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7" r:id="rId2"/>
    <p:sldId id="547" r:id="rId3"/>
    <p:sldId id="651" r:id="rId4"/>
    <p:sldId id="626" r:id="rId5"/>
    <p:sldId id="627" r:id="rId6"/>
    <p:sldId id="597" r:id="rId7"/>
    <p:sldId id="630" r:id="rId8"/>
    <p:sldId id="631" r:id="rId9"/>
    <p:sldId id="599" r:id="rId10"/>
    <p:sldId id="637" r:id="rId11"/>
    <p:sldId id="657" r:id="rId12"/>
    <p:sldId id="659" r:id="rId13"/>
    <p:sldId id="660" r:id="rId14"/>
    <p:sldId id="661" r:id="rId15"/>
    <p:sldId id="664" r:id="rId16"/>
    <p:sldId id="666" r:id="rId17"/>
    <p:sldId id="672" r:id="rId18"/>
    <p:sldId id="670" r:id="rId19"/>
    <p:sldId id="41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8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FB3A00-1D1A-43F4-8C17-C189686726F7}" v="2" dt="2021-10-30T09:54:19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64" autoAdjust="0"/>
    <p:restoredTop sz="50000" autoAdjust="0"/>
  </p:normalViewPr>
  <p:slideViewPr>
    <p:cSldViewPr snapToGrid="0">
      <p:cViewPr varScale="1">
        <p:scale>
          <a:sx n="67" d="100"/>
          <a:sy n="67" d="100"/>
        </p:scale>
        <p:origin x="48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sha Mitra" userId="e950407b141705e3" providerId="LiveId" clId="{ECFB3A00-1D1A-43F4-8C17-C189686726F7}"/>
    <pc:docChg chg="modSld">
      <pc:chgData name="Barsha Mitra" userId="e950407b141705e3" providerId="LiveId" clId="{ECFB3A00-1D1A-43F4-8C17-C189686726F7}" dt="2021-10-30T09:54:19.703" v="1"/>
      <pc:docMkLst>
        <pc:docMk/>
      </pc:docMkLst>
      <pc:sldChg chg="addSp">
        <pc:chgData name="Barsha Mitra" userId="e950407b141705e3" providerId="LiveId" clId="{ECFB3A00-1D1A-43F4-8C17-C189686726F7}" dt="2021-10-30T09:54:19.703" v="1"/>
        <pc:sldMkLst>
          <pc:docMk/>
          <pc:sldMk cId="2970768405" sldId="417"/>
        </pc:sldMkLst>
        <pc:inkChg chg="add">
          <ac:chgData name="Barsha Mitra" userId="e950407b141705e3" providerId="LiveId" clId="{ECFB3A00-1D1A-43F4-8C17-C189686726F7}" dt="2021-10-30T09:54:19.703" v="1"/>
          <ac:inkMkLst>
            <pc:docMk/>
            <pc:sldMk cId="2970768405" sldId="417"/>
            <ac:inkMk id="3" creationId="{95B79A21-AC84-4CC6-9B27-5E340E60C099}"/>
          </ac:inkMkLst>
        </pc:inkChg>
      </pc:sldChg>
      <pc:sldChg chg="addSp">
        <pc:chgData name="Barsha Mitra" userId="e950407b141705e3" providerId="LiveId" clId="{ECFB3A00-1D1A-43F4-8C17-C189686726F7}" dt="2021-10-24T11:00:05.384" v="0"/>
        <pc:sldMkLst>
          <pc:docMk/>
          <pc:sldMk cId="2869570497" sldId="547"/>
        </pc:sldMkLst>
        <pc:inkChg chg="add">
          <ac:chgData name="Barsha Mitra" userId="e950407b141705e3" providerId="LiveId" clId="{ECFB3A00-1D1A-43F4-8C17-C189686726F7}" dt="2021-10-24T11:00:05.384" v="0"/>
          <ac:inkMkLst>
            <pc:docMk/>
            <pc:sldMk cId="2869570497" sldId="547"/>
            <ac:inkMk id="3" creationId="{8B39D0B3-7E82-41C5-931B-A1D95F088B17}"/>
          </ac:inkMkLst>
        </pc:inkChg>
      </pc:sldChg>
      <pc:sldChg chg="addSp">
        <pc:chgData name="Barsha Mitra" userId="e950407b141705e3" providerId="LiveId" clId="{ECFB3A00-1D1A-43F4-8C17-C189686726F7}" dt="2021-10-24T11:00:05.384" v="0"/>
        <pc:sldMkLst>
          <pc:docMk/>
          <pc:sldMk cId="4079746245" sldId="597"/>
        </pc:sldMkLst>
        <pc:inkChg chg="add">
          <ac:chgData name="Barsha Mitra" userId="e950407b141705e3" providerId="LiveId" clId="{ECFB3A00-1D1A-43F4-8C17-C189686726F7}" dt="2021-10-24T11:00:05.384" v="0"/>
          <ac:inkMkLst>
            <pc:docMk/>
            <pc:sldMk cId="4079746245" sldId="597"/>
            <ac:inkMk id="3" creationId="{2F6C7F61-E639-4F05-99EF-07868211B6E7}"/>
          </ac:inkMkLst>
        </pc:inkChg>
      </pc:sldChg>
      <pc:sldChg chg="addSp">
        <pc:chgData name="Barsha Mitra" userId="e950407b141705e3" providerId="LiveId" clId="{ECFB3A00-1D1A-43F4-8C17-C189686726F7}" dt="2021-10-24T11:00:05.384" v="0"/>
        <pc:sldMkLst>
          <pc:docMk/>
          <pc:sldMk cId="1608534459" sldId="599"/>
        </pc:sldMkLst>
        <pc:inkChg chg="add">
          <ac:chgData name="Barsha Mitra" userId="e950407b141705e3" providerId="LiveId" clId="{ECFB3A00-1D1A-43F4-8C17-C189686726F7}" dt="2021-10-24T11:00:05.384" v="0"/>
          <ac:inkMkLst>
            <pc:docMk/>
            <pc:sldMk cId="1608534459" sldId="599"/>
            <ac:inkMk id="3" creationId="{A00BB844-2BE7-48D5-8B34-2EE0C866C848}"/>
          </ac:inkMkLst>
        </pc:inkChg>
      </pc:sldChg>
      <pc:sldChg chg="addSp">
        <pc:chgData name="Barsha Mitra" userId="e950407b141705e3" providerId="LiveId" clId="{ECFB3A00-1D1A-43F4-8C17-C189686726F7}" dt="2021-10-24T11:00:05.384" v="0"/>
        <pc:sldMkLst>
          <pc:docMk/>
          <pc:sldMk cId="2960411426" sldId="627"/>
        </pc:sldMkLst>
        <pc:inkChg chg="add">
          <ac:chgData name="Barsha Mitra" userId="e950407b141705e3" providerId="LiveId" clId="{ECFB3A00-1D1A-43F4-8C17-C189686726F7}" dt="2021-10-24T11:00:05.384" v="0"/>
          <ac:inkMkLst>
            <pc:docMk/>
            <pc:sldMk cId="2960411426" sldId="627"/>
            <ac:inkMk id="3" creationId="{87ABEBAF-504F-4550-81D4-75820CC09C02}"/>
          </ac:inkMkLst>
        </pc:inkChg>
      </pc:sldChg>
      <pc:sldChg chg="addSp">
        <pc:chgData name="Barsha Mitra" userId="e950407b141705e3" providerId="LiveId" clId="{ECFB3A00-1D1A-43F4-8C17-C189686726F7}" dt="2021-10-24T11:00:05.384" v="0"/>
        <pc:sldMkLst>
          <pc:docMk/>
          <pc:sldMk cId="3694029238" sldId="630"/>
        </pc:sldMkLst>
        <pc:inkChg chg="add">
          <ac:chgData name="Barsha Mitra" userId="e950407b141705e3" providerId="LiveId" clId="{ECFB3A00-1D1A-43F4-8C17-C189686726F7}" dt="2021-10-24T11:00:05.384" v="0"/>
          <ac:inkMkLst>
            <pc:docMk/>
            <pc:sldMk cId="3694029238" sldId="630"/>
            <ac:inkMk id="3" creationId="{455C41A2-660F-4859-A277-A10087E4F006}"/>
          </ac:inkMkLst>
        </pc:inkChg>
      </pc:sldChg>
      <pc:sldChg chg="addSp">
        <pc:chgData name="Barsha Mitra" userId="e950407b141705e3" providerId="LiveId" clId="{ECFB3A00-1D1A-43F4-8C17-C189686726F7}" dt="2021-10-24T11:00:05.384" v="0"/>
        <pc:sldMkLst>
          <pc:docMk/>
          <pc:sldMk cId="3424545434" sldId="631"/>
        </pc:sldMkLst>
        <pc:inkChg chg="add">
          <ac:chgData name="Barsha Mitra" userId="e950407b141705e3" providerId="LiveId" clId="{ECFB3A00-1D1A-43F4-8C17-C189686726F7}" dt="2021-10-24T11:00:05.384" v="0"/>
          <ac:inkMkLst>
            <pc:docMk/>
            <pc:sldMk cId="3424545434" sldId="631"/>
            <ac:inkMk id="3" creationId="{B1625337-A6F6-4F72-89BF-C5C0A3063D02}"/>
          </ac:inkMkLst>
        </pc:inkChg>
      </pc:sldChg>
      <pc:sldChg chg="addSp">
        <pc:chgData name="Barsha Mitra" userId="e950407b141705e3" providerId="LiveId" clId="{ECFB3A00-1D1A-43F4-8C17-C189686726F7}" dt="2021-10-24T11:00:05.384" v="0"/>
        <pc:sldMkLst>
          <pc:docMk/>
          <pc:sldMk cId="3481031740" sldId="637"/>
        </pc:sldMkLst>
        <pc:inkChg chg="add">
          <ac:chgData name="Barsha Mitra" userId="e950407b141705e3" providerId="LiveId" clId="{ECFB3A00-1D1A-43F4-8C17-C189686726F7}" dt="2021-10-24T11:00:05.384" v="0"/>
          <ac:inkMkLst>
            <pc:docMk/>
            <pc:sldMk cId="3481031740" sldId="637"/>
            <ac:inkMk id="3" creationId="{4BD52B9D-9CB6-424B-9ACF-2D41D3093DBF}"/>
          </ac:inkMkLst>
        </pc:inkChg>
      </pc:sldChg>
      <pc:sldChg chg="addSp">
        <pc:chgData name="Barsha Mitra" userId="e950407b141705e3" providerId="LiveId" clId="{ECFB3A00-1D1A-43F4-8C17-C189686726F7}" dt="2021-10-24T11:00:05.384" v="0"/>
        <pc:sldMkLst>
          <pc:docMk/>
          <pc:sldMk cId="2869570497" sldId="651"/>
        </pc:sldMkLst>
        <pc:inkChg chg="add">
          <ac:chgData name="Barsha Mitra" userId="e950407b141705e3" providerId="LiveId" clId="{ECFB3A00-1D1A-43F4-8C17-C189686726F7}" dt="2021-10-24T11:00:05.384" v="0"/>
          <ac:inkMkLst>
            <pc:docMk/>
            <pc:sldMk cId="2869570497" sldId="651"/>
            <ac:inkMk id="3" creationId="{ED79D5E1-3E9F-402D-A5C8-9B37B1B677CC}"/>
          </ac:inkMkLst>
        </pc:inkChg>
      </pc:sldChg>
      <pc:sldChg chg="addSp">
        <pc:chgData name="Barsha Mitra" userId="e950407b141705e3" providerId="LiveId" clId="{ECFB3A00-1D1A-43F4-8C17-C189686726F7}" dt="2021-10-24T11:00:05.384" v="0"/>
        <pc:sldMkLst>
          <pc:docMk/>
          <pc:sldMk cId="3443743624" sldId="657"/>
        </pc:sldMkLst>
        <pc:inkChg chg="add">
          <ac:chgData name="Barsha Mitra" userId="e950407b141705e3" providerId="LiveId" clId="{ECFB3A00-1D1A-43F4-8C17-C189686726F7}" dt="2021-10-24T11:00:05.384" v="0"/>
          <ac:inkMkLst>
            <pc:docMk/>
            <pc:sldMk cId="3443743624" sldId="657"/>
            <ac:inkMk id="3" creationId="{C12DE17F-53B9-4F8D-89FC-84E734735400}"/>
          </ac:inkMkLst>
        </pc:inkChg>
      </pc:sldChg>
      <pc:sldChg chg="addSp">
        <pc:chgData name="Barsha Mitra" userId="e950407b141705e3" providerId="LiveId" clId="{ECFB3A00-1D1A-43F4-8C17-C189686726F7}" dt="2021-10-24T11:00:05.384" v="0"/>
        <pc:sldMkLst>
          <pc:docMk/>
          <pc:sldMk cId="2837588461" sldId="659"/>
        </pc:sldMkLst>
        <pc:inkChg chg="add">
          <ac:chgData name="Barsha Mitra" userId="e950407b141705e3" providerId="LiveId" clId="{ECFB3A00-1D1A-43F4-8C17-C189686726F7}" dt="2021-10-24T11:00:05.384" v="0"/>
          <ac:inkMkLst>
            <pc:docMk/>
            <pc:sldMk cId="2837588461" sldId="659"/>
            <ac:inkMk id="3" creationId="{97616052-CD5C-4000-A266-837D1B7875F1}"/>
          </ac:inkMkLst>
        </pc:inkChg>
      </pc:sldChg>
      <pc:sldChg chg="addSp">
        <pc:chgData name="Barsha Mitra" userId="e950407b141705e3" providerId="LiveId" clId="{ECFB3A00-1D1A-43F4-8C17-C189686726F7}" dt="2021-10-30T09:54:19.703" v="1"/>
        <pc:sldMkLst>
          <pc:docMk/>
          <pc:sldMk cId="4263132553" sldId="660"/>
        </pc:sldMkLst>
        <pc:inkChg chg="add">
          <ac:chgData name="Barsha Mitra" userId="e950407b141705e3" providerId="LiveId" clId="{ECFB3A00-1D1A-43F4-8C17-C189686726F7}" dt="2021-10-24T11:00:05.384" v="0"/>
          <ac:inkMkLst>
            <pc:docMk/>
            <pc:sldMk cId="4263132553" sldId="660"/>
            <ac:inkMk id="3" creationId="{941DF0BD-E640-445D-97B6-AE900865D08B}"/>
          </ac:inkMkLst>
        </pc:inkChg>
        <pc:inkChg chg="add">
          <ac:chgData name="Barsha Mitra" userId="e950407b141705e3" providerId="LiveId" clId="{ECFB3A00-1D1A-43F4-8C17-C189686726F7}" dt="2021-10-30T09:54:19.703" v="1"/>
          <ac:inkMkLst>
            <pc:docMk/>
            <pc:sldMk cId="4263132553" sldId="660"/>
            <ac:inkMk id="4" creationId="{D62DA06A-B708-4FB5-A067-57CDC564A2B8}"/>
          </ac:inkMkLst>
        </pc:inkChg>
      </pc:sldChg>
      <pc:sldChg chg="addSp">
        <pc:chgData name="Barsha Mitra" userId="e950407b141705e3" providerId="LiveId" clId="{ECFB3A00-1D1A-43F4-8C17-C189686726F7}" dt="2021-10-24T11:00:05.384" v="0"/>
        <pc:sldMkLst>
          <pc:docMk/>
          <pc:sldMk cId="3686409497" sldId="661"/>
        </pc:sldMkLst>
        <pc:inkChg chg="add">
          <ac:chgData name="Barsha Mitra" userId="e950407b141705e3" providerId="LiveId" clId="{ECFB3A00-1D1A-43F4-8C17-C189686726F7}" dt="2021-10-24T11:00:05.384" v="0"/>
          <ac:inkMkLst>
            <pc:docMk/>
            <pc:sldMk cId="3686409497" sldId="661"/>
            <ac:inkMk id="3" creationId="{E3B5654D-D684-4C44-A616-5C630958F496}"/>
          </ac:inkMkLst>
        </pc:inkChg>
      </pc:sldChg>
      <pc:sldChg chg="addSp">
        <pc:chgData name="Barsha Mitra" userId="e950407b141705e3" providerId="LiveId" clId="{ECFB3A00-1D1A-43F4-8C17-C189686726F7}" dt="2021-10-24T11:00:05.384" v="0"/>
        <pc:sldMkLst>
          <pc:docMk/>
          <pc:sldMk cId="3187437928" sldId="664"/>
        </pc:sldMkLst>
        <pc:inkChg chg="add">
          <ac:chgData name="Barsha Mitra" userId="e950407b141705e3" providerId="LiveId" clId="{ECFB3A00-1D1A-43F4-8C17-C189686726F7}" dt="2021-10-24T11:00:05.384" v="0"/>
          <ac:inkMkLst>
            <pc:docMk/>
            <pc:sldMk cId="3187437928" sldId="664"/>
            <ac:inkMk id="3" creationId="{B1322F84-43EC-4DE7-8E9E-B3EE885B192B}"/>
          </ac:inkMkLst>
        </pc:inkChg>
      </pc:sldChg>
      <pc:sldChg chg="addSp">
        <pc:chgData name="Barsha Mitra" userId="e950407b141705e3" providerId="LiveId" clId="{ECFB3A00-1D1A-43F4-8C17-C189686726F7}" dt="2021-10-30T09:54:19.703" v="1"/>
        <pc:sldMkLst>
          <pc:docMk/>
          <pc:sldMk cId="3987436573" sldId="666"/>
        </pc:sldMkLst>
        <pc:inkChg chg="add">
          <ac:chgData name="Barsha Mitra" userId="e950407b141705e3" providerId="LiveId" clId="{ECFB3A00-1D1A-43F4-8C17-C189686726F7}" dt="2021-10-30T09:54:19.703" v="1"/>
          <ac:inkMkLst>
            <pc:docMk/>
            <pc:sldMk cId="3987436573" sldId="666"/>
            <ac:inkMk id="4" creationId="{A8632B1F-0C83-4CD1-A6F4-66621D1CBF58}"/>
          </ac:inkMkLst>
        </pc:inkChg>
      </pc:sldChg>
      <pc:sldChg chg="addSp">
        <pc:chgData name="Barsha Mitra" userId="e950407b141705e3" providerId="LiveId" clId="{ECFB3A00-1D1A-43F4-8C17-C189686726F7}" dt="2021-10-30T09:54:19.703" v="1"/>
        <pc:sldMkLst>
          <pc:docMk/>
          <pc:sldMk cId="409498970" sldId="670"/>
        </pc:sldMkLst>
        <pc:inkChg chg="add">
          <ac:chgData name="Barsha Mitra" userId="e950407b141705e3" providerId="LiveId" clId="{ECFB3A00-1D1A-43F4-8C17-C189686726F7}" dt="2021-10-30T09:54:19.703" v="1"/>
          <ac:inkMkLst>
            <pc:docMk/>
            <pc:sldMk cId="409498970" sldId="670"/>
            <ac:inkMk id="4" creationId="{87C58B76-02BA-4726-A763-145654CDB021}"/>
          </ac:inkMkLst>
        </pc:inkChg>
      </pc:sldChg>
      <pc:sldChg chg="addSp">
        <pc:chgData name="Barsha Mitra" userId="e950407b141705e3" providerId="LiveId" clId="{ECFB3A00-1D1A-43F4-8C17-C189686726F7}" dt="2021-10-30T09:54:19.703" v="1"/>
        <pc:sldMkLst>
          <pc:docMk/>
          <pc:sldMk cId="3226197169" sldId="672"/>
        </pc:sldMkLst>
        <pc:inkChg chg="add">
          <ac:chgData name="Barsha Mitra" userId="e950407b141705e3" providerId="LiveId" clId="{ECFB3A00-1D1A-43F4-8C17-C189686726F7}" dt="2021-10-30T09:54:19.703" v="1"/>
          <ac:inkMkLst>
            <pc:docMk/>
            <pc:sldMk cId="3226197169" sldId="672"/>
            <ac:inkMk id="3" creationId="{B4220677-C10A-4A01-8D26-3C0AE1D1756B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4T10:07:12.8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12286 5243 1860 0,'12'-3'0'0,"12"-6"-61"15,-8 5 0-15,-5 4-40 16,-2 0 1-16,-1 0-78 16,3 0 1-16,2 4-20 15,2-1 1-15,1 3-23 0,-1-3 1 16,3-1 68-16</inkml:trace>
  <inkml:trace contextRef="#ctx0" brushRef="#br0" timeOffset="76.93">12678 5193 303 0,'18'-4'0'0,"16"-3"438"0,2 2 1 15,11-4-575-15,-1-2 0 16,0 2-451-16</inkml:trace>
  <inkml:trace contextRef="#ctx0" brushRef="#br0" timeOffset="194.35">13101 5088 225 0,'13'2'0'15,"12"2"531"-15,12-1 0 16,13-3-422-16,-2 4 1 16,8-4-571-16,3-4 0 15,0 1 672-15,3-6 0 16,7 0 149-16,-5 5 0 15,1 4-411-15,1-3 0 16,-1 3-1095-16</inkml:trace>
  <inkml:trace contextRef="#ctx0" brushRef="#br0" timeOffset="585.64">14105 5097 1110 0,'22'0'0'0,"11"4"272"15,15-4 1-15,15 0-837 16,2 0 1-16,5-4 949 16,15 8 1-16,16 1-113 15,-8-1 0-15,-3 0-665 16,-3-3 1-16,-4 3 635 15,2 3 1-15,2-3-28 16,1 1 0-16,3-5-913 16,-4 4 1-16,-3-4 1306 0,3-4 0 15,-4-1-499-15,-7 1 1 16,2 1-647-16,-6-5 0 16,0 3 985-16,3-2 1 15,5 1-294-15,-3 6 1 16,3-3-549-16,-10-3 1 15,-2-1 571-15,2-5 1 16,0-1 95-16,-11 0 0 16,-5 4-364-16,5 0 1 15,-4-1-249-15,12-7 0 16,10-4 726-16,-3 5 1 16,0-1-288-16,-20 8 0 15,-14 4-105-15,-8-2 0 16,-7 1-54-16,-2 3 1 15,-5-6 2-15,-3 5 1 16,-2-5-438-16,5 2 0 16,-3-2-345-16</inkml:trace>
  <inkml:trace contextRef="#ctx0" brushRef="#br0" timeOffset="14110.91">20977 5085 1871 0,'9'-4'0'0,"9"1"-150"16,-9-1 1-16,-7 2-104 15,-2 2 0-15,-5-9 118 16,-4 7 0-16,-6 2-41 16,2 0 0-16,-2 0 140 15,2 2 0-15,0 4 194 16,2-3 0-16,0 1 15 0,2 1 1 16,1-1-29-16,8-4 1 15,-9 9-33-15,9-9 0 16,-2 7-32-16,2-7 0 15,6 9-1-15,-4 0 1 16,3-2 3-16,5-1 1 16,4 1-10-16,3-4 0 15,5 3-83-15,2-6 1 16,7-4-121-16,-1 1 0 16,5-3-438-16,4 3 0 15,3-1 844-15,6 2 1 16,6 2 66-16,1 2 0 15,6 0-386-15,0 0 1 16,0-2-493-16,17-2 1 16,14 0 1123-16,-5 4 1 15,3 0-550-15,-7-2 1 16,-7 0-569-16,-2 0 0 0,-6 0 982 16,4 3 0-16,2 4-304 15,3-1 1-15,-1-1-692 16,7-3 1-16,4-2 1059 15,5 5 0-15,8-1-546 16,-6-4 1-16,-2 0-173 16,3 2 0-16,-1 0 523 15,-2 3 1-15,0 0-711 16,1-1 0-16,1-4 702 16,2 7 1-16,0-3-344 0,2 1 1 15,1-1-145-15,1-1 0 16,0 3 473-16,-2-3 0 15,-2 1-937-15,7 1 1 16,6-1 1199-16,0 0 1 16,0-1-1067-16,5-3 1 15,4-2 1001-15,-1 1 0 16,-1-3-1023-16,6 0 0 16,5 1 1041-16,-1 1 1 15,-1-2-886-15,6 4 1 16,2 0 753-16,-3-3 0 15,-1-6-601-15,0 9 0 16,-2-4 399-16,-1 4 1 16,-4-5-286-16,1 5 0 15,1-4 258-15,-7 1 0 16,-5-1-401-16,-1 0 1 16,-2 3 549-16,-8 1 0 0,-6 0-619 15,-9-4 0-15,-6 4 309 16,-12 0 0-16,-9 4 206 15,-11-4 1-15,-11 1-106 16,-9-2 1-16,-10-7-180 16,-9 3 0-16,-10-2-360 15,-11-9 0-15,1 1-679 16</inkml:trace>
  <inkml:trace contextRef="#ctx0" brushRef="#br0" timeOffset="15672.06">4383 6543 1995 0,'5'-9'0'16,"5"-7"-98"-16,-1 3 1 15,-4 1-229-15,3 3 1 16,1-2 69-16,0-2 0 16,2-3 382-16,2 2 0 15,-4 1-79-15,1 1 0 0,-5 1 52 16,-1 5 0-16,1-3 24 15,-5 9 0-15,10-10 3 16,-1 4 1-16,9 3-51 16,-5-3 1-16,6 6-21 15,1 0 0-15,6 6-56 16,-2 1 0-16,0 2 3 16,-2 0 1-16,6 3-7 15,-8-1 1-15,2 0-132 0,2 0 1 16,4 1-81-16,3-3 1 15,-3-1-98-15,9 1 1 16,7-6 820-16,6 1 0 16,2-2-269-16,3-2 1 15,4-4-280-15,-5-1 1 16,5-4-381-16,-2 1 1 16,6-4 899-16,3 3 1 15,5-4-399-15,-1 1 1 16,4-1-541-16,-1 2 0 15,5 0 913-15,20-5 0 16,14 0-440-16,-10-6 0 16,5 3-240-16,-5-3 1 15,1 2 542-15,-7 0 0 16,-6 6-588-16,-1-2 0 16,-2-2 323-16,-8 7 0 0,-3 6 180 15,-12 5 1-15,-10 0-312 16,0-4 0-16,-1 0-324 15,-1-1 1-15,3-6 724 16,1 2 1-16,4-3-165 16,-8 3 0-16,0 0-124 15,-2 1 0-15,-4-1-110 16,-13 2 1-16,-5 2 37 16,-10 1 0-16,-3 1-32 15,-6 1 0-15,-3 0-306 16,1 9 0-16,2 0-701 15</inkml:trace>
  <inkml:trace contextRef="#ctx0" brushRef="#br0" timeOffset="77554.5">14513 6142 1759 0,'24'0'0'16,"17"3"1"-16,-41-3 1 15,-17 6 5-15,2-6 0 16,-3 3-23-16,5-3 1 15,2 4-71-15,3 0 1 16,7 1-10-16,1 4 0 16,3 2 41-16,6 0 1 15,6 1 263-15,4-1 0 0,8-2-13 16,10-5 0-16,6-3-116 16,3 1 0-16,0-2-190 15,0 0 0-15,6 0-554 16,0 6 1-16,3-3 1142 15,0 3 0-15,6 1-284 16,0 0 1-16,4 2-341 16,-1-5 0-16,3-3 30 15,20 3 1-15,11-4 455 16,-8 0 1-16,2 0-586 0,-3 0 1 16,-2 0 268-16,1 4 0 15,5 5 225-15,-5-4 0 16,-1 2-990-16,9-1 0 15,4 1 1390-15,7-7 0 16,5 0-1155-16,3 0 1 16,7-4 1073-16,-6 1 1 15,2-3-982-15,0-3 1 16,2 0 869-16,-3 6 0 16,-5-5-757-16,-1 5 0 15,-2 1 584-15,0 4 0 16,0 1-350-16,2 1 0 15,-4 1 115-15,2-1 0 16,3 0-41-16,1-4 1 16,-1-6-93-16,1 4 0 15,2 1 252-15,-10 1 0 0,-7 1-664 16,5 1 0-16,0-2 951 16,1 0 0-16,-1 0-927 15,6 0 0-15,2 2 930 16,5-2 1-16,0 0-1016 15,8-2 0-15,7-1 1146 16,-9-1 1-16,-2 0-1169 16,-2 1 1-16,0 1 1162 15,-3 2 1-15,-1 0-998 16,3 0 0-16,3 4 866 16,-4-3 0-16,0 3-941 0,2-4 1 15,2 4 988-15,-7-4 0 16,-2 3-719-16,-6-1 0 15,-5-2 319-15,-6 0 0 16,-7-2 124-16,-8 2 1 16,-9 2-401-16,2 2 0 15,-7-4-42-15,-2 3 0 16,-1-3 434-16,-10 0 1 16,-4 0-110-16,-17 2 0 15,-12 2-118-15,-2-1 0 16,-8-3-187-16,0 0 1 15,0 0-1448-15</inkml:trace>
  <inkml:trace contextRef="#ctx0" brushRef="#br0" timeOffset="103753.01">17910 7417 1771 0,'11'3'0'0,"8"3"-127"0,-10-5 0 15,-2 1 30-15,-7-2 1 16,0 0 106-16,0 0 0 16,-7-5 5-16,7 5 0 15,-2-13 52-15,2 13 1 16,0-14-46-16,0 14 1 16,2-9 11-16,-2 9 1 15,7-6 51-15,-7 6 1 16,15 0 11-16,-2 0 0 15,5 0-24-15,1 2 0 16,1 0-31-16,2 0 1 16,6 1-79-16,-6 1 0 15,4-4-49-15,0 0 1 16,0 0-130-16,1 4 0 16,5 1-201-16,-1 2 0 15,4-3 802-15,0 1 1 16,2 1-62-16,4 1 1 0,3-4-199 15,0 3 1-15,3 1-217 16,2-5 0-16,5 0-463 16,-2-2 0-16,3-4 1039 15,2 4 1-15,4 0-321 16,-2 0 0-16,2 0-299 16,-2-4 1-16,-2 4-290 15,12-3 0-15,6 1 853 16,3 0 1-16,1 2-294 15,-3-5 0-15,2-2-509 16,-3 5 0-16,5 4 636 0,-3-4 0 16,-1-2-101-16,-2 1 1 15,-4-3-402-15,-2 6 1 16,-1 0 122-16,1 0 1 16,0-3 396-16,2 6 1 15,1-1-297-15,-1 0 1 16,-2-2-513-16,0 2 0 15,4 1 920-15,-1 1 0 16,2-4-267-16,-1 3 1 16,0 3-402-16,-1-6 1 15,-5 3 334-15,4-3 1 16,2 0 176-16,0 2 0 16,0 0-404-16,0-4 0 15,2 0-46-15,4 2 0 0,-3 4 567 16,3 1 1-1,-6-1-456-15,4 0 0 0,-1-3-237 16,-1 3 1-16,-4-4 715 16,4 4 0-16,-6-1-330 15,-1-1 1-15,-6-2-409 16,7-2 0-16,6-1 567 16,2 4 1-16,3 3-33 15,-3-4 0-15,3 0-452 16,-1 0 1-16,-1 4 325 15,-1-4 1-15,0-4 164 16,-6 4 0-16,-4 0-309 0,1 0 0 16,-1 0-347-16,1-2 1 15,-1 0 881-15,2 1 1 16,4 1-386-16,-5 0 0 16,-1-4-381-16,1-1 1 15,-1 1 456-15,3 0 0 16,-1-3 68-16,-4 7 0 15,-3 4-229-15,4-6 1 16,1-2-282-16,-16 1 1 16,-5 3 502-16,14-4 1 15,7 1-21-15,-12 1 1 16,-6-2-169-16,-2-1 1 16,0 3-178-16,-5 0 0 15,1-1-22-15,-3 3 1 16,1-4 308-16,-8 0 1 0,-1-1 28 15,-1 1 1 1,-3 1-63-16,-4-3 0 0,-7 3-49 16,-3-6 0-16,-2-2-65 15,-5 0 0-15,-6-3-200 16,-2 1 0-16,0 1-1419 16</inkml:trace>
  <inkml:trace contextRef="#ctx0" brushRef="#br0" timeOffset="108166.22">5684 8619 1860 0,'0'0'0'0,"0"0"-78"0,0 0 0 15,0 0 77-15,0 0 1 16,0 0-22-16,0 0 0 16,0 0-25-16,0 0 0 15,0 0 47-15,0 0 0 16,0 0 14-16,0 0 1 15,0 0 26-15,0 0 0 16,0 0-3-16,0 0 0 16,0 0-62-16,0 0 1 15,23 17-34-15,-9-5 1 16,5-3-99-16,5 2 1 16,0 2-217-16,4-1 1 15,3-1 656-15,6-4 1 0,9-1 140 16,0-5 1-16,11-2-238 15,-5-1 0-15,3-7-325 16,5 5 0-16,-5-3 23 16,8 3 0-16,5 3 454 15,2-3 0-15,8-3-502 16,-3 1 0-16,5-6 197 16,25-1 0-16,21-3 141 15,-18 0 1-15,0 0-729 16,-7 1 0-16,-5 2 1036 15,-2 1 0-15,-9 3-415 0,-4 2 1 16,-7-4-486-16,-13 5 1 16,-9 1 689-16,3 5 0 15,1 2-85-15,-10 1 0 16,-2 3-154-16,-3 1 0 16,-10-3-9-16,-1-1 0 15,-3 3-176-15,-4 1 1 16,-3 2-1713-16</inkml:trace>
  <inkml:trace contextRef="#ctx0" brushRef="#br0" timeOffset="113106.42">25297 15888 1871 0,'16'-9'0'0,"12"-12"-1"15,-28 21 1-15,-19 10-27 16,5 3 0-16,-3 3 59 16,2-1 0-16,2 1-30 15,6-2 0-15,-2 1 18 16,9-3 0-16,0-3 40 16,0-9 1-16,16 2-31 0,-3-15 0 15,4-8-130-15,5-15 1 16,8-15-20-16,3-13 0 15,4-14-159-15,9-32 1 16,9-23 757-16,-7-7 1 16,-2-12-399-16,-12 7 1 15,-12-3-25-15,-13 20 0 16,-13 13-226-16,-7 27 0 16,-13 21-28-16,4 24 0 15,-2 25 424-15,-21 18 1 16,-12 18 32-16,11 11 1 15,3 10-153-15,6 8 0 16,5 9-172-16,6 18 0 16,8 14 1-16,18-13 1 15,14-4-17-15,12-14 0 16,11-10-330-16,11-7 0 16,12-8 819-16,1-5 0 15,5-5-289-15,-7-2 1 0,-2-2-186 16,-12 3 1-16,-12 3-137 15,-4 6 1-15,-7 8 196 16,-9 2 0-16,-10 3 218 16,-10 4 0-16,-10 1-53 15,-5-6 0-15,-8-5-227 16,-11-4 0-16,-9-6-181 16,2-9 1-16,0-7 202 15,-4-15 1-15,0-10 230 0,8-11 0 16,7-11-193-16,13-2 1 15,11-6-102-15,9 10 0 16,9 2 21-16,6 7 0 16,5 3 183-16,8 9 1 15,4 8 61-15,7 5 1 16,7 9-54-16,2 7 1 16,2 8-205-16,4-3 0 15,5 3-183-15,17-1 0 16,11-5 586-16,-4-11 1 15,2-7-324-15,-11-16 1 16,-7-15-176-16,-8-10 0 16,-5-11 98-16,-10-11 1 15,-5-13 223-15,-13-8 0 16,-5-15-131-16,-12-8 1 16,-7-8-6-16,-9 12 0 15,-10 6 102-15,-3 23 0 16,-4 19 64-16,8 20 1 0,1 21-85 15,-7 7 0-15,-2 12-91 16,-1 15 1-16,-3 12 53 16,12 12 1-16,7 11-149 15,12 10 0-15,12 4-132 16,17 8 0-16,14 9 102 16,12-17 0-16,14-11 474 15,0-17 0-15,6-12-301 16,-3-17 0-16,1-13-398 0,-5-10 0 15,-3-11 518-15,-5-3 1 16,-6-6-125-16,-8-1 0 16,-7-2-215-16,-16-2 0 15,0 0-1382-15</inkml:trace>
  <inkml:trace contextRef="#ctx0" brushRef="#br0" timeOffset="113571.63">27012 14367 2331 0,'5'11'0'0,"6"8"101"16,-18-22 0-16,-10-12 13 15,10-1 0-15,1-7 21 16,16 1 1-16,10-1-93 15,8 6 1-15,10 3-45 16,5 10 1-16,7 8-305 16,3 12 0-16,6 11 126 15,12 17 1-15,8 11 478 16,-13 3 0-16,-5 7-237 16,-18-9 1-16,-16-6-32 15,-12-16 1-15,-11-10-35 16,-4-6 1-16,-6-9-75 0,-5-2 1 15,-7-4-56-15,-12-3 0 16,-8-9 131-16,1-10 0 16,-2-12 136-16,6-9 0 15,5-8-101-15,11-10 0 16,10-10-47-16,14-1 0 16,14-3 146-16,14-3 1 15,15-3-83-15,-1 22 0 16,7 13-97-16,-16 18 1 15,-5 14-281-15,2 8 0 16,0-5-1393-16</inkml:trace>
  <inkml:trace contextRef="#ctx0" brushRef="#br0" timeOffset="115088.53">28236 13935 2387 0,'-8'3'0'0,"-3"3"163"16,0-12 0-16,0-5-89 16,0 4 0-16,2-5-84 15,1 8 0-15,3 8-75 16,3 8 1-16,6 8 71 0,5 14 1 15,6 9-73-15,7 10 0 16,9 8-442-16,4-2 1 16,8 4 755-16,9 6 0 15,7 3 42-15,-8-20 0 16,-3-14-160-16,-14-13 1 16,-14-18-29-16,-2-1 1 15,-7-14-61-15,-3-1 1 16,-6-3-26-16,-4-12 0 15,-4-10 88-15,1-11 0 16,-1-7-124-16,-1-15 0 16,-1-8-79-16,3-14 0 15,-1-6 208-15,3 28 0 16,1 19-84-16,2 14 1 16,3 12-29-16,5 9 0 15,3 10 7-15,2 14 1 0,2 10-111 16,9 8 1-16,5 9-68 15,4-2 1-15,6 3 32 16,5-4 1-16,4-1 506 16,15-5 1-16,9-4-240 15,-13-16 0-15,-7-11-88 16,-11-9 1-16,-12-7-135 16,-5-9 0-16,-7-9 113 15,-4-11 1-15,-6-8 128 16,-5-23 0-16,-4-14-189 15,-3 6 1-15,-5 1 107 16,3 28 1-16,0 17-15 0,-1 11 1 16,3 15-86-16,-5 16 1 15,-1 16 49-15,0 14 0 16,-2 13 10-16,6 11 1 16,3 5-74-16,8 6 0 15,7 3-33-15,11 2 0 16,10 2-71-16,4-20 0 15,11-15 86-15,2-13 0 16,9-17 361-16,1-13 1 16,4-14-201-16,-4-9 1 15,0-11-156-15,-8-9 0 16,-3-8 36-16,-9-7 0 16,-6-4-52-16,-9-6 0 15,-7-8 86-15,-8 1 1 0,-7 0 150 16,-6 12 0-16,-3 12-75 15,1 19 1-15,-1 12 11 16,2 10 0-16,1 5-92 16,4 9 1-16,0 0-56 15,4 14 1-15,1 8 68 16,10 10 0-16,5 13 31 16,6-3 1-16,4 4 65 15,3 1 0-15,4 0-87 16,-8-2 0-16,-5-4-7 0,-5-3 0 15,-8-2-51 1,-2-7 0-16,-2-5 1 0,-3-6 1 16,-2-8 41-16,-2-2 0 15,-4-7-5-15,-3-2 0 16,-2-12-18-16,-2-9 1 16,-2-10-82-16,3-11 1 15,1-13 116-15,5 0 1 16,3-11 100-16,4 8 1 15,7 1-115-15,-1 4 0 16,2 8-26-16,4 10 0 16,3 7-72-16,6 13 1 15,6 10-59-15,1 10 0 16,6 7 78-16,2 7 1 16,1 7 325-16,8 0 0 15,4-3-180-15,5-3 1 16,4-1-21-16,-18-10 0 0,-12-8-125 15,2-8 1-15,-1-4-50 16,-5-10 1 0,-3-8 4-16,0-12 1 0,-1-12 79 15,-7-29 1-15,-1-27 110 16,-4-8 0-16,-2-16 21 16,-5-6 1-16,-2-9-169 15,-8 6 0-15,-3 3 301 16,-9 10 1-16,-6 8-191 15,0 30 0-15,0 16 7 0,5 29 0 16,6 24-48 0,0 14 1-16,4 18-13 0,-2 20 1 15,2 12 1-15,9 35 1 16,7 28-148-16,10 8 0 16,9 12-106-16,9-1 0 15,7 3 421-15,10-15 0 16,7-6 76-16,-4-8 1 15,-1-11-277-15,-12-5 0 16,-5-7-173-16,-15-5 0 16,0-1-1393-16</inkml:trace>
  <inkml:trace contextRef="#ctx0" brushRef="#br0" timeOffset="115417.59">30712 12631 2454 0,'7'-7'0'0,"6"-6"159"16,9-10 0-16,9-10 108 15,14-8 0-15,10-8-250 16,24-14 0-16,21-14-279 15,-8 14 0-15,3 0 438 16,-14 11 1-16,-5 12-176 16,-23 4 1-16,-14 9 20 0,-13 14 0 15,-12 12-67-15,-14 1 1 16,0 0-32-16,0 0 1 16,-7-2-76-16,7 2 0 15,0 0-518-15,0 0 1 16,0 0-108-16</inkml:trace>
  <inkml:trace contextRef="#ctx0" brushRef="#br0" timeOffset="118736.7">25599 16383 2051 0,'19'-9'3'0,"-30"8"0"16,-19 4 50-16,12-1 1 0,-1-2 16 15,6 0 0-15,4 0-22 16,2 0 1-16,3-2 0 16,4 2 0-16,-9-2-39 15,9 2 1-15,0 0 5 16,0 0 1-16,0 0-17 15,0 0 0-15,0 8-59 16,0-8 1-16,11 3 112 16,0-3 0-16,4-3 46 15,5-3 1-15,6-1 37 16,5-2 0-16,8 0-73 16,-2-5 0-16,7-6-183 0,2-2 0 15,6-3-149-15,2-2 1 16,1-2 524-16,19-7 1 15,11-7-167-15,-6 0 0 16,1-4-446-16,3 2 1 16,2-2 553-16,1 2 0 15,3 0-81-15,-13 9 1 16,-6 5-283-16,-2 1 0 16,-1 1 170-16,3-2 1 15,6 1 203-15,-4-4 1 16,1-2-339-16,3-4 1 15,2-9-11-15,3 8 1 16,2 1 368-16,2-5 1 16,3-2-414-16,-3 6 1 0,-2 3 327 15,1-1 0-15,-1 3 0 16,-10 0 1-16,-2-2-310 16,-3-2 1-16,-3-1-20 15,-1 7 1-15,1 3 388 16,-4 2 0-16,-2 2-95 15,-4 0 1-15,-3 0-128 16,-8 4 1-16,-5 3-106 16,-6 2 1-16,-5 2-19 15,0 1 1-15,-1 1 241 16,-1 3 0-16,-2-2-41 16,-4 4 0-16,-3 2-43 0,-4 2 0 15,-6 1 6 1,-7 4 0-16,10-3-17 0,-10 3 1 15,0 0-67-15,0 0 1 16,-10 3-8-16,1 3 0 16,-2 1 116-16,-11 5 0 15,-6 6 74-15,-1-1 0 16,-3 1-104-16,-5 3 1 16,-5 4-94-16,-2-1 1 15,-3-3-117-15,-6 3 0 16,-4 1 189-16,-4 4 1 15,-2 0 214-15,2 1 0 16,2 3-268-16,-6-4 1 16,-1 1-259-16,-2 3 0 15,-1-5 549-15,-1 3 0 16,0 0-167-16,5 1 1 0,6 0-232 16,-2-1 1-16,0-4-28 15,6 0 1-15,1-2 420 16,-1 4 0-16,0 3-89 15,5-5 0-15,6 0-147 16,1 2 0-16,6 0-86 16,-5 2 1-16,-1-1-141 15,-1 1 0-15,-2 1 206 16,5-5 1-16,6-3 185 16,-7 3 0-16,-5-2-38 15,5 0 1-15,1-1-129 16,-3-1 1-16,-2 0-141 0,-6-1 1 15,-5 0 137-15,3-1 0 16,3 3 182-16,-3-1 1 16,-1 2-170-16,5-1 1 15,2-3-151-15,-9 4 0 16,-4 2-94-16,0 4 0 16,0 3 458-16,4-3 1 15,1 0-144-15,8-6 0 16,6-2-90-16,1-3 0 15,2-2-56-15,6-4 0 16,4-1 44-16,3-4 1 16,6-2-26-16,-3 2 0 15,3-2 29-15,2 2 0 16,-1 2 10-16,3 0 0 16,-1 2 94-16,2-1 1 15,2-1-47-15,2 0 0 0,0-2-2 16,2 0 1-16,0 0-42 15,1 0 0-15,3 0-40 16,-1 0 1-16,1-2-10 16,1 0 1-16,0-1-197 15,4-6 1-15,0 0-1576 16</inkml:trace>
  <inkml:trace contextRef="#ctx0" brushRef="#br0" timeOffset="121018.03">29545 14619 1961 0,'0'0'-1'0,"0"0"0"0,0 0-54 16,0 0 1-16,0 0 5 15,0 0 1-15,0 0 37 16,0 0 1-16,-8 2 11 16,8-2 1-16,-11 0 88 15,11 0 1-15,-9-6 10 16,9 6 1-16,11-14-22 16,6 1 0-16,7-1-114 15,7-8 0-15,8-3-616 16,11-6 1-16,9-6 1411 15,22-12 1-15,17-10-763 16,5 3 0-16,10-4 53 0,-2 8 1 16,3 0 96-16,-7 1 0 15,-2 3-518-15,-5-1 0 16,-4 2 798-16,-11 1 1 16,-7 1-388-16,-8 5 0 15,-7 4-233-15,-10 4 1 16,-7 3 22-16,-7 4 0 15,-8 3 207-15,-8 6 0 16,-11 5 0-16,-4 5 1 16,-8 6-26-16,0 0 0 15,-8 8 160-15,-3 1 0 16,-3 2-37-16,-12 7 0 16,-9 7-61-16,-2-2 1 15,-6 4-192-15,-8 6 1 16,-8 4-315-16,-8 1 1 0,-9 4 819 15,3 1 0-15,-3 2-449 16,-18 7 0-16,-15 4-6 16,2 0 1-16,-2 1 245 15,11-5 1-15,6 3-490 16,-4-7 1-16,1-3 440 16,7-2 0-16,3-3 16 15,22-9 1-15,19-12-219 16,1 1 1-16,8-2-23 15,4-3 1-15,7-6 90 16,4 1 0-16,7-6 18 16,5 1 0-16,6-1 141 0,17-9 1 15,15-6-166-15,10-7 1 16,12-7-473-16,11-4 0 16,11-7 903-16,25-15 0 15,23-10-577-15,2 2 0 16,9-4 368-16,-2 0 1 15,2-2-717-15,-8 5 1 16,-5 5 939-16,-13 4 0 16,-11 4-423-16,-14 4 1 15,-12 2-106-15,-13 7 0 16,-11 7 50-16,-14 5 0 16,-12 4 43-16,-9 7 1 15,-11 8 10-15,0 3 1 16,-7-4 62-16,-1 4 1 15,1 2-28-15,-2 0 1 0,-1 1-56 16,1 1 1-16,0-1 10 16,0 1 0-16,-2 0-27 15,-2 1 1-15,0 0-92 16,0-1 0-16,0 1-185 16,-7-5 1-16,-1 2-1366 15</inkml:trace>
  <inkml:trace contextRef="#ctx0" brushRef="#br0" timeOffset="132248.54">28671 13151 2151 0,'0'0'0'0,"-5"-25"48"0,-1 7 1 15,1-2-42-15,-3 1 1 16,-1-3 13-16,-2-3 0 16,0-1-23-16,2 5 1 15,0 1 18-15,3 7 0 16,4 1 15-16,2 5 0 16,4 1-10-16,-4 6 0 15,0 0-35-15,2 7 0 16,1 4 14-16,3 9 0 15,0 5 31-15,1 4 1 16,4 9 51-16,2 3 1 16,4 10-102-16,3-1 1 15,2 4-222-15,4 6 0 16,3 1-37-16,8 18 0 16,6 13 593-16,-4-2 1 15,1 2-248-15,-5-2 0 0,-3-2 134 16,-1-3 1-16,-1-4-122 15,-6-8 0-15,-4-4-108 16,0-8 1-16,-1-5-19 16,-5-9 1-16,-3-8 41 15,-1-8 0-15,-5-9 1 16,-1-4 1-16,-4-4 3 16,0-3 0-16,0-4 40 15,0-7 1-15,-2 9-44 16,2-9 0-16,-4 11 14 0,4-11 1 15,-7 12-13-15,1-3 0 16,1 0 33-16,-2 0 0 16,-1 0-38-16,1 0 1 15,-2-1-70-15,-4 2 1 16,-2 1-40-16,-7 4 0 16,-4-1-45-16,-7 2 0 15,-6 0 322-15,0-1 0 16,-3-1 15-16,-6 4 1 15,-4 2-185-15,-2 3 0 16,-3 3-214-16,-2 1 1 16,-4 3 155-16,-1-1 1 15,-1-2 308-15,-1 2 1 16,-3 0-286-16,-1 0 1 16,-4 1-144-16,-1-1 1 15,-5 0 440-15,-12 3 1 0,-8 4-370 16,1-2 1-16,-3 2-125 15,10-1 0-15,3-3 513 16,2 2 0-16,4 0-479 16,-4 2 1-16,-1 0 284 15,-1 2 0-15,2 0 76 16,4 0 1-16,4 2-359 16,11-12 1-16,9-4 151 15,-2 1 0-15,0-2 216 16,2 3 1-16,1 1-281 15,-3 1 1-15,-3 1-188 0,-14 11 1 16,-10 5 639-16,6-2 0 16,3 2-266-16,20-9 1 15,13-5-130-15,0-4 0 16,5-6-139-16,-5 4 0 16,-2 1 98-16,5-3 1 15,7 0 246-15,-5 3 0 16,2-1-51-16,4-2 0 15,4 1-58-15,-1-3 0 16,3 1-47-16,3-4 1 16,2-2-50-16,2-1 1 15,0-1-25-15,3-3 0 16,3-2 96-16,3-4 0 16,5-1-64-16,1-2 1 15,3-2 22-15,4 0 1 16,-9 0 9-16,2-2 0 0,-1-2-23 15,-5-3 0-15,-2-4 2 16,-3-9 0-16,0-5 139 16,-6-11 0-16,-2-7 37 15,-4-7 1-15,-1-10-143 16,-1-8 0-16,1-12-11 16,-11-24 0-16,-8-20-153 15,-2-6 0-15,-2-5 11 16,5 4 0-16,1-3 81 0,5 10 1 15,6 5 291-15,-2 11 1 16,3 9-128-16,4 11 0 16,-1 11-154-16,5 10 0 15,2 13 7-15,2 5 1 16,2 12 22-16,6 10 1 16,5 10-32-16,-1 3 1 15,5 5 49-15,0 0 0 16,3 4 17-16,4 5 1 15,-6-9-5-15,6 9 1 16,0 0 26-16,0 0 1 16,8 1-26-16,1-1 0 15,4-1 42-15,4-5 1 16,5-3-88-16,7-3 1 16,10-5-334-16,11-3 0 15,9-5 644-15,9-4 0 16,10-3-351-16,23-11 0 0,19-11-5 15,2 0 0-15,6-4 274 16,-7 1 1-16,-2-5-239 16,2 5 1-16,1 1 117 15,-2 0 1-15,0-3-203 16,-2 5 1-16,1 0 267 16,-5 1 1-16,-1 1-223 15,1 5 1-15,2 2 217 16,-10 0 1-16,-7 2-647 15,1 2 0-15,-2 3 900 0,0 2 1 16,0 2-504 0,-2-4 0-16,-2 4 173 0,4-6 0 15,1-3 134-15,-8 1 0 16,-6 5-441-16,-6-1 0 16,-3 5 287-16,-6 5 0 15,-4 2 137-15,-6 5 0 16,-9 5-136-16,-6 1 1 15,-7 3-115-15,-1-1 1 16,-2-1-60-16,-7 3 0 16,-4 0-44-16,0 2 0 15,0-4 216-15,0 6 0 16,0 0 80-16,-2 5 0 16,-2-3-5-16,-1 5 0 15,-4 0-45-15,1 5 0 0,3-1 1 16,5 3 0-16,3 0-72 15,-6 4 1-15,-3 2 34 16,-1 1 0-16,-2 4-57 16,1 2 0-16,1 0 19 15,-1 3 1-15,3 0-75 16,-1 4 1-16,1 2-3 16,-1 5 1-16,-1 6-57 15,-2 3 1-15,-1 6 135 16,-2-1 1-16,-5 7 104 15,-2 0 1-15,1 8-116 16,0 20 1-16,-1 13 10 0,-3-1 0 16,-4 2 52-16,0 2 1 15,0 4-406-15,6 1 1 16,0 1-1254-16</inkml:trace>
  <inkml:trace contextRef="#ctx0" brushRef="#br0" timeOffset="152681.07">28081 11291 1894 0,'2'-7'0'16,"1"-11"-2"-16,3-2 1 16,3-8 42-16,-3-8 1 15,-1-4-51-15,-9-2 0 16,-7-8-287-16,-9 0 1 15,0-1-595-15</inkml:trace>
  <inkml:trace contextRef="#ctx0" brushRef="#br0" timeOffset="153596.44">27872 10708 1076 0,'-15'-13'0'16,"-7"-12"387"-16,-7-7 0 15,-8-10-351-15,-8 3 0 16,-8-3-659-16,-4 1 1 0,-8-2 959 16,-1 7 1-16,-6 5-155 15,0 2 0-15,-4 2-785 16,-16 0 1-16,-14-2 1102 15,3 4 0-15,-2 0-357 16,7 5 1-16,5 8-771 16,-4 6 1-16,-1 3 1273 15,2 3 1-15,3 3-962 16,14 6 1-16,9-2 314 16,-17 11 0-16,-7 2 357 0,20 2 1 15,10-4-807-15,-23 9 1 16,-13 7 833-16,2 4 1 15,-3 5-273-15,10 2 1 16,6 4-796-16,6 3 0 16,9 6 779-16,5-3 0 15,13-1 302-15,14-5 0 16,10-4-225-16,0 5 1 16,6 3-185-16,-6 24 0 15,-7 17-51-15,6-6 0 16,-1 2 39-16,4-9 1 15,4-4-179-15,8 4 0 16,8-1 256-16,6-7 1 16,9-2 150-16,2-3 1 15,6-1-181-15,0 3 0 16,1 0-28-16,2 2 1 0,1-3 61 16,3-5 1-1,1-1-154-15,12-5 0 0,10-4-569 16,10-3 0-16,9-6 1289 15,6-2 1-15,4-4-507 16,1-4 0-16,3-5-327 16,12 1 0-16,12-2 660 15,-7-4 1-15,-1-4-856 16,10-1 0-16,3-7 798 16,-2-4 0-16,-4 0-560 0,2-2 0 15,0-3 312 1,-1 3 0-16,-1 0-146 0,-3-2 0 15,0 1-135-15,7-6 0 16,0 0 371-16,-4-7 0 16,-3-4-745-16,0 0 0 15,-3-7 919-15,-6 2 1 16,-4-4-418-16,-4-7 0 16,-6-5-486-16,-1-6 0 15,-2-5 939-15,0-4 0 16,0-5-308-16,-10-2 0 15,-5-4-300-15,4 0 1 16,0-1-52-16,-2-4 1 16,0-2 568-16,-6-5 0 15,-1-4-288-15,-12 0 1 16,-5 2-74-16,-11-3 1 16,-8-1 46-16,-10-7 0 15,-12-5-82-15,-16-2 0 0,-17-4-394 16,-32-10 0-16,-27-11 704 15,-42 1 0-15,-39 1-568 16,-93-17 1-16,-75-9 290 16,-154 26 1-16,1 1-1659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4T10:38:41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15776 6876 1737 0,'0'0'0'16,"37"15"-41"-16,-45-15 0 15,-16-2-184-15,0-2 0 16,-5 4-119-16,-4 6 1 16,-1 1 100-16</inkml:trace>
  <inkml:trace contextRef="#ctx0" brushRef="#br0" timeOffset="162.83">15416 6956 494 0,'13'-2'0'0,"11"0"352"16,-24 2 1-16,-24 4-185 15,2 1 0-15,-2 0-122 16,1 3 1-16,3-1-52 15,5-2 0-15,4 2-16 16,4-5 0-16,3 0-101 16,4-2 1-16,0 0 71 15,0 0 1-15,11 5-218 16,0-1 0-16,0 0-132 16</inkml:trace>
  <inkml:trace contextRef="#ctx0" brushRef="#br0" timeOffset="752.2">15490 7006 147 0,'14'0'0'15,"12"4"651"-15,7 1 0 16,14-1-503-16,1-1 1 15,5-1-586-15,4-2 1 16,4 0 632-16,4-2 0 16,5-1 121-16,4-1 0 15,3-3-694-15,18-2 1 16,12-4 632-16,-4 1 1 16,2-5-102-16,-1 5 1 15,1 3-606-15,-5-4 1 16,-4 1 972-16,-4-1 0 15,-9 0-659-15,0 1 1 16,-2-1-162-16,-1 4 1 16,-1 6 726-16,-5 3 0 15,-6 1-385-15,-10 1 1 16,-9-2-217-16,-6 2 0 16,-10 2-172-16,0-4 0 0,-3-4 258 15,-4 0 0-15,-4 3 317 16,-6-3 0-16,-3 0-135 15,-3 3 0-15,-7-1-20 16,-3 2 1-16,0 0-11 16,-7-2 0-16,-4-7 115 15,-4 2 1-15,-5-2-57 16,-10 2 1-16,-5 1-77 16,-5 3 0-16,-8 3-216 0,-6 3 1 15,-3 1-211-15,-8 5 1 16,-5 3 756-16,-4 1 1 15,-5 1-638-15,-19 6 0 16,-13 0 254-16,6-2 0 16,-2 2 226-16,3-2 0 15,3 2-776-15,7-2 0 16,1-4 1027-16,7 0 1 16,4-3-388-16,3-2 0 15,5-7-394-15,0 2 0 16,8-1 354-16,12 1 0 15,12-4 206-15,-1 5 0 16,1 2-252-16,7-1 0 16,0 1-1670-16</inkml:trace>
  <inkml:trace contextRef="#ctx0" brushRef="#br0" timeOffset="18104.03">13440 8265 1838 0,'0'0'0'15,"22"9"48"-15,-22-9 1 16,-18-9-50-16,3 3 0 15,2 3-83-15,0-5 0 16,2 5-63-16,2 1 1 16,5 2 151-16,4 0 0 15,-9-4-63-15,9 4 0 0,0 0 73 16,0 0 1-16,0 0 16 16,0 0 1-16,0 0-33 15,0 0 0-15,0 0-108 16,0 0 1-16,13 4-45 15,4-4 0-15,-1 2-458 16</inkml:trace>
  <inkml:trace contextRef="#ctx0" brushRef="#br0" timeOffset="18688.37">13584 8259 595 0,'15'-3'0'0,"11"-3"480"15,7 3 1-15,10-1-342 16,6 0 1-16,3 3-675 16,5-1 1-16,6 2 815 0,7 0 0 15,0-2 26 1,4 2 1-16,0-2-538 0,11 0 0 15,7-5 107-15,-7 2 0 16,2-4 522-16,-24 5 0 16,-10 4-327-16,-12 0 0 15,-10 2-72-15,-3 0 0 16,-8 0-30-16,-1 1 0 16,-4 1 30-16,-6-4 0 15,-4 2 46-15,-5-2 0 16,0 0 14-16,0 0 0 15,-9-6-54-15,-4 3 0 16,-3-1-67-16,-12 2 1 16,-7-5-363-16,-9 3 0 15,-10 3 744-15,-7 1 0 16,-5-4-127-16,-3 4 0 16,-6-4-514-16,-3 3 1 15,-1 1 575-15,-17 0 1 0,-10 0-110 16,20 1 0-16,3 3-297 15,9 0 1-15,7 1-273 16,12 2 0-16,14-3 678 16,4 1 0-16,8-1-84 15,5-1 0-15,5 3-108 16,6-3 0-16,2-3-55 16,2 4 1-16,5-2-92 15,4-2 1-15,2 9-179 0,15-6 0 16,11-1 395-16,9-2 0 15,11 0 131-15,7-3 0 16,10-1-506-16,10-5 1 16,12-2 426-16,24-3 1 15,22-2-316-15,-6-1 1 16,4-2 148-16,-13 6 0 16,-3 2 100-16,-14 8 1 15,-3-1-1952-15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4T10:39:53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4717 5006 1950 0,'0'0'0'0,"18"16"-2"0,-18-16 1 16,6 9-39-16,-6-9 1 15,0 0 23-15,0 0 1 16,0 0-21-16,0 0 1 16,0 0 34-16,0 0 0 15,0 0-37-15,0 0 0 16,9-7-1-16,1 5 0 15,-1-5-62-15,2 1 0 16,5-1 7-16,-1 2 0 16,4-6-148-16,3 2 0 15,2 0 314-15,4-2 1 16,8 0 290-16,1 0 0 16,6 2-117-16,-4 0 0 15,5 2-177-15,-5 2 0 0,1-2-160 16,-1 3 1-16,5 2-324 15,3-1 1-15,1-5 604 16,7 3 1-16,6 1 86 16,-9-3 0-16,1 2-281 15,4-1 0-15,-1-1-481 16,5 2 0-16,0 1 806 16,7-3 0-16,2 3-121 15,-4 3 0-15,3-3-316 16,1-1 1-16,-2-3-175 15,2 1 0-15,1 2 676 0,13-4 0 16,12 5-381 0,-22 1 1-16,-13-1-700 0,19-1 1 15,8-5 1290-15,-14 7 1 16,-9-1-495-16,14-1 1 16,10 1-675-16,-4-3 1 15,1 2 1053-15,-15 5 1 16,-11-4-340-16,3 4 1 15,-2 0-480-15,0 0 1 16,4 4 507-16,23-4 0 16,14 0 34-16,-13 0 0 15,-1 0-504-15,-5 0 1 16,-3-4 384-16,-16 0 1 16,-3 4 103-16,0 4 0 15,-2-4-247-15,2 0 0 16,2 0-382-16,1 0 1 0,5-4 860 15,14 4 0-15,15 4-357 16,-32-4 1-16,-10-4-279 16,-1 1 1-16,-5-3 27 15,1 3 0-15,-3-3 486 16,4 3 1-16,2 3-183 16,-8-4 0-16,-2 4-116 15,-3-3 1-15,-4 1-54 16,-6 2 1-16,-7-4-57 15,-4 4 1-15,-3-3 93 16,-2 3 1-16,-10-4 9 0,-5 4 0 16,10-2 17-16,-10 2 0 15,0 0 64-15,0 0 0 16,0 0 9-16,0 0 1 16,0 0-4-16,-12 0 0 15,-6-3-84-15,-10 3 0 16,-9-4-177-16,-5 0 1 15,-13 3-108-15,-6-3 1 16,-4 4 652-16,-13 0 1 16,-5 4-751-16,-29-3 1 15,-23 3 780-15,-3 0 1 16,-12-1-539-16,-3-1 0 16,-6 5 12-16,-13 2 1 15,-5 2 346-15,-19 7 1 0,-20 0-299 16,-9 6 0-16,0 1-1702 15</inkml:trace>
  <inkml:trace contextRef="#ctx0" brushRef="#br0" timeOffset="6062.05">17042 5081 1849 0,'26'4'0'0,"17"1"-74"16,-43-5 1-16,-34-5-3 16,16-2 1-16,-8 1 24 15,8 3 1-15,1-3-22 16,6 4 1-16,3 1-52 16,8 1 1-16,-7 0 167 15,7 0 0-15,0 0-50 16,0 0 1-16,0 0 165 0,0 0 1 15,13 9-67-15,-2-6 1 16,6-3 34-16,3 0 1 16,6 0-85-16,0 0 0 15,3-3-49-15,1 3 0 16,1 3-142-16,-1-3 1 16,1 0-338-16,2 0 1 15,1 0 290-15,1 0 0 16,-2 2 588-16,4 0 1 15,3 3-90-15,5-5 1 16,5 0-170-16,-2 0 1 16,1 0-418-16,-1 0 0 15,6-3 61-15,1 6 0 16,6 1 643-16,0-4 0 16,6-4-412-16,10-1 1 15,10 1-639-15,-6 1 1 0,-1-5 1151 16,-1 3 1-16,0 0-329 15,-5 1 0-15,-5-3-531 16,4 3 0-16,-1 2 458 16,4-1 1-16,3-1 147 15,-5 1 1-15,2 1-519 16,-4-2 0-16,4 1 181 16,3-1 0-16,6 2 394 15,-2-5 0-15,-2-2-641 16,2 0 0-16,4 2 465 15,-2-2 1-15,4-2 42 16,-10 6 0-16,-5-4-545 0,2 1 0 16,-1-1 482-16,5 2 0 15,3-2 73-15,-2 0 0 16,-2 0-569-16,3-2 1 16,-3 2 529-16,4 4 0 15,-3 1 17-15,-10 1 1 16,-6 3-287-16,-3-4 1 15,-4 2-361-15,-9 4 0 16,-7 2 732-16,3-1 1 16,-1 3-46-16,-1 1 0 15,3-3-148-15,-8 1 0 16,-4-1-46-16,-11-1 0 16,-4-3-43-16,-5 2 1 15,-3 2-1-15,-10-4 0 16,7 3-11-16,-7-3 0 0,0 0 20 15,0 0 0-15,0 0 5 16,0 0 1-16,0 0-31 16,0 0 1-16,-15 0-109 15,-7 0 0-15,-11 0-83 16,0 0 0-16,-4 0 216 16,-8 0 0-16,-3 0 332 15,0 0 1-15,2 0-200 16,-4 4 0-16,-7-2-312 15,-2 5 1-15,-4-2-15 0,0 2 1 16,-7-1 527-16,6 1 1 16,-6-2-322-16,5 6 1 15,0-2-382-15,-3 4 0 16,1-1 561-16,-3-3 1 16,-4 2-11-16,-9 2 1 15,-9 1-400-15,20-3 0 16,9-7 97-16,-16 5 1 15,-6-6 440-15,15 3 0 16,9-1-396-16,-6-1 1 16,1-4-295-16,-17 3 1 15,-11-3 797-15,5 4 0 16,2-1-488-16,-3-3 1 16,-2 2-134-16,3 2 0 15,2-4 507-15,2 0 1 16,2 3-512-16,-4 1 0 15,4-2 150-15,13 1 1 0,13 1 269 16,-8 0 1-16,4-4-342 16,-3 0 1-16,-1 0-221 15,4 0 1-15,2 0 633 16,4 0 1-16,1 1-161 16,8-1 1-16,6-1-118 15,4-3 0-15,7 0-22 16,-4 1 1-16,1 1-53 15,5-2 1-15,4 1-63 16,1-6 0-16,-4 0 72 0,8 2 1 16,3 1 39-16,2 3 0 15,4-1-44-15,0-1 0 16,1 3 47-16,1 0 0 16,2 2 4-16,5 0 1 15,-6-4 37-15,6 4 0 16,0 0-30-16,0 0 1 15,0 0 57-15,0 0 1 16,0 0-98-16,0 0 0 16,0 0-5-16,0 0 0 15,0 0-359-15,0 0 0 16,0 0-683-16</inkml:trace>
  <inkml:trace contextRef="#ctx0" brushRef="#br0" timeOffset="62991.44">15076 7325 1759 0,'17'-6'0'16,"12"-3"-8"-16,-34 6 0 16,-23 3 10-16,10 0 0 15,-8 2 0-15,9-1 0 16,4-1-2-16,4 2 0 0,3-2-33 15,6 0 0-15,0 0-12 16,0 0 1-16,0 0-12 16,0 0 0-16,0 0 167 15,10 4 0-15,4-4-15 16,5 3 1-16,5 1 25 16,7 5 0-16,2 0-83 15,4-2 1-15,2 2-173 16,5 0 0-16,1-3-1241 0</inkml:trace>
  <inkml:trace contextRef="#ctx0" brushRef="#br0" timeOffset="63891.75">15569 7400 1558 0,'22'-1'0'0,"15"-1"141"0,9 0 1 16,15 2-723-16,6 2 0 15,6 3 1235-15,29 1 1 16,14-3-879-16,-5 6 0 16,2-3 395-16,-3 1 0 15,-2-7-21-15,-5 0 1 16,2 0-511-16,-1-4 0 15,-1 1 774-15,-2 1 1 16,-1-2-951-16,0 4 1 16,1 0 992-16,1 0 0 15,1 6-554-15,-1-3 1 16,-6 1 81-16,11-1 1 16,6-3 174-16,-6 4 1 15,3 1-361-15,1-5 1 16,2 0 469-16,-10 0 1 0,-1 0-1045 15,-6-3 0-15,2 1 1432 16,-4 7 0-16,-7-1-660 16,-3 0 1-16,-2 1-374 15,-8-1 0-15,-6-3 803 16,-4 3 1-16,-3 3-315 16,-9-7 1-16,-9 2-93 15,-18-2 1-15,-10-2-23 16,-9 2 1-16,-3 0 1 15,-3 0 0-15,0 0-26 16,0 0 1-16,0 0 22 0,0 0 0 16,-13-3-62-16,-9-3 1 15,-9 3-187-15,-8-1 1 16,-5-3 285-16,-8 5 1 16,-5-2 275-16,-6 4 0 15,-5 0-447-15,-4 4 0 16,-4 1 55-16,-1 3 1 15,-1-7 389-15,-20 7 1 16,-9-3-676-16,0 2 0 16,-4-3 676-16,-3 1 1 15,1-1-439-15,2-1 0 16,3 1 179-16,2 0 1 16,3-3 51-16,1-2 1 15,3-5-481-15,-7 1 0 0,-8-2 723 16,-2 1 0-16,-6 1-651 15,0 1 1-15,0 1 596 16,6-5 0-16,1 3-634 16,1 0 1-16,1 1 710 15,10-5 0-15,1 2-731 16,-3 0 1-16,0 1 711 16,3-1 1-16,-1 5-525 15,0-1 1-15,-1-3 251 16,10 4 0-16,2 2 111 15,9 8 1-15,9-3-381 0,2 2 1 16,7-3-30-16,15-1 1 16,17-3 311-16,5 2 0 15,10 2 12-15,3-4 0 16,6 3-23-16,0-3 1 16,1 0-84-16,8 0 0 15,-9 2 0-15,9-2 0 16,0 0-41-16,0 0 0 15,0 0-257-15,0 0 1 16,0 0-1050-16</inkml:trace>
  <inkml:trace contextRef="#ctx0" brushRef="#br0" timeOffset="70663.55">26558 14817 2073 0,'9'-31'85'0,"-7"13"0"0,-6 2-21 0,-3 3 0 16,-6 4-16-16,-2-14 0 16,-4-4-114-16,8-2 1 15,4-7 36-15,7 0 0 16,5-2 140-16,8 6 0 15,6-4 44-15,7 5 0 16,7 6-110-16,0 9 0 16,4 11-49-16,-2 14 1 15,2 5-138-15,0 13 1 16,2 11-12-16,-2 12 0 16,0 10 15-16,0 22 0 15,-1 19 293-15,-4-9 0 16,-4-2-22-16,-10-12 0 15,-9-10-107-15,-3-21 0 0,-6-17-41 16,0-4 1-16,-2-12 13 16,-2-3 1-16,1-8-3 15,-5-4 1-15,-1-8 38 16,-2-15 0-16,-4-12-94 16,4-11 0-16,4-12 86 15,3-8 0-15,2-10 98 16,10-15 0-16,8-14-72 15,6 19 0-15,10 8 16 16,5 18 0-16,7 12-21 16,-11 19 1-16,-5 15-143 15,5 10 0-15,0 10-125 0,2 12 0 16,0 11 82-16,6 25 0 16,3 24 267-16,-7 2 0 15,-5 13-120-15,-10-13 0 16,-6 0 95-16,-6-12 1 15,-7-7-38-15,-3-21 0 16,-5-17 0-16,-1-6 1 16,-1-9-200-16,0-5 0 15,-3-6 95-15,-3-17 1 16,-3-15-27-16,5-9 1 16,3-11 189-16,10-13 0 15,7-8-54-15,14-18 1 16,12-19 36-16,9 12 1 15,13 1-109-15,-1 22 1 16,4 14-200-16,-2 23 1 0,-3 21 105 16,-9 21 0-16,-5 21 170 15,-8 24 0 1,-7 27-11-16,0 8 1 0,-4 15 46 16,2-1 1-16,2 1-146 15,-2-9 0-15,-2-5 31 16,0-14 1-16,-2-11-8 15,-1-15 0-15,-1-14-174 16,-3-10 1-16,-4-14-437 16,6-8 0-16,-1-1-463 0</inkml:trace>
  <inkml:trace contextRef="#ctx0" brushRef="#br0" timeOffset="71082.92">28777 14100 2398 0,'0'0'0'0,"14"-7"119"16,-1 0 1-16,2-4-107 15,7 0 0-15,4-1 185 16,9-5 0-16,10-1-158 15,3-3 0-15,5-1-132 16,1-1 0-16,-1-1-135 16,-7 10 1-16,-3 5 37 15,-10 7 0-15,-9 8-57 16,-13 6 0-16,-13 13-219 0,-16 17 1 16,-1-1 112-16</inkml:trace>
  <inkml:trace contextRef="#ctx0" brushRef="#br0" timeOffset="71264.35">28766 14511 2185 0,'0'0'0'16,"16"2"69"-16,1-6 0 15,7-1 92-15,9-6 1 16,10-5 29-16,8-6 0 16,8-7-269-16,15-3 0 15,15-8-320-15,-10 8 1 16,-1 1 497-16,-10 8 0 15,-7 6-695-15,-19 8 1 16,1 0-14-16</inkml:trace>
  <inkml:trace contextRef="#ctx0" brushRef="#br0" timeOffset="71822.07">29537 13348 2342 0,'0'0'0'0,"11"3"85"0,-11-3 1 15,0 0-64-15,0 0 1 16,-3-14-12-16,10 5 0 15,6-2-89-15,13-2 0 16,13-1-695-16,12-2 0 16,12-2 1454-16,22-7 0 15,17-8-686-15,-5-1 0 16,5-4-362-16,-15 2 0 16,-10 2 860-16,-10-6 1 15,-12-5-322-15,-16 4 1 16,-15 1-94-16,-9 13 0 15,-13 7-6-15,-1 8 1 16,-2 6-139-16,1 6 0 16,-13 0-17-16,-2 18 1 15,-5 17-123-15,1 8 1 0,2 13 300 16,5 10 1-16,2 14-105 16,1 28 1-16,4 18 120 15,5-6 1-15,3 3-76 16,1-6 1-16,1-4-16 15,3-16 1-15,-1-10 57 16,1-8 0-16,-3-7-155 16,-7-7 0-16,-3-8-126 15,-1-13 0-15,-1-15-164 16,-1-6 1-16,1 0-888 0</inkml:trace>
  <inkml:trace contextRef="#ctx0" brushRef="#br0" timeOffset="72044.23">30041 13999 2118 0,'2'-7'0'15,"0"-7"201"-15,4-10 1 16,3-8-32-16,9-2 0 16,8-6-318-16,15-1 1 15,12-4 303-15,27-4 1 16,19-1-105-16,-10 1 0 15,0 4-283-15,-17 7 1 16,-13 11 28-16,-17 15 0 16,-14 12-170-16,-13 5 1 15,-1 0-508-15</inkml:trace>
  <inkml:trace contextRef="#ctx0" brushRef="#br0" timeOffset="73937.4">30062 15836 2084 0,'0'0'0'16,"-8"-5"69"-16,8 5 1 15,0 0-55-15,0 0 0 16,6-15 40-16,-1 1 1 16,3-6-68-16,3-3 0 15,4-4 11-15,-1-2 0 16,3-4-108-16,1-6 0 15,3-8-193-15,-1-7 0 16,2-6 423-16,-5-6 1 16,-4-8 29-16,-8-11 0 15,-5-10-70-15,-11 16 0 16,-7 7 70-16,-1 29 0 16,1 19-95-16,-8 8 1 15,-5 10-282-15,-16 12 0 0,-12 8-25 16,0 13 0-16,-4 11 636 15,6 7 1-15,4 9-335 16,8 2 1-16,10 3-86 16,11-3 1-16,11 0-9 15,17-7 1-15,15-4-281 16,23 1 0-16,21-4 747 16,5-4 1-16,13-4-343 15,-1-3 0-15,5-4-516 16,-10 5 0-16,-1 4 596 0,-15 2 1 15,-9 1-134-15,-26 1 0 16,-20 1-106-16,-19-3 1 16,-18 0 483-16,-15 0 0 15,-17 0-406-15,-25 3 1 16,-21 4-195-16,8-14 0 16,-1-12 473-16,34-11 1 15,20-12-221-15,8-12 1 16,10-15-71-16,18-16 1 15,14-14-74-15,25-29 0 16,22-25-55-16,26 3 0 16,29-5 219-16,1 16 0 15,14 6-494-15,1 18 1 16,0-1-1082-16</inkml:trace>
  <inkml:trace contextRef="#ctx0" brushRef="#br0" timeOffset="74853.87">31564 15678 2219 0,'0'0'0'0,"-5"-17"139"16,1 8 1-16,1-1-63 15,-3 2 1-15,0 1-27 0,-1 5 1 16,0 4-100-16,-6 7 0 16,-2 7-114-16,-7 15 0 15,-6 10-16-15,-1 13 1 16,-5 11-17-16,1 14 0 16,0 13 441-16,-6 27 1 15,-3 23-17-15,14-16 1 16,10-1-346-16,12-23 0 15,13-14 114-15,14-8 0 16,12-12 234-16,9-8 0 16,14-12-72-16,-1-10 0 15,6-11-177-15,0-11 0 16,2-10-216-16,-6-12 1 16,-2-10 326-16,-8-6 1 15,-9-5-16-15,-12 0 1 16,-13 0-96-16,-9-5 1 0,-10-4-42 15,-9-6 0-15,-10-6 282 16,-10 3 1-16,-8 0-88 16,4 11 1-16,-1 7-156 15,-18 14 1-15,-10 13-330 16,-4 20 1-16,-4 18 589 16,-12 34 0-16,-12 27-563 15,23-9 1-15,-1 0-1587 16</inkml:trace>
  <inkml:trace contextRef="#ctx0" brushRef="#br0" timeOffset="140279.29">21887 9683 1927 0,'5'-7'0'0,"6"-2"-7"16,-11 9 1-16,10-9 14 15,-10 9 1-15,-12 6-57 0,12-6 1 16,6 16-28-16,7-11 1 16,2 2-28-16,3-1 1 15,4 1-156-15,2-7 1 16,4 0-31-16,2 0 0 16,5-4 240-16,-4 1 0 15,6-3 561-15,2 3 0 16,-1-1-232-16,3 1 0 15,2 1-213-15,1 2 0 16,2 0-318-16,2 0 1 16,0 0-198-16,4 2 0 15,3 1 1016-15,4-1 0 16,2 0-435-16,13 1 0 16,9-3-436-16,-4 4 0 15,1 1 411-15,-1-1 1 16,-1-8 197-16,-1 1 1 15,-1-3-510-15,0 3 0 0,1-3 162 16,4 5 1-16,2-1 340 16,-3 2 1-16,-3-4-606 15,7 4 1-15,0-3 484 16,9 6 1-16,5-3-92 16,-4 0 1-16,2 0-468 15,2 0 0-15,1-3 803 16,-3 1 1-16,0 2-706 15,-2-2 1-15,-1 0 449 16,-3-1 0-16,-1 3-18 0,-6-4 0 16,-2 0-492-16,-5 4 0 15,-4 0 458-15,-6 0 1 16,-7 2 50-16,-11 0 1 16,-7-2-97-16,-15 4 0 15,-11-4-49-15,-4-4 0 16,-8 2-26-16,-3 2 0 15,0 0-2-15,0 0 1 16,0 0-44-16,0 0 1 16,-13-3-139-16,-11 3 1 15,-12 0-34-15,2 0 0 16,1 1 566-16,-9 3 0 16,-6 3-193-16,0-5 1 15,0 2-200-15,-10-1 0 16,-3 1-346-16,-3 3 0 15,-3 4 700-15,-1-4 1 16,-2 0-202-16,0 2 0 0,1 0-332 16,-3 0 1-16,0-2 219 15,-1-1 1-15,-3 1 241 16,0-3 0-16,1 1-447 16,-18-1 1-16,-8-3 164 15,7 3 1-15,3 0 287 16,17-1 0-16,13 1-413 15,-5-2 1-15,1-1 80 16,-1 1 0-16,-1-2 361 16,-3 4 0-16,-4-4-366 15,-11 5 0-15,-7 2-253 0,18-5 1 16,10 2 695-16,1-1 0 16,4 1-266-16,-2 0 1 15,2-1-259-15,-2-1 1 16,-4 2 49-16,4-4 1 15,-5 0 382-15,9 0 1 16,5 0-200-16,8 0 1 16,7 0-64-16,-8-4 1 15,1 2-137-15,9 0 1 16,5 1-37-16,3 1 1 16,1 0 61-16,4 0 0 15,5 1 174-15,-1-2 0 16,5-1-15-16,3 0 1 15,5-2 72-15,5 4 0 16,-9-1-122-16,9 1 0 0,0 0 17 16,0 0 0-16,0 0 95 15,0 0 0-15,18-2-13 16,1 2 0-16,6 0-39 16,11 0 0-16,6 2-142 15,8-4 0-15,3 0-318 16,10-2 1-16,4 1 729 15,19-1 0-15,16 2-364 16,-4-1 1-16,1-3-154 16,3-1 0-16,0 0 466 0,-1 2 1 15,2-4-726-15,3 5 1 16,3 0 859-16,-4-3 0 16,0-2-659-16,2 2 1 15,2 0 483-15,0 0 1 16,0-4-281-16,-4 4 1 15,-3 1-18-15,-4 1 0 16,-4-1 254-16,-4 3 0 16,-1-1-403-16,-6 8 1 15,-6-2 208-15,-1 1 0 16,-2-1 199-16,-13-2 0 16,-6 0-188-16,-12-2 1 15,-10-3-14-15,-9 1 1 16,-9 1-20-16,-6-3 1 15,-5 3-40-15,-2-10 0 16,-4-7-103-16,-2 2 0 16,0-3-1733-16</inkml:trace>
  <inkml:trace contextRef="#ctx0" brushRef="#br0" timeOffset="151899.65">24606 12993 1692 0,'0'0'0'16,"-5"-9"0"-16,5 9 0 16,1-15 43-16,1 6 1 15,2-1-72-15,0 2 0 16,-1-4 69-16,1 3 1 16,0 0 13-16,-1 0 1 15,-1 2-60-15,0-1 1 16,0-1 17-16,0 0 1 15,-2-1-6-15,-2 1 0 16,0-4-26-16,-3 2 1 16,-1-1-96-16,-3-3 0 15,0 1 237-15,-6-4 0 16,-2-2 30-16,-1-2 1 16,-4 1-28-16,-1 1 1 0,-1 2-81 15,-1-4 1-15,-3 3-46 16,0 2 1-16,-3 1-116 15,-4 0 0-15,-6-2-90 16,4 2 1-16,2 1-57 16,-4 3 1-16,-1-1 606 15,1 2 0-15,2 2-137 16,-5 0 1-16,-8 0-201 16,5 2 0-16,5 2-183 15,-10 1 1-15,-2 1-272 16,1 3 1-16,-1 1 841 0,-2 1 0 15,-1 2-249 1,5 1 0-16,6 1-181 0,-8 4 0 16,-1 3-298-16,-1 3 1 15,-5 6 283-15,7-8 0 16,6 1 346-16,-4-1 1 16,-1 0-158-16,4-1 1 15,7-2-192-15,-6 1 1 16,-4 1-121-16,2 1 0 15,2 1 22-15,-1 5 0 16,3-4 442-16,-2 5 1 16,-2 1-194-16,6 0 0 15,5 1-97-15,0 6 1 16,3 5-44-16,3-3 1 16,2-3-201-16,-3 3 1 15,-3 1-72-15,2-3 1 16,1-2 378-16,-1 2 1 0,0 2 207 15,3-2 0 1,3-2-89-16,-1 3 0 0,0 3-89 16,1 1 0-16,-3 0-138 15,6 4 0-15,4 3-37 16,-2 2 1-16,-2 4-21 16,3-5 1-16,1-5 98 15,2 3 1-15,1-2-6 16,2 1 0-16,4 3-13 15,0-2 1-15,-2-1-68 16,2 1 1-16,0 1 60 0,2-1 0 16,1-2 65-1,5-2 0-15,1-2 16 0,0 0 1 16,0 0 46-16,2 2 0 16,0 2-113-16,0-2 1 15,-2 4-5-15,0 1 0 16,2 2-78-16,-1 1 1 15,-3 1 129-15,2 0 1 16,2-2 28-16,2 4 1 16,2-1-46-16,-3 5 0 15,3-1-2-15,-2 1 0 16,2-3-84-16,-2 3 0 16,1-3 144-16,3-1 1 15,1 0-37-15,2-2 0 16,1 2-47-16,-1 3 0 0,2 1-42 15,0-1 0-15,2 0 37 16,0 1 0-16,2-1 40 16,-2 1 0-16,1-3-5 15,-1 1 1-15,2-2-85 16,2 1 1-16,1 3-70 16,1 1 0-16,5 2-42 15,1-4 1-15,5-1 77 16,3 9 1-16,8 5 260 15,-1-6 0-15,5 1-36 0,3-8 1 16,5-3-70-16,-21-9 1 16,-12-7-106-1,11 3 0-15,6 0-73 0,9 11 0 16,10 7 1-16,1-3 1 16,4 1 319-16,-2-5 0 15,2-3-175-15,-9-1 0 16,-3 0-150-16,5-3 0 15,0-2-116-15,1-3 0 16,0-3 405-16,3-1 1 16,1-4-8-16,0 1 1 15,3-5-227-15,-14-6 1 16,-3-6-206-16,14 1 1 16,7-1 406-16,3-1 1 15,1-3-46-15,-6-1 0 16,-1-4-150-16,-11 0 1 0,-6 0-245 15,13-4 0-15,8-1 489 16,1-4 1-16,4-6-103 16,-11 4 1-16,-4 1-159 15,-9-1 1-15,-9 0-243 16,5-2 0-16,2 1 401 16,15-3 1-16,8-1 87 15,-3-2 0-15,0 0-153 16,-6-5 1-16,-5-3-209 15,2-2 0-15,-1-5 166 16,-1-1 0-16,2-2 224 0,0-2 1 16,1 0-159-16,-7-5 0 15,-3-4-286-15,4 1 0 16,0-3-73-16,-2 4 1 16,-1 0 565-16,-1 2 0 15,-1-1-89-15,-1 3 1 16,-2 0-100-16,-13 3 0 15,-7 2-102-15,0-4 1 16,0-7-129-16,8-10 0 16,5-13 95-16,-4 5 0 15,-2-2-68-15,-1 4 1 16,-4 2 124-16,-8 12 0 16,-3 11 77-16,0-5 1 15,-2-2 107-15,1-3 1 16,5-6-56-16,-6 0 0 15,2 0-135-15,-4-2 0 0,0-2 5 16,0-8 1-16,0-8 7 16,0 12 0-16,-2 12-2 15,0 0 0-15,1 3-28 16,-3-4 1-16,0 1-23 16,-3 0 1-16,2 1 47 15,-5-3 0-15,1-2 29 16,-2 2 1-16,-2-1-36 15,1 3 0-15,-3 1-47 16,0-1 0-16,2 3 6 0,-3 0 1 16,1-1 78-1,-1 1 1-15,-1-2-34 0,-3 4 0 16,-2 0-25-16,0 2 1 16,1 2-59-16,-1 1 0 15,0 2-30-15,-2 0 1 16,0 2 96-16,1-2 1 15,0 2 51-15,0-1 1 16,0-3-10-16,0 2 0 16,-3 0 88-16,0 2 0 15,-2 2-60-15,1 2 0 16,1-1-2-16,-2 3 1 16,-1-1-55-16,-1 2 1 15,-1 1 30-15,-2-1 1 16,-4-2 0-16,2-1 1 15,-2-4-98-15,2 5 0 0,0-3-30 16,-3 1 0-16,-5-1-101 16,1 5 1-16,-2-3 118 15,1 5 1-15,1 2 225 16,1 1 0-16,-3 1-3 16,4 3 1-16,-1 0-114 15,-1 2 1-15,-3 2-27 16,1 0 0-16,0-2-120 15,0 2 1-15,-2-2-36 16,0 0 1-16,-2 0 80 16,2 2 0-16,1-2 270 15,-1 3 1-15,2 3-94 16,-6-3 1-16,-5 1-70 0,11 3 0 16,7 4-60-16,-6-2 0 15,-6 2-118-15,3-1 1 16,-2 3-107-16,-2-1 1 15,0-1 354-15,2 2 1 16,0 1 76-16,-3 1 1 16,-3 3-112-16,8 0 1 15,4 0-70-15,-6 0 0 16,-4-4-46-16,4 2 0 16,2-1-208-16,-7 1 0 15,-6 0 336-15,7-2 0 16,1 4 60-16,-7 4 1 15,-1 0-92-15,10 1 0 16,4 0-39-16,-4 6 1 0,-5-2-175 16,-3 2 1-16,-4 0-48 15,-3 3 1-15,-7 1 452 16,5-1 0-16,0-1-211 16,-3 5 1-16,-6-2-317 15,-6 4 1-15,-6 1 504 16,-29 8 1-16,-24 5-453 15,-8 4 0-15,-11 4 299 16,-3 13 0-16,1 3-2149 16</inkml:trace>
  <inkml:trace contextRef="#ctx0" brushRef="#br0" timeOffset="155248.09">24159 12408 2006 0,'0'0'55'0,"0"0"0"16,23-16-96-16,-7 8 1 15,4-1-90-15,4 2 1 16,6 2-40-16,-4 1 0 16,-2 2 87-16,2 6 0 15,0 3 45-15,-8 2 0 16,-3 0 113-16,-6 0 1 16,-3 0 79-16,-6 0 1 15,-6 2-59-15,-12 2 1 16,-10 3-201-16,0-5 0 0,-1-4-56 15,3-2 1-15,5-3 146 16,-1-2 0-16,6-4 146 16,5-6 0-16,3-8 51 15,10-4 1-15,5-3-60 16,8 1 0-16,6 3-127 16,1 1 0-16,-2 4-42 15,0 8 0-15,2 7 0 16,-3 4 1-16,-4 8-54 0,-4 7 0 15,-2 0 14-15,-5 9 1 16,-2 4 32-16,-6 3 1 16,-4 4-78-16,-1-6 0 15,-4-1 297-15,-3-4 0 16,-5-6-258-16,1-4 0 16,0-5-46-16,-4-10 1 15,0-4 138-15,0-1 1 16,2-6 73-16,1-11 0 15,5-11 153-15,6-3 1 16,9-7-10-16,6-1 1 16,8 1-120-16,6 3 0 15,5 5-66-15,1 12 1 16,5 5-59-16,-6 12 0 16,0 11-62-16,-7 8 0 15,-5 12-25-15,-2 10 1 0,-5 14-106 16,-1-1 1-16,0 1-1052 15</inkml:trace>
  <inkml:trace contextRef="#ctx0" brushRef="#br0" timeOffset="156239.97">25474 13004 1547 0,'4'-11'0'15,"3"-9"78"-15,-3 7 1 16,-3 3 26-16,-10-3 0 0,-6 0-38 15,1 1 0-15,-1-1-127 16,2-1 0-16,4-2 47 16,3 1 1-16,4-1-61 15,4 5 0-15,6 4-68 16,5 3 0-16,5 6-130 16,0 7 1-16,3 6 394 15,-1 6 0-15,2 6-2 16,-1 4 1-16,-3 5-13 15,-3-4 1-15,-4 1-53 16,-4-8 1-16,-5-5-58 0,-2-2 0 16,-4-6-89-16,-7-1 0 15,-3 2 222-15,-7-4 1 16,-5-4 46-16,1-5 1 16,-5-5-121-16,4-6 1 15,0-7-32-15,6-7 0 16,2-4 5-16,8-9 1 15,5-2-99-15,7 3 1 16,5-1-78-16,8 7 0 16,7 6-142-16,4 5 0 15,3 9 385-15,1 10 0 16,-1 8 3-16,-5 9 0 16,-3 9-117-16,-10 9 1 15,-6 8-25-15,-3-4 1 16,-2-4 27-16,-5 2 1 15,-5 0-36-15,-1-7 1 16,0-6 205-16,0-7 1 0,0-5-31 16,-2-4 1-16,-2-3-51 15,1-4 0-15,-3-9-83 16,0-7 1-16,3-8-40 16,8-6 0-16,6-8-69 15,9-4 0-15,10-1 110 16,8 5 0-16,10 4 196 15,0 11 0-15,2 8-157 0,-4 10 0 16,-3 10-89-16,-14 12 1 16,-9 10-69-16,-7 3 1 15,-6 8 0-15,-3-6 1 16,-4-1-21-16,-6 2 1 16,-7-5-19-16,6-2 1 15,-1-5-21-15,8 1 0 16,0-1-658-16</inkml:trace>
  <inkml:trace contextRef="#ctx0" brushRef="#br0" timeOffset="157257.37">25926 14633 2084 0,'0'0'0'16,"9"-14"-7"-16,-1 3 1 15,1-2-160-15,0-1 0 16,0-4 122-16,3 2 1 15,0-4 119-15,5 7 0 16,2 3 93-16,5 6 1 16,3 4-29-16,5 5 1 15,1 6-115-15,-4 9 0 16,-3 5-78-16,-7 6 1 16,-8 7-30-16,-8 1 1 15,-6 6-54-15,-6-2 0 16,-4 1 28-16,0-10 0 15,-2-9-13-15,0-5 0 0,2-8-2 16,-3-4 1 0,-5-8 119-16,-3-9 1 0,-2-9 228 15,4-8 1-15,2-11-85 16,7 1 0-16,4-4-141 16,7 6 1-16,6 0 63 15,1 8 0-15,4 8 13 16,1 9 1-16,3 9-31 15,0 4 1-15,-1 9-31 16,-2 5 0-16,-1 5-55 0,-5 0 0 16,-3 3-69-1,-4 2 0-15,-3 3-20 0,-1-4 1 16,-2-4 28-16,-1-5 1 16,1-5 212-16,2-4 0 15,-1-4 27-15,-3-6 0 16,-3-7-11-16,-3-10 0 15,0-10-81-15,6-7 0 16,6-6-160-16,5-2 1 16,7-2 0-16,4 7 1 15,8 2 191-15,1 13 0 16,6 6 30-16,1 12 1 16,5 9-72-16,-3 8 1 15,1 10-47-15,-8 3 0 16,-2 6-42-16,-10-1 0 15,-7 3-27-15,-5-1 1 16,-7 2-65-16,-4-3 1 16,-5-2-38-16,-1-10 1 0,-1-4-37 15,-2-4 1-15,-4-6 441 16,2-5 0-16,-2-4-48 16,2-12 0-16,0-11-186 15,13-5 1-15,9-8-279 16,15 2 1-16,11-3-282 15,11 9 0-15,0-4 225 16</inkml:trace>
  <inkml:trace contextRef="#ctx0" brushRef="#br0" timeOffset="157574.44">25882 15993 1950 0,'0'0'0'0,"0"0"-91"15,0 0 0-15,0 0-230 16,0 0 1-16,0 0-386 16</inkml:trace>
  <inkml:trace contextRef="#ctx0" brushRef="#br0" timeOffset="158264.12">25764 16030 1815 0,'0'0'0'0,"16"-1"147"15,-16 1 0-15,10-2-76 16,-10 2 0-16,0 0-53 16,0 0 1-16,-8-13-61 15,12 1 0-15,-2-5-11 0,9 5 1 16,4-1-30-16,-1 8 0 16,3 3 90-16,-6 11 1 15,-4 9 73-15,-7 7 1 16,-3 8-49-16,-8 4 1 15,-8 7-74-15,-3-1 1 16,-6 4-218-16,-3-8 0 16,-6-3-208-16,2-10 0 15,-2-8 421-15,6-9 1 16,5-8 438-16,-2-15 0 16,0-13-181-16,12-9 0 15,7-13-193-15,7-1 0 16,9-6 63-16,-1 9 1 15,7 2-5-15,-1 11 1 16,5 9-4-16,0 12 1 0,3 13 15 16,-5 13 0-16,0 12-85 15,-6 7 0-15,-2 12-96 16,-5 1 1-16,-2 5-23 16,-4-3 0-16,-3 0 51 15,-2-9 0-15,-1-6 22 16,3-7 0-16,0-9 1 15,-1-3 1-15,3-8 28 16,-3-5 1-16,-1-5 42 16,0-15 0-16,0-10 83 15,5-6 1-15,2-6 5 0,8 4 0 16,3 0-47-16,4 10 0 16,5 6-61-16,-3 8 1 15,-2 6-18-15,-2 12 0 16,-2 7-69-16,-3 7 0 15,-2 9 11-15,1 2 0 16,-5 5 55-16,0-3 0 16,0-1 12-16,-4-5 1 15,1-5-11-15,-3-4 0 16,-1-5-57-16,-1-4 1 16,-1-5 21-16,-2-2 1 15,0-3 14-15,0-12 1 16,2-10 104-16,12-6 1 15,12-5-303-15,7 0 0 16,0 0-1120-16</inkml:trace>
  <inkml:trace contextRef="#ctx0" brushRef="#br0" timeOffset="159284">23882 16988 2263 0,'0'0'44'0,"8"-12"0"15,7-8-120-15,-1 0 1 0,5-3-122 16,1 5 0-16,2 2-40 16,4 5 1-16,2 5 289 15,-2 6 1-15,5 8 233 16,-1 4 1-16,1 4-138 15,-5 6 0-15,-4 3-133 16,-7 4 0-16,-8 2-156 16,-11 1 1-16,-7 0-224 15,-2-6 0-15,-5-5 357 16,-12-6 0-16,-8-6 371 16,-5-11 1-16,-7-7-206 15,6-7 1-15,3-6-162 0,5-5 1 16,4-4-67-16,6 3 0 15,4 1-16-15,7 1 1 16,6 1 60-16,4 5 0 16,3 4 21-16,4 5 1 15,1 4 49-15,5 7 0 16,1 6-4-16,4 4 1 16,2 7-40-16,-2 2 1 15,3 7-18-15,-7-3 1 16,-3-1-38-16,-1-3 1 15,-3-1 20-15,-2-5 0 16,-2-4 20-16,2-9 1 16,-7 9-42-16,-2-7 1 15,-2 0 9-15,-4-4 1 16,-3-4 40-16,1-3 0 16,-2-3 30-16,10-6 0 0,4-6 34 15,8-1 1-15,7-4-58 16,6 6 0-16,6 0-18 15,2 10 0-15,4 8-105 16,-2 6 1-16,2 10 40 16,-4 5 0-16,-4 6 134 15,-5 3 0-15,-12 4 10 16,-1-4 0-16,-4 0 7 16,-7-1 0-16,-4-4-2 15,0-4 1-15,-1-4-39 0,2-3 0 16,3-3-27-16,-2-4 0 15,0-6-77-15,-4-7 1 16,-1-9-75-16,5-5 0 16,0 0-1323-16</inkml:trace>
  <inkml:trace contextRef="#ctx0" brushRef="#br0" timeOffset="160305">22045 16093 2129 0,'4'-12'0'16,"2"-12"-49"-16,7-1 0 16,7-5-143-16,2 1 1 15,-2 0 110-15,1 4 0 16,1 0 206-16,0 5 0 15,2 5-11-15,2 8 1 16,0 5-42-16,-2 6 1 16,0 7-1-16,-8 3 1 15,-3 1-68-15,-4 8 0 16,-3 4-48-16,-8 0 1 16,-7 0-92-16,-8 0 0 0,-9 2-199 15,1-6 1-15,-5-3 525 16,-3-4 1-16,-6-5 43 15,2-4 1-15,2-3-132 16,2-4 0-16,1-6-46 16,5-6 1-16,1-8-124 15,9-7 0-15,3-5-9 16,10 3 0-16,4-2-21 16,0 6 1-16,9 2-38 15,6 5 0-15,9 1-86 0,2 7 1 16,3 4-146-16,-1 6 0 15,3 9 531-15,-5 6 0 16,4 4 161 0,-6 7 0-16,-6 4-144 0,-3 1 1 15,-2-1-118-15,-4-4 0 16,-5-7-165-16,-8 1 0 16,-5-2-24-16,-10-3 0 15,-6-3 374-15,-1-5 1 16,0-3-99-16,-4-9 1 15,-7-6-115-15,6-7 0 16,1-6-45-16,8-1 0 16,8-4-84-16,1 1 1 15,9-5 10-15,11 6 0 16,10 2-136-16,3 7 1 16,4 7-6-16,4 8 0 0,0 4 213 15,-6 10 0-15,-4 7 88 16,-5 6 1-16,-5 4 41 15,-3 1 0-15,-3 0 50 16,-4-4 0-16,-3-3-92 16,-5-6 0-16,-4-5-232 15,-9-17 1-15,1 1-1348 16</inkml:trace>
  <inkml:trace contextRef="#ctx0" brushRef="#br0" timeOffset="161116.41">21769 14280 2095 0,'3'-7'0'0,"3"-6"37"16,3 1 0-16,2-1 1 15,4-1 1-15,3-2-57 16,-1 3 0-16,3 0-62 16,-1 4 1-16,-1 2 29 15,-3 7 1-15,-2 4 5 0,2 7 1 16,-4 3 41-16,-4 9 1 15,-7 8-127-15,-9 1 0 16,-4 6-111-16,-9-2 0 16,-10-1-103-16,-1-10 0 15,-2-5 243-15,4-8 0 16,3-5 430-16,0-12 0 16,1-9-50-16,6-10 1 15,8-8-119-15,8-4 1 16,7-4-109-16,7-3 0 15,9-2 83-15,5 7 1 16,2 2-17-16,5 11 1 16,3 7-59-16,0 14 0 15,1 6-68-15,-7 14 0 16,-1 11-40-16,-6 6 0 16,-1 6-35-16,-8-3 0 0,-5 4 39 15,-6-6 0-15,-4-5 57 16,0-7 0-16,2-8-12 15,-12-7 0-15,-5-7-25 16,-3-11 0-16,-9-10-24 16,3-6 0-16,0-7-13 15,8-4 0-15,1-6 0 16,5 3 1-16,6-2 111 16,8 10 1-16,8 6 79 15,10 11 1-15,10 9-218 16,12 7 0-16,1 0-1436 0</inkml:trace>
  <inkml:trace contextRef="#ctx0" brushRef="#br0" timeOffset="-209754.97">13822 13387 2163 0,'4'-11'0'16,"4"-5"22"-16,-1-2 1 15,4 0-23-15,-5-2 0 16,-1 1-51-16,-9-5 0 16,-3-3-45-16,-10 0 0 15,-7 0-157-15,-3 2 0 16,-10 2-127-16,0 1 0 16,-4 0 528-16,6 6 0 15,-2 4 298-15,0 6 0 16,0 6-201-16,-5 6 0 0,1 6-167 15,1 4 0-15,1 4-123 16,-2 7 0-16,4 6-71 16,4 6 1-16,4 6-163 15,1 7 1-15,4 8 165 16,4 3 1-16,1 3 268 16,3 24 0-16,3 15-174 15,3-1 1-15,7 6 183 16,1-4 1-16,4-1-93 15,5-4 1-15,8-6 6 0,3-7 1 16,12-7 129-16,7-7 1 16,9-5-174-16,-2-8 0 15,4-9-202-15,4-3 1 16,1-4-483-16,5-9 0 16,-3-9 1067-16,-9-9 1 15,0-9-171-15,-1-6 1 16,3-5-159-16,0-10 0 15,0-10-175-15,2-10 0 16,5-11 57-16,4-17 1 16,9-14 151-16,-14 2 0 15,-8-3-1-15,-16-6 1 16,-8-7-67-16,-13-3 0 16,-9-4-121-16,-9 0 1 15,-4-6 111-15,-2 0 1 16,-9 2-220-16,-2 7 1 15,-3 4 211-15,-8 7 0 0,-9 3 220 16,-6 12 1-16,-9 8-256 16,-11 6 0-16,-7 7-236 15,-14 13 1-15,-10 10 427 16,-1 13 1-16,-6 13-528 16,8 14 1-16,2 12 386 15,23 10 0-15,9 8-728 16,23 10 0-16,1 0-275 15</inkml:trace>
  <inkml:trace contextRef="#ctx0" brushRef="#br0" timeOffset="-207891.61">18506 14662 1726 0,'8'7'0'16,"1"4"-171"-16,-28-11 0 15,-21-5 102-15,7-1 1 16,-1-1 361-16,-8-2 0 16,-6 0-167-16,4 4 0 15,1-3-197-15,-3 3 0 16,-4-4-402-16,-5 2 0 16,-2 1 638-16,-4 3 1 15,0-1 174-15,2 4 1 16,-2 0-287-16,15 2 1 15,3 2-203-15,-1-3 1 16,-2 1-40-16,9-2 1 0,3-2 161 16,10 2 1-16,6-1 136 15,7 1 0-15,7 0 70 16,4 0 0-16,17 10 49 16,9-6 0-16,11 1-156 15,5 1 1-15,10-3-689 16,16-1 1-16,11-2 1180 15,25-3 1-15,21-1-1079 16,3-5 1-16,8 2 1029 16,-3 0 0-16,2-1-862 0,5 1 0 15,-1 2 700-15,-3-1 1 16,-3 1-522-16,-2 1 1 16,-5 3 364-16,-8-7 1 15,-3-4-400-15,-3 1 1 16,-1-2 484-16,-15 4 1 15,-9 4-339-15,-15-4 1 16,-11 2-162-16,-11 1 1 16,-10 1 160-16,-14 3 1 15,-11 4 103-15,-2-2 1 16,-8 2 54-16,-5-2 1 16,8 2-75-16,-8-2 1 15,0 0 126-15,-17-4 0 16,-13-1 4-16,-6 6 1 15,-11 3-165-15,-4-2 0 16,-8-2-306-16,-8 3 0 0,-7 3 578 16,-5 3 1-16,-4 2-420 15,-33 5 0-15,-19 2 280 16,2 0 0-16,-4 2-345 16,-3-6 1-16,1 0 457 15,8-5 1-15,8-1-608 16,-3-5 0-16,4-1 679 15,8-4 0-15,5-5-504 16,2-2 0-16,5-2 184 16,14 0 0-16,14 1 138 15,15 1 1-15,20 1-100 0,11 3 0 16,12 3-50-16,5 0 1 16,7 1-22-16,4 1 0 15,0 0-35-15,15 0 0 16,11-2-283-16,9 2 1 15,14 2 632-15,12 5 0 16,13 2-251-16,28 0 1 16,16 2 19-16,9-2 0 15,8-2-116-15,-4 0 1 16,4-2 169-16,-6 3 1 16,-3-3-250-16,-4-1 1 15,-2-1 287-15,-8-1 0 16,-3-4-136-16,-9-1 0 15,-6-3-253-15,-17-1 1 16,-12 0 360-16,-10 1 0 16,-12 3-3-16,-15 1 1 0,-14 0-58 15,-4 2 1-15,-7 0-49 16,-3 0 1-16,0 0-161 16,-16-5 0-16,-14-6 69 15,-16 9 1-15,0 0-1903 16</inkml:trace>
  <inkml:trace contextRef="#ctx0" brushRef="#br0" timeOffset="-200668.9">1990 9853 2196 0,'-5'11'0'0,"-5"1"64"16,1 10 1-16,-4 7-62 15,4 12 0-15,-6 11-112 16,2 17 0-16,2 12 130 15,-5 27 0-15,-5 21-206 16,3 6 1-16,-4 11 183 16,3 7 1-16,-3 6-1 15,2 3 1-15,1 5-127 16,1 6 1-16,3 7 131 0,6 13 0 16,2 14 55-16,7 7 0 15,3 15 106-15,1 10 1 16,1 10-67-16,-1-1 1 15,5 2 11-15,2-6 0 16,6-7-44-16,-2-15 0 16,3-13 38-16,-3-24 0 15,4-19-67-15,-5-24 0 16,3-21-84-16,-8-22 0 16,-3-20-17-16,3-22 1 15,-4-21 41-15,-1-10 0 16,2-14-22-16,-3-5 1 15,1-7 51-15,5-12 1 16,2-13 105-16,-5-19 1 16,-2-15-209-16,1-45 0 0,-1-37 134 15,0-25 1-15,1-26-46 16,4-21 0-16,1-23-142 16,4-26 0-16,3-27 90 15,3-4 1-15,6-13 89 16,-6 5 1-16,3 1-37 15,1-12 0-15,3-5 80 16,5 0 0-16,1 4 103 16,-5 16 1-16,-1 9-115 15,-8 28 0-15,-5 23-107 16,-4 41 0-16,-10 32 40 16,3 43 0-16,-6 38-72 0,3 27 0 15,3 29 13-15,-1 9 0 16,-2 11 96-16,4 16 1 15,5 15-21-15,-3 17 0 16,-3 17-114-16,-1 26 0 16,-4 21 120-16,-7 24 1 15,-9 17-122-15,-1 16 1 16,-8 16-150-16,-1 13 0 16,-4 13 75-16,3 10 1 15,1 11 275-15,1 4 1 16,3 10 161-16,-8 1 0 15,3 5-89-15,-3-4 1 16,-1-3-79-16,5 3 1 16,4 0-102-16,6-9 1 15,5-7-75-15,-2-21 0 16,6-19 94-16,0-12 1 16,-1-13-28-16,7-12 1 0,-3-13-76 15,6-14 0-15,0-17 101 16,6-14 1-16,3-14 22 15,0-22 1-15,0-18-11 16,-5-13 0-16,2-12-34 16,-6-11 1-16,9 4-2 15,0-29 1-15,6-19 30 16,0-35 0-16,1-33-131 0,-1-23 1 16,0-23 92-16,3-26 0 15,4-19-234-15,6-28 0 16,9-24 401-16,0-21 1 15,9-21 52-15,-7 0 1 16,-2-9-98-16,-9 0 1 16,-6-4-91-16,-4 13 1 15,-7 5-50-15,2 28 0 16,-2 17 39-16,2 31 1 16,-4 27 11-16,-5 32 1 15,-2 31-89-15,-2 29 1 16,-2 27 8-16,2 21 1 15,0 24 7-15,-4 7 1 16,-1 9 20-16,5 9 1 16,-13 3 20-16,4 12 0 15,3 6-68-15,1 12 0 0,-3 10-624 16,3 6 0 0,-5-1 28-16</inkml:trace>
  <inkml:trace contextRef="#ctx0" brushRef="#br0" timeOffset="-137768.45">29039 5018 2095 0,'0'-12'0'0,"-2"-5"82"15,0 5 0-15,2 3-6 16,-2 0 0-16,2 5-73 15,0 4 1-15,0 0-64 16,2 9 0-16,0 11 43 16,4 2 1-16,3 3 72 15,0 9 1-15,2 15 21 16,0-6 1-16,0 5-74 16,-2-1 1-16,1-5-17 0,-5-8 0 15,1-2-25-15,-3-7 1 16,-1-6 36-16,0-7 0 15,0-5 27-15,-2-7 0 16,-2-7-7-16,2-7 0 16,0-12 15-16,2-2 0 15,2-10-133-15,1-4 0 16,4-6 56-16,4 1 0 16,2-3 23-16,4 5 0 15,3 7-45-15,-2 13 1 16,-1 3-57-16,-1 13 1 15,0 9 91-15,1 9 0 16,-1 7 112-16,-1 9 1 16,0 4 102-16,-3 2 1 0,1 1-58 15,0-3 0-15,2 2-43 16,-3-6 0-16,-1-4-50 16,-2-4 0-16,0-8-39 15,0-6 1-15,-1-5-1 16,-3-5 1-16,0-5-25 15,3-10 1-15,1-7 24 16,0-9 0-16,2-3 26 16,-2 0 0-16,2-6 22 15,-2 9 0-15,0-2-108 0,0 13 1 16,2 8 53-16,-2 6 1 16,-2 13-90-16,4 13 0 15,4 6-68-15,1 7 0 16,3 2 15-16,1 3 0 15,4-6 66-15,-1-5 0 16,5-6 352-16,-1-3 0 16,5-5-67-16,-3-10 1 15,2-7-75-15,-7-9 0 16,-2-14-96-16,-7 2 0 16,-8-6-62-16,-9 4 0 15,-9-6-133-15,-12 4 1 16,-8 0-143-16,1 5 0 15,-1 8 525-15,-12 9 1 16,-7 6-83-16,9 1 1 16,2 7-78-16,-1 7 0 15,-1 10-65-15,7-3 1 0,5 6-15 16,5 2 0-16,7 1-162 16,6-5 0-16,5 2-64 15,6-4 1-15,0 2-1285 16</inkml:trace>
  <inkml:trace contextRef="#ctx0" brushRef="#br0" timeOffset="-136852.84">30185 4952 2062 0,'0'0'0'16,"0"0"61"-16,0 0 0 16,13 3-73-16,-3-6 0 15,2 3-80-15,0-9 0 16,-3-4-44-16,7-3 0 16,7-4 328-16,-1-7 1 15,4-5-95-15,-2-3 0 16,-2-3-86-16,-8 1 0 15,-4 1-2-15,-8-6 0 16,-6-1-87-16,-5 7 1 16,-8 5 161-16,-5 10 0 15,-4 8 59-15,-15 19 1 0,-8 10-138 16,2 9 1-16,3 9-21 16,3 8 0-16,3 3-4 15,12 1 1-15,9 1 14 16,10-5 1-16,9-8 1 15,9-9 1-15,11-9-10 16,6-8 1-16,5-16-260 16,6-8 0-16,3-11-92 15,-1-5 0-15,-3-6 548 16,-2-7 0-16,-5-6 59 16,-3-17 1-16,-6-15-125 0,-15 4 0 15,-11-6-230-15,-7 12 0 16,-7-3 107-16,-2 22 1 15,-3 9 271-15,1 7 0 16,0 11-193-16,4 4 1 16,1 10-74-16,-1 11 0 15,1 11-48-15,4 13 1 16,4 12-89-16,9 6 1 16,5 7 59-16,10 7 1 15,7 0-77-15,6 5 1 16,5-1 319-16,13 5 1 15,10 3-48-15,-8-19 1 16,-4-6-68-16,-9-21 0 16,-9-11-64-16,2-7 0 15,-2-7-93-15,-2-8 0 0,-2-9 61 16,-4-3 1-16,-1-7 95 16,-6-6 0-16,-6-3-7 15,-1-1 1-15,-2-1-60 16,-4 5 1-16,-2 9 41 15,1 4 0-15,1 9-44 16,-2 7 1-16,0 5 6 16,3 13 1-16,-1 8-30 15,5 4 0-15,7 8-101 16,4 3 0-16,7 3 0 16,5-3 1-16,3-1 357 15,8-6 1-15,6-4-116 0,-1-10 1 16,4-14-113-16,-2-6 0 15,3-15-408-15,8-10 0 16,0-4-1056-16</inkml:trace>
  <inkml:trace contextRef="#ctx0" brushRef="#br0" timeOffset="-136549.89">31404 3652 2163 0,'0'0'0'0,"11"0"105"16,-11 0 1-16,0 0-110 15,0 9 1-15,-2 3 35 16,2 10 1-16,0 7-3 15,6 5 0-15,3 11-35 16,2 0 1-16,4 2-82 16,-2 3 0-16,-2 0-4 15,0-5 1-15,-2-3-321 16,0-12 1-16,0 3-414 0</inkml:trace>
  <inkml:trace contextRef="#ctx0" brushRef="#br0" timeOffset="-136340.42">31409 4357 1939 0,'0'0'0'15,"0"0"126"-15,0 0 0 16,6-7-65-16,-1-5 1 16,5-6-61-16,6-2 0 15,6-9-137-15,8-2 1 16,5-5-130-16,0 6 1 15,2 1 72-15,-9 0 0 16,-4 7-161-16,-9 3 0 16,-1 1 181-16</inkml:trace>
  <inkml:trace contextRef="#ctx0" brushRef="#br0" timeOffset="-136175.39">31012 3803 2084 0,'-1'-13'0'0,"-3"-3"80"16,8-6 1-16,5-3-82 16,11 0 1-16,12-4-636 15,8-3 0-15,10 1 384 16,28-7 0-16,-1 1 24 16</inkml:trace>
  <inkml:trace contextRef="#ctx0" brushRef="#br0" timeOffset="-135903.58">31828 3290 2095 0,'0'0'0'16,"-11"10"93"-16,11-10 0 15,-7 9-60-15,5 0 1 16,4 0-22-16,2 11 1 15,3 2 2-15,6 10 0 16,4 10-47-16,3 8 0 16,4 4 0-16,0 2 0 15,0 2 37-15,-4-8 1 16,-3-3-101-16,-4-8 0 16,-4-4-172-16,-5-10 1 0,-1 0-780 15</inkml:trace>
  <inkml:trace contextRef="#ctx0" brushRef="#br0" timeOffset="-135661.02">31708 3363 1804 0,'13'-7'0'0,"10"-5"302"16,12-1 1-16,11 0-132 15,2 4 0-15,5 0-318 0,16 15 1 16,12 10-110-16,-20 18 0 15,-8 17 295-15,-21 22 1 16,-16 16-25-16,-21 6 1 16,-19 6 265-16,-13-6 0 15,-13 3-227-15,-7-12 1 16,-10-5-494-16,-8-11 0 16,-1-3-778-16</inkml:trace>
  <inkml:trace contextRef="#ctx0" brushRef="#br0" timeOffset="-134011.96">30549 5670 2297 0,'-2'-9'0'16,"-1"-4"109"-16,-1 1 0 15,-2-1-63-15,1 6 1 16,-3 2-52-16,3 17 0 16,-1 10-6-16,3 12 0 15,-1 15-107-15,6 14 0 16,5 12 191-16,2 4 0 15,4 4-72-15,4 7 1 16,3 9-74-16,-5-27 1 16,-2-10 71-16,-6-21 0 15,-1-19 1-15,-4-10 1 16,-2-12 42-16,0-12 0 16,-2-17-10-16,6-9 0 15,1-9-146-15,2-10 1 16,3-6-10-16,6-20 0 0,6-11 38 15,6 20 1-15,4 6 78 16,-5 25 1-16,-1 17 200 16,2 8 0-16,-1 13-73 15,-3 7 0-15,0 10-117 16,-5 10 0-16,-2 7-86 16,-12 7 0-16,-9 11-27 15,-5-10 0-15,-6 5-8 0,-3-12 0 16,-6-2 234-16,0-7 1 15,-4-3 69-15,2-5 0 16,2-2-97-16,4-8 0 16,3-1-90-16,1-4 1 15,1-5-81-15,4-2 0 16,2-2-30-16,7 2 1 16,6 0 21-16,7 6 1 15,7 6-74-15,8 3 0 16,5 4 442-16,6-1 0 15,6 8-147-15,-1-5 0 16,3-3-112-16,1-5 1 16,2-13-318-16,2-7 0 15,1-8 51-15,3-15 1 16,3-16 563-16,-11-2 0 16,-3-10-222-16,-18-1 0 15,-10-2-188-15,-9 16 1 16,-12 9 42-16,-1 14 1 15,-4 6-85-15,2 12 0 0,-3 4 218 16,-6 18 0 0,-8 7 59-16,6 11 1 0,0 11-122 15,8 4 0-15,9 3-196 16,8 0 1-16,12 1 324 16,11-4 0-16,10-8 6 15,7-12 0-15,5-10-213 16,12-8 1-16,14-13-172 15,-10-13 1-15,1-10 296 16,-10-6 0-16,-5-7 17 0,-12-5 1 16,-10-8-93-16,-12 11 1 15,-12 6 1-15,-4 1 0 16,-8 4-23-16,-1 6 1 16,-2 6-65-16,-1 10 1 15,1 7-27-15,-6 10 0 16,-3 12 34-16,3 4 0 15,4 7 138-15,7 2 1 16,6 1 111-16,8 2 0 16,6 1-50-16,4-7 0 15,8-5-77-15,-2-7 1 16,4-4-44-16,-1-13 1 16,2-12-95-16,-3-2 0 15,-2-5 38-15,-6-8 1 16,-3-5 78-16,-8-4 0 0,-5-5 25 15,-6-1 1-15,-4 0-31 16,1 9 1-16,-2 4-22 16,-1 12 1-16,3 3 27 15,-3 14 0-15,1 6-69 16,1 12 1-16,1 11-13 16,10 10 0-16,6 10-153 15,8 2 0-15,7 7 48 16,3 1 1-16,6 10 338 15,13 14 0-15,10 15-71 16,-9-4 0-16,-2 4 57 16,-11-2 1-16,-6-2-166 0,-21-2 1 15,-14 0-111-15,-14-9 1 16,-12-7-43-16,-12-5 1 16,-10-10 391-16,-4-10 0 15,-8-9-96-15,23-16 1 16,14-11-122-16,-7-19 0 15,-2-13-104-15,11-17 0 16,6-20 136-16,14-30 0 16,14-29-155-16,23 0 1 15,22-13-252-15,8 17 1 16,11 8 599-16,-3 28 0 16,-1 25-261-16,-18 25 0 15,-13 25-190-15,-24 31 0 16,0 1-1516-16</inkml:trace>
  <inkml:trace contextRef="#ctx0" brushRef="#br0" timeOffset="-133368.53">29118 8410 2476 0,'11'-12'0'16,"10"-4"145"-16,-18 10 0 15,-5 3-93-15,12-6 0 16,4-8-356-16,25-8 1 16,18-7 586-16,36-15 1 15,30-12-730-15,12 1 0 16,17-3 716-16,-8 1 0 16,0 3-422-16,-15 1 1 15,-11 2 423-15,-29 5 0 16,-23 10-199-16,-25 4 0 0,-25 8-176 15,-23 6 0-15,-24 3-340 16,-27 2 1-16,-25-1 873 16,21 5 0-16,2 8-387 15,12-1 1-15,10 5-48 16,10 0 0-16,10 2 40 16,3 1 0-16,6 1-2 15,16-4 0-15,11 0-236 16,16 2 1-16,14 1 140 15,5 10 0-15,10 7 258 16,3 12 0-16,5 17-196 16,-23 8 0-16,-13 10 42 15,-26 3 1-15,-20-1-142 0,-21 1 1 16,-19 0-113-16,6-14 0 16,1-11 333-16,5-9 1 15,6-9-233-15,5-6 0 16,8-6-335-16,15-4 1 15,-1-1-414-15</inkml:trace>
  <inkml:trace contextRef="#ctx0" brushRef="#br0" timeOffset="-132045.99">31188 7550 2342 0,'-6'-13'0'0,"-1"-8"130"15,0 6 1-15,-3 3-67 16,3 3 1-16,1 3-21 16,-14 15 0-16,-8 7-50 15,4 10 0-15,2 11-52 16,6 7 0-16,5 8-46 15,7 7 0-15,8 8 104 16,7-8 0-16,5 2-60 16,6-10 0-16,6-10-105 15,2-10 1-15,1-8-126 0,0-17 1 16,1-12 439-16,-6-10 0 16,-4-13-148-16,-7-5 0 15,-6-7 76-15,-11-4 0 16,-7-8 164-16,-12 5 0 15,-10-3-71-15,-2 6 1 16,-4 8-151-16,0 8 0 16,-2 11-114-16,0 5 0 15,-1 10-31-15,5 3 1 16,1 7 103-16,10 5 1 16,8 10 162-16,16-6 0 15,15 0-90-15,10-3 1 16,16-4-299-16,13-13 1 15,14-12 312-15,21-14 1 16,19-15 40-16,-17-9 1 16,-6-9-244-16,-11-4 0 0,-8-5 8 15,-14 5 1-15,-13-3 36 16,-14 3 0-16,-12 8 104 16,-13 5 1-16,-14 7 207 15,3 22 0-15,-1 14-70 16,-4 9 0-16,-4 11-51 15,-6 17 0-15,-6 11-40 16,8 8 0-16,6 9-150 16,9 9 0-16,7 9-46 15,11 11 0-15,11 9 61 16,4-11 1-16,6-3-105 0,-2-15 0 16,1-13 121-16,-9-18 0 15,-3-10 131-15,-8-4 1 16,-3-7 12-16,-6-11 0 15,0 0 54-15,-8-15 0 16,-3-10-38-16,2-9 0 16,-2-9-142-16,4-2 0 15,3-6-50-15,6 6 0 16,5 0 68-16,6 6 0 16,4 1 187-16,7 9 0 15,7 4-66-15,4 9 1 16,4 3-109-16,-6 17 1 15,0 5-52-15,-3 11 0 16,-4 7 8-16,-11 9 0 16,-10 7 97-16,-9 4 0 0,-7 5-109 15,-7-5 0-15,-8 1-192 16,0-8 1 0,-3-8-40-16,3-7 0 0,0-7 399 15,4-7 0-15,1-5 91 16,-1-8 1-16,2-9-195 15,7-7 1-15,6-11 116 16,16 0 0-16,13-8 62 16,8-1 0-16,8 0-177 15,1 4 1-15,5 1-83 0,-1-1 1 16,1 2-57-16,-3-1 0 16,-4 3 62-16,-4-4 1 15,-3 1 41-15,-8 4 0 16,-4 0 77-16,-7 8 0 15,-3 1 24-15,-5 11 1 16,-5 2 72-16,-3 18 1 16,-4 5-142-16,1 18 0 15,-1 11-7-15,4 11 0 16,3 14 3-16,5 22 0 16,5 21-98-16,-1-1 0 15,2 1 211-15,-3-8 1 16,-1-13-116-16,-5-9 1 15,-1-11 12-15,-5-11 0 16,-1-9 24-16,-3-14 0 16,1-13-32-16,0-5 0 15,-2-8-81-15,2-3 1 0,-1-5-187 16,-4-17 0-16,-1 4-1284 16</inkml:trace>
  <inkml:trace contextRef="#ctx0" brushRef="#br0" timeOffset="-131581.75">32275 6891 2286 0,'0'0'85'0,"6"-6"0"15,3-10-33-15,-2 11 1 16,3 1-51-16,-10 4 0 15,9 13-58-15,-7-1 0 16,-4 5-1-16,-2-5 1 16,0 1 1-16,-1-4 1 15,-2-4 9-15,-3-1 1 0,1-1 46 16,2-10 0-16,1-4 153 16,4-3 0-16,4-4-66 15,6-4 1-15,3 3-4 16,0-3 0-16,2 6-85 15,-2 0 1-15,2 7-35 16,-6 0 0-16,-1 9-273 16,-6 0 0-16,0 0-1157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30T09:17:09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17482 9786 1838 0,'5'-5'0'0,"4"-8"-226"15,-16 9 0-15,-10 8-85 16,1-4 1-16,1 4 368 0,0-3 0 16,2-1 103-16,0 0 0 15,2-1-4-15,2 1 0 16,2-4-53-16,-1 0 0 15,1 1-58-15,7 3 0 16,-11-11-9-16,11 11 1 16,-8-13 4-16,8 13 0 15,-1-12-27-15,1 12 0 16,-6-7-15-16,6 7 0 16,0 0 23-16,0 0 1 15,0 0-30-15,0 0 0 16,0 0-16-16,0 0 0 15,0 0-27-15,0 0 1 16,11-8 13-16,-2 5 0 16,1-3 31-16,-5 3 0 15,4 1 52-15,1 2 0 0,-1 0 81 16,6 4 0-16,3 3 22 16,2 0 1-16,4 2-66 15,4 0 0-15,2 2-30 16,1-6 0-16,2 2-69 15,-1 1 0-15,-3-3-126 16,3 0 1-16,1 3-101 16,2-5 0-16,0 3 95 15,6 1 0-15,-1-4 480 16,5 1 1-16,1 1-184 16,4-3 0-16,-4 0-181 0,5-2 0 15,1-2-296-15,0 0 1 16,-1-1 494-16,3-1 0 15,0 1 28-15,3 1 1 16,2-4-168-16,0 3 1 16,0-1-333-16,13-3 1 15,9 2 483-15,-1-3 1 16,3 3-32-16,-8 1 1 16,-1 4-296-16,-5-3 1 15,-3 1-33-15,-9 4 0 16,-5 1 463-16,14-3 0 15,10-3-290-15,0 1 1 16,1 0-407-16,-1 0 0 16,2-1 781-16,-3 3 1 15,3 0-249-15,-6 3 1 16,0 1-381-16,-2-2 0 16,-2-2 379-16,8-2 0 0,0 0 37 15,-3 0 0-15,1-5-312 16,-4 2 0-16,-1-2-23 15,-5 1 0-15,-3 3 447 16,-7-1 1-16,-4 0-170 16,-2-1 0-16,-2 0-235 15,7-1 1-15,-1-1-61 16,16 2 1-16,14-1 448 16,-5 1 1-16,-1 1-214 0,-6-3 0 15,-5 2-268 1,-1 1 0-16,-1 4 282 0,4-5 0 15,1 1 108-15,-11 0 0 16,-11-1-192-16,6 3 1 16,-6 2-230-16,15 2 0 15,9 3 362-15,-2-1 0 16,3-4 68-16,-16 0 0 16,-7 0-187-16,2 2 0 15,0 5-220-15,0-3 1 16,1-3 281-16,14 3 1 15,9 3 113-15,-4-3 1 16,2 1-155-16,-9-1 0 16,-4-2-143-16,-11 1 1 15,-8-1-63-15,3 0 0 16,-3 1 440-16,7-3 0 16,2 4-145-16,-1 0 1 0,2 1-133 15,0-3 0-15,2 1-258 16,14 1 1-16,4 1 474 15,-1 1 0-15,1-1-47 16,-7-1 1-16,-2 1-181 16,-8-1 0-16,-10-1-165 15,5 1 1-15,1 1 333 16,16-1 0-16,11 0 5 16,-1-3 1-16,3-1-231 15,-4 4 0-15,0-4-41 0,0 4 1 16,1-1 376-16,-1 3 1 15,2-6-272-15,-4 3 0 16,-2-3-227-16,-2 0 0 16,1 0 479-16,-1 0 1 15,0 2-119-15,-1 3 1 16,-3 1-229-16,-1-4 1 16,-2-2-47-16,-2-2 0 15,0 2 370-15,-11-4 1 16,-9 1-104-16,-2 1 1 15,-6 2-70-15,-1 0 0 16,-3 0-30-16,1-2 0 16,2 0-92-16,-3 2 0 15,1 0 3-15,-4 0 1 16,-2 2 28-16,-2-2 0 16,-3 0 47-16,-2-2 1 0,-4-1 11 15,0-3 1-15,0 3 67 16,2-5 0-16,2 3 42 15,-2-4 0-15,1 2-32 16,1-6 1-16,2-3-25 16,-4 0 0-16,2-2-24 15,-1-2 0-15,-1-2-22 16,0-3 0-16,2-4-13 16,-2-3 0-16,2-2-44 15,-1-4 1-15,-4-5 6 0,1 3 0 16,-2 2 33-16,-4-3 0 15,-1 0 29-15,-4-10 1 16,-4-5-50-16,1-7 0 16,-1-7-28-16,0-18 1 15,-1-11 117-15,1 5 1 16,0 1-93-16,-3 8 0 16,0 6-85-16,-4 19 1 15,-4 15 118-15,2-2 1 16,2 6 3-16,-2-2 1 15,0 3-7-15,0 2 1 16,-2 4-143-16,2 5 1 16,0 8 35-16,1 1 0 15,-3 7 284-15,0 4 0 16,-2 6-61-16,-12 3 0 16,-10 3-37-16,6 1 1 0,3-2-77 15,-1 1 1-15,0 5-103 16,-12-8 0-16,-5 1-227 15,-4-1 0-15,-5-1 564 16,-4 1 1-16,-5 1-108 16,3-1 0-16,0 0-339 15,-7-1 1-15,-6 1 293 16,-5-4 1-16,-6 4 47 16,-16-5 1-16,-11 1-578 15,1 0 1-15,-3-1 830 0,3 1 0 16,0 1-687-1,1-3 1-15,-1-1 600 0,2-2 1 16,4 2-530-16,-5-6 1 16,-3-5 437-16,-1 2 1 15,0 0-499-15,-6 0 1 16,-6 7 580-16,5 0 1 16,-1 5-640-16,-3-7 1 15,-3 0 719-15,5-1 1 16,1-3-755-16,-7 5 0 15,-6-1 773-15,8 2 1 16,5-4-665-16,-3 1 1 16,2-1 484-16,3 4 1 15,4 2-378-15,-6-2 1 16,-4 5 367-16,1-3 0 16,0 5-265-16,-1-1 0 15,-1 3 81-15,0 3 0 0,1 1 16 16,3 1 1-16,1-5-45 15,6 4 1-15,0-4-78 16,2 0 1-16,3-4 228 16,4 4 1-16,4-3-481 15,0 1 0-15,5 0 646 16,6 0 1-16,7 2-462 16,-2 0 0-16,1 0 151 15,-5 0 1-15,1 4 172 16,3 1 1-16,5-5-547 15,-7 4 1-15,1 1 653 16,-1 2 1-16,4 6-248 0,-1-4 0 16,1 4-438-16,0 3 0 15,2-4 803-15,6 1 0 16,5-6-400-16,8-1 0 16,10-6-342-16,-5 3 1 15,4 3 537-15,4-3 1 16,1 1-48-16,7-2 1 15,7-1-57-15,1 1 0 16,9-2-118-16,4 0 1 16,6 0 25-16,-5 0 0 15,9-2-105-15,-5 2 1 16,1-1 83-16,1 1 0 16,1 0-82-16,-1 1 1 15,2 1 66-15,-3 2 0 0,-3-1-12 16,3-1 0-1,1 2 53-15,3 3 1 0,-5 2 131 16,4 4 0-16,-3 3-63 16,1 0 0-16,2-1 6 15,1 8 1-15,1-1-68 16,2-1 0-16,1 3-14 16,1-3 0-16,2 1-34 15,1 5 1-15,6 3 20 16,-3-4 1-16,3 2-75 15,3 1 0-15,-3 5 59 16,4-1 0-16,2 5 56 0,-3-4 0 16,3 4-3-16,-3 3 1 15,3-3 11-15,-6 3 0 16,2 1-109-16,0 5 1 16,3 1 72-16,-5 3 1 15,0-1 79-15,-3 2 0 16,-3 2 35-16,-3 2 1 15,-4 0-154-15,4 1 0 16,-1 3 12-16,3-6 0 16,3 2 28-16,-1-2 1 15,5-2 24-15,2-3 0 16,1-1-80-16,3-6 1 16,3-5-1-16,0 1 1 15,1-5-20-15,-1-6 0 0,2-4 10 16,-2 2 0-16,0-3 98 15,1-2 0-15,1-2-31 16,3-2 1-16,-3-7 99 16,2 0 1-16,2-2 8 15,4 2 1-15,3-2-49 16,2 0 0-16,7-1 16 16,1-1 1-16,6 2-98 15,5-5 1-15,8 0-289 16,20 0 0-16,12-2 539 15,40-6 1-15,29-10-285 0,20-5 0 16,25-15-90-16,17-6 0 16,-1 3-1914-16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4T10:45:36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5559 4584 1838 0,'-9'-9'0'0,"-4"-11"-75"0,13 20 0 16,0 0-46-16,0 0 0 15,9 13 113-15,-9-13 1 16,4 11-47-16,-4-11 0 16,-6-4-16-16,-3-3 1 15,-4-2-27-15,-5 0 0 16,-1 0 277-16,-3 2 0 15,2-6-7-15,-3 1 0 16,3-5 4-16,-6 1 0 16,2-2-60-16,0-3 0 15,0 1-119-15,-2-5 0 16,2-1-91-16,-7 1 0 16,2 0-323-16,-12 0 1 15,2 0-382-15</inkml:trace>
  <inkml:trace contextRef="#ctx0" brushRef="#br0" timeOffset="1377.94">4898 4192 1222 0,'-9'-4'0'15,"-4"2"318"-15,-6-5 1 16,-8-2-201-16,-7 0 0 16,-2-2-303-16,-11 6 1 0,-3-2-316 15,-3 5 0-15,-2 2 1076 16,-1 0 1-16,-3 5-441 16,4-1 0-16,1 0-199 15,1-3 1-15,5 3-183 16,-4-4 0-16,2-4 170 15,4 3 0-15,-2 1 417 16,2 0 1-16,-4 1-217 16,2-1 0-16,2-1-220 15,0 2 1-15,-6 3-151 0,6 0 0 16,-4-1 138-16,4 3 1 16,3 1 454-16,-5 2 0 15,4 0-212-15,2 2 0 16,-5 1-178-16,1-1 0 15,0 0-179-15,2 1 0 16,-6 5-26-16,4-3 0 16,3 6 596-16,1 0 0 15,1 1-178-15,4 1 0 16,4 3-131-16,0-3 1 16,1 1-45-16,5 2 1 15,3 0-174-15,-4 1 0 16,-3 2-48-16,1-2 1 15,2-1 102-15,1 0 0 16,-5 0-24-16,3 4 1 16,1-4 489-16,0 4 0 15,4 2-157-15,2 1 1 0,0-3-98 16,4 5 1-16,-1 4-79 16,4-2 1-16,6 2-17 15,-2 0 0-15,2 1-27 16,0-3 0-16,-1-7 35 15,7 2 0-15,-1-3-6 16,2-2 1-16,4-5-12 16,5 3 0-16,-1 1-56 15,3-4 1-15,6 1-94 16,2 3 1-16,-1 0-82 16,6 1 0-16,-3 1 291 0,5-2 1 15,4 0 160-15,-1 0 0 16,10-3 8-16,0-2 1 15,9 1-93-15,-9-4 1 16,0-3-188-16,2-3 0 16,7-2-190-16,-9 0 0 15,4 2 252-15,1-2 1 16,10 3 239-16,-2 1 1 16,7-1-109-16,-11 1 0 15,-4-4-179-15,5 0 1 16,2-2-143-16,-6-1 0 15,-1 1 69-15,1-4 1 16,7 1 348-16,-4-2 0 16,5 5-99-16,-4-3 1 15,-9-4-131-15,3 1 0 0,-4-1-125 16,4 0 0-16,-3-1-155 16,3 1 0-16,-4-4 385 15,7 4 1-15,6-4 110 16,0 4 1-16,3-3-139 15,-3 1 1-15,-7-2-159 16,7 1 0-16,-4-6-237 16,2 2 0-16,-2-2 446 15,4 1 0-15,1 3 52 16,-3-2 1-16,2 1-112 0,-4 1 1 16,1 1-182-16,1-3 1 15,3-2-261-15,3-3 1 16,-2-1 620-16,3 0 0 15,2 4-54-15,2 2 1 16,-2-2-196-16,-1-2 0 16,-6 1-215-16,-4-1 1 15,-7 2 167-15,7-7 1 16,0-2 245-16,0 1 1 16,0-6-51-16,-7 5 1 15,2-2-98-15,-8 2 0 16,-5-2-55-16,-1-1 0 15,1-1-100-15,0-3 0 16,-1-2-77-16,1 0 1 16,-4-2-35-16,-2 4 1 15,-2 0 209-15,-3-4 1 0,-2 0 68 16,-6-9 1-16,0 0 94 16,-7-3 1-16,-2-2-81 15,0 1 1-15,0 1-79 16,0 0 1-16,0-4-60 15,0 1 1-15,-2-1 155 16,-1-2 0-16,-3-3 24 16,-7 0 0-16,-11-4-5 15,-9 0 0-15,-13-4-369 16,-34-1 0-16,-25-8 254 0,-11 9 1 16,-15 8-346-16,-41 5 0 15,4 2-1081-15</inkml:trace>
  <inkml:trace contextRef="#ctx0" brushRef="#br0" timeOffset="95899.7">26801 4141 1972 0,'0'0'0'0,"13"-9"85"16,-13-3 1-16,-4-10-27 15,1 2 1-15,-1-1-59 16,0 4 1-16,3 1-65 16,1 0 1-16,3 3 57 15,1 4 0-15,1 2-55 16,3 5 0-16,-1 4-14 16,6 9 1-16,4 7-171 15,1 7 1-15,4 11 88 0,-1-2 0 16,-1 4 462-16,0-3 0 15,-1 1-46-15,3-6 1 16,0-1-37-16,4-9 0 16,4-8-90-16,1-12 1 15,4-7-135-15,6-14 0 16,3-12-273-16,15-26 0 16,11-30 517-16,8-6 0 15,10-13-184-15,1-5 1 16,5-13-266-16,6 14 1 15,7 7 449-15,-13 23 0 16,-7 13-256-16,-19 19 0 16,-13 12-42-16,-12 11 0 15,-15 9 52-15,-8 9 0 16,-9 9-78-16,-2 0 1 16,-3 5-26-16,-1 4 1 15,-1 2-38-15,0-2 1 0,-2 0-216 16,-2-2 1-16,0 2-704 15</inkml:trace>
  <inkml:trace contextRef="#ctx0" brushRef="#br0" timeOffset="118705.4">31046 6705 1883 0,'0'0'0'0,"14"-3"-2"16,-4-3 0-16,-1-1 6 16,-2 2 1-16,-1 1-6 15,-6 4 0-15,9-7-34 16,-9 7 0-16,2-13 53 16,-4 4 0-16,-2 2 20 15,1 2 1-15,1-6-31 0,2 5 1 16,4-3 40-16,1 0 0 15,2 6-59-15,1-1 0 16,-1-1 9-16,2 3 1 16,1 2-20-16,1 2 0 15,0 3 35-15,0 4 1 16,-2 7 28-16,0 1 1 16,-1 8-30-16,-1 0 0 15,-1 4-16-15,1 9 0 16,2 0-67-16,-1 3 1 15,-1-3 147-15,0 0 0 16,-1-1 86-16,3-6 1 16,4-2-40-16,2-6 0 15,3-7-30-15,5-3 1 16,2-8 3-16,3-8 0 0,3-10-62 16,5-8 0-1,0-14-97-15,20-22 1 0,14-15 57 16,15-7 0-16,15-13 40 15,-3 3 0-15,7-2-286 16,-4 10 0-16,-3 9 529 16,-10 9 1-16,-7 9-284 15,-18 12 1-15,-10 12-54 16,-13-3 1-16,-13 8-8 16,-2 7 1-16,-8 7 9 15,-5 6 1-15,-7 5 49 16,-4 0 1-16,0 0 38 15,0 0 0-15,0 0-113 0,0 0 0 16,7 3-66-16,1-1 1 16,3 2-491-16,5-4 0 15,1 3-149-15</inkml:trace>
  <inkml:trace contextRef="#ctx0" brushRef="#br0" timeOffset="142319.64">29443 7879 1894 0,'8'-7'0'15,"3"2"-69"-15,-11 5 0 16,-4-9 68-16,4 9 0 15,-15 1 5-15,8 3 1 16,1-4-38-16,6 0 1 16,-11 0 80-16,11 0 1 15,-11 0-41-15,11 0 1 16,-13-4 136-16,13 4 1 16,0 0-58-16,8-1 0 0,3-3 77 15,11-3 1-15,7 1-98 16,8-1 1-16,8-2-226 15,6-2 0-15,8 1 40 16,10-1 1-16,8 2 369 16,17-4 0-16,15-3-597 15,-7 3 1-15,1 4 566 16,-7-1 1-16,-3 2-94 16,-25 5 1-16,-16 3-130 15,-14 2 0-15,-14-1-35 16,-7 5 1-16,-8-4 34 0,-9-2 0 15,6 10-1-15,-6-10 0 16,-13 8-22-16,-15 2 0 16,-13 5-351-16,-8-3 1 15,-10 3 637-15,-6 1 1 16,-7 0-117-16,2 0 0 16,-2-3-367-16,-2-8 1 15,-2-1 264-15,15-4 1 16,10 0 154-16,4 0 0 15,9-4-127-15,8 3 1 16,8-3-76-16,7-3 0 16,10-2-152-16,16-4 1 15,15 1 292-15,20-5 0 16,18-1-79-16,25 2 1 0,24-7-223 16,-3 5 0-16,7 2 364 15,-21 3 1-15,-10 4-212 16,-23 5 1-16,-20-1-109 15,-19 3 0-15,-19 2-74 16,-5 0 1-16,0 0-423 16,-37 0 0-16,0 0-129 15</inkml:trace>
  <inkml:trace contextRef="#ctx0" brushRef="#br0" timeOffset="143762.03">27398 8050 1961 0,'0'0'0'0,"16"-10"45"15,-16 10 0-15,0 0-37 16,0 0 1-16,-7-2-9 15,7 2 0-15,-11-4-46 0,3 4 0 16,1-3 33-16,7 3 1 16,-11-2 12-16,2 2 1 15,-2 2 21-15,0 1 1 16,1-3-24-16,3 0 0 16,0 0-20-16,7 0 0 15,-10 2 12-15,10-2 1 16,-7 2-28-16,7-2 0 15,-7 2 26-15,7-2 0 16,-10 1 16-16,10-1 0 16,0 0 8-16,0 0 1 15,0 0 3-15,0 0 0 16,0 0-2-16,0 0 1 16,0 0-16-16,0 0 0 15,0 0 8-15,0 0 1 16,0 0-7-16,0 0 0 0,0 0-3 15,0 0 0-15,0 0-8 16,0 0 1-16,8-1 8 16,-8 1 0-16,16-4 0 15,-16 4 0-15,8-2 2 16,-8 2 1-16,9 0 3 16,-9 0 1-16,11 2-65 15,-2-2 0-15,4-2-74 16,4-1 0-16,1-1 114 15,3-1 1-15,3 1 281 16,7-3 1-16,6 1-82 0,5 1 1 16,6 1-222-16,10 1 1 15,6-6-250-15,25 5 0 16,18-1 629-16,-4 1 1 16,2 1-693-16,-5-5 1 15,-2 3 577-15,-2 0 1 16,-4 1-96-16,-10-5 0 15,-10 2-376-15,-10-1 1 16,-8 3 127-16,-15-4 0 16,-14 2 197-16,-10 0 0 15,-13 5 59-15,-2 2 0 16,0 0 53-16,-26 3 0 16,-16 3-82-16,-1-1 1 15,-5 2-296-15,-11 1 1 16,-11 1 153-16,-4 0 0 0,-3 2 238 15,-1-2 1-15,1-4-450 16,-3 2 0-16,1-5 276 16,1 5 1-16,1-3 171 15,7 1 1-15,5 2-258 16,-5 2 0-16,0-3-198 16,12 1 1-16,9-2 366 15,4 1 0-15,7-1-44 16,8-1 1-16,8-1-21 15,3 3 1-15,6-3-60 0,2-1 1 16,6 0-6-16,5-2 0 16,-8 5-147-16,18-5 1 15,6-5 314-15,18 1 1 16,14 1-23-16,11-6 0 16,11-2-561-16,37 2 0 15,22-7 779-15,8 0 0 16,14-2-492-16,-9 5 0 15,0 4 278-15,-22 0 0 16,-13 2-401-16,-22-1 0 16,-18 3 187-16,-21 5 1 15,-20 0 146-15,-11-4 1 16,-14-1-122-16,-1 5 1 16,-3-7-18-16,3 7 0 15,-11-13-376-15,5 4 0 16,1 0-461-16</inkml:trace>
  <inkml:trace contextRef="#ctx0" brushRef="#br0" timeOffset="178080.19">3271 6639 1827 0,'0'0'0'0,"6"-4"0"16,-6 4 0-16,-13 5-70 15,2 3 1-15,-2-3-24 16,0 2 1-16,2 0-37 16,2-1 0-16,-4-2 103 15,4-1 0-15,-1-1 24 16,5 0 1-16,1 0 1 16,4-2 0-16,0 0-37 15,0 0 1-15,0 0 107 16,0 0 1-16,0 0-72 15,0 0 0-15,-5 7 62 0,5-7 1 16,-4 9 26-16,4-9 0 16,0 5-11-16,0-5 1 15,6 7-19-15,3-3 0 16,4 0-60-16,-4 1 0 16,4-5 18-16,-2 4 1 15,2-4-19-15,2 0 1 16,3 0-47-16,1 1 0 15,-1 1-65-15,4 0 0 16,2 2-327-16,4-4 0 16,5 0 265-16,0 0 1 15,2-4 562-15,8 0 1 16,3 3-100-16,-4-3 1 16,-1-1-125-16,2 1 1 15,-5 0-153-15,-3 4 1 16,-5-3-255-16,7-1 1 0,5 2-264 15,-5-5 1 1,0 2 875-16,6-2 0 0,6 1-89 16,-2 3 0-16,1-1-189 15,-8 4 1-15,-3 0-101 16,6 0 1-16,-1 4-357 16,-1-1 1-16,1-3 204 15,1 0 0-15,6 0 527 16,3 2 0-16,4 2-212 15,-7-1 1-15,-1 1-175 0,-5 1 1 16,1 2-317-16,4 2 0 16,2-3 259-16,2 1 1 15,5-2 435-15,2 3 1 16,2-5-311-16,-6-3 1 16,3 2-345-16,1 0 1 15,0-2 242-15,-2 0 0 16,4 0 359-16,0 0 1 15,2 0-255-15,-6 0 0 16,-5 2-225-16,1-2 1 16,-1-2-247-16,-1 2 0 15,1-2 818-15,-2 2 0 16,2-2-232-16,-10 2 1 16,-9 0-94-16,4-3 0 15,0-1-95-15,-5 0 1 0,-8 3-35 16,-6-3 1-16,-3-1 6 15,-2 1 1-15,-4 0 2 16,-3 1 1-16,1-1 38 16,-7 4 1-16,9-5-4 15,-9 5 1-15,9-13 38 16,-9 13 0-16,8-12 6 16,-6 4 0-16,-1 3 20 15,-2-4 0-15,-1 5-16 16,2 4 0-16,-11-11-15 0,-2 10 1 15,2-3-32-15,-6 0 0 16,2 4-55-16,1 0 0 16,-5 0-20-16,-3 0 0 15,-8 0-61-15,3 0 1 16,-8 4-66-16,1-4 1 16,-4 0 351-16,1 4 0 15,-4-3 135-15,-1 7 1 16,-1-5-206-16,-1 3 0 15,5 1-128-15,-7-2 1 16,3-1-236-16,-6 3 0 16,-3-5 284-16,0 5 0 15,2-3 254-15,2 1 1 16,2-1-178-16,4-1 0 16,-4-3-174-16,-1-3 1 15,-4-3-250-15,-5 3 0 16,-3-8 605-16,2 6 0 0,-2 1-105 15,-6-2 0-15,-1 6-230 16,-8-3 1-16,0 3-252 16,4 0 1-16,0-4 594 15,14 4 0-15,14 0-147 16,-4-5 0-16,0 1-188 16,-4-8 1-16,-2-5-285 15,-14-1 1-15,-12-1 557 16,8 6 1-16,0 4 0 15,18 5 0-15,8 4-268 0,1 4 0 16,1 1-74 0,-4 3 0-16,3 4-107 0,10 4 1 15,-2 2-1024-15</inkml:trace>
  <inkml:trace contextRef="#ctx0" brushRef="#br0" timeOffset="190075.9">3305 7670 1759 0,'0'0'0'16,"0"0"-150"-16,0 0 0 16,-17 2-64-16,12 0 0 15,-1 0 181-15,6-2 1 0,-9 0 32 16,9 0 1-16,-9-4-1 15,9 4 1-15,-13-5 41 16,7-1 0-16,-3 3-3 16,9 3 1-16,-9 0 15 15,9 0 0-15,-10 0 16 16,10 0 1-16,0 0 4 16,0 0 1-16,0 0-61 15,0 0 1-15,0 0 63 16,0 0 1-16,0 0-77 15,0 0 0-15,0 0 56 0,0 0 0 16,0 0-42-16,0 0 0 16,6 0-12-16,-6 0 1 15,13 0 73-15,-4 0 0 16,0 0-80-16,1 0 0 16,-1 0 7-16,0 0 1 15,0 0-29-15,2 2 0 16,2-1-54-16,2 1 1 15,2 2-90-15,3 1 0 16,2 2-36-16,2-3 1 16,4 1 280-16,3-1 1 15,2 0 223-15,4-4 0 16,0 0-96-16,0-4 0 16,2 0-104-16,-2 3 1 15,-4-3-106-15,-5 4 0 0,-6-4-74 16,2 4 0-16,4-3-82 15,-1 1 0-15,5 0-168 16,1 0 1-16,0 2 524 16,0-3 0-16,8-1 17 15,-4 1 1-15,0 1-70 16,0-2 1-16,0-1-94 16,-4 1 1-16,-2 1-58 15,-5-1 1-15,2 0-150 16,3 3 0-16,-3 1-127 15,5-4 0-15,-1-3 337 16,10 1 0-16,0-1 170 0,5-2 1 16,-1 0-120-16,-6 0 0 15,-1 2-77-15,-7 2 0 16,-5 1-80-16,1 0 0 16,2 1-125-16,1 1 1 15,6 2-77-15,0-2 1 16,2 0 511-16,1-1 1 15,6-1-89-15,-1 2 1 16,-1 1-96-16,-5-1 0 16,-4 2-82-16,4-4 0 15,1 4-208-15,-3-3 1 16,-4 1-28-16,6 0 0 16,2 0 487-16,1 2 0 15,4 2-106-15,0 0 0 16,-3-2-77-16,-2 0 1 0,-5 0-123 15,1-2 0-15,2 0-187 16,7-1 1-16,0-5 247 16,6 7 0-16,-2-7 195 15,2 7 1-15,-4-1-90 16,-2 0 1-16,0 0-116 16,-5 0 1-16,-8 2-129 15,0-3 0-15,4-6-38 16,-6 5 0-16,-1-1 187 15,5 1 0-15,7 1 180 0,-3-1 0 16,6 0-98 0,-7 3 0-16,-3 1-55 0,-1-4 1 15,-7 4-52-15,1 0 1 16,0 0-58-16,-8 0 0 16,-2 0-5-16,-5 0 0 15,-3 0 63-15,-1 0 1 16,-4 0 1-16,-5 0 1 15,10 0 12-15,-10 0 0 16,0 0-65-16,0 0 1 16,0 0-631-16,0 0 1 15,0 0-139-15</inkml:trace>
  <inkml:trace contextRef="#ctx0" brushRef="#br0" timeOffset="195768.27">20107 16174 1849 0,'24'-5'0'16,"9"-4"14"-16,-44 11 1 16,-26 3-114-16,4 4 1 15,-8 2-213-15,-5 11 1 16,-6 5 8-16,12-6 0 16,7 1 420-16,1-2 0 15,3-4 276-15,5-2 1 16,5-1-153-16,1-2 1 15,1-4-79-15,2 0 0 0,2 0-80 16,2 1 0-16,2-1-44 16,2-2 1-16,-1-1-45 15,8-4 0-15,-9 7-32 16,9-7 0-16,-2 7-34 16,2-7 1-16,13 4-180 15,4-6 1-15,7-3 216 16,9-3 0-16,8-1 387 15,7-1 0-15,9-3-274 16,6-7 1-16,9-5-219 0,27-13 1 16,21-9 454-16,-7 2 0 15,3-3-723-15,1 3 1 16,1-4 755-16,-7 9 1 16,-2 4-545-16,-13 2 1 15,-10 4 123-15,-14 3 0 16,-9 1 273-16,-8 8 0 15,-3 4-108-15,-15 3 0 16,-9 2-14-16,-15 2 1 16,-8 2-84-16,-5 5 1 15,0 0-35-15,0 0 0 16,-7-2-82-16,-13-2 1 16,-16-3-144-16,-4 2 0 15,-8-1 574-15,-4 1 0 16,-5-2-206-16,2 1 0 0,1 1-151 15,6 1 1-15,6 2-43 16,6 1 1-16,11 1 31 16,2 0 1-16,9-2 70 15,4 2 0-15,5 0 89 16,14 0 1-16,11-2-31 16,8-2 1-16,11-1-190 15,7 1 1-15,9 1-33 16,6-1 0-16,8-1 363 15,-5 1 0-15,-3 1-180 16,-9 4 0-16,-6 5-59 16,-11 6 1-16,-7 5 19 0,-13 6 0 15,-10 8 9-15,-18 6 0 16,-11 7-185-16,-37 26 1 16,-35 18 323-16,-22 16 1 15,-28 17-476-15,-11 5 1 16,0 0-1392-16</inkml:trace>
  <inkml:trace contextRef="#ctx0" brushRef="#br0" timeOffset="-211915.44">23875 14064 2062 0,'6'-7'0'16,"-1"-4"-46"-16,1 2 1 15,-3-2 32-15,-3 1 1 16,-1-3 25-16,-1-1 1 15,0-1-6-15,-4-1 1 16,3 2 52-16,-7-1 1 16,3 3-22-16,-4-6 0 15,0-6-9-15,0 3 0 16,2-1-31-16,1-1 0 16,1-1-1-16,-1 4 1 0,3 2-78 15,-4 2 0-15,-1 2-57 16,-4-2 0-16,-7 1-119 15,-1-3 0-15,-9 4 543 16,-3 1 1-16,-4 0-52 16,6 4 1-16,-3 4-104 15,-4-2 0-15,-3-6-132 16,3 6 1-16,4 2-149 16,-5-3 0-16,-3 5-40 15,4 1 1-15,4 2 196 16,0 4 1-16,4 1 208 0,-2 4 1 15,1 2-72-15,1 1 1 16,1 3-74-16,-1 5 0 16,1 1-68-16,1 3 1 15,-1 3-86-15,1 0 1 16,1 0-125-16,-2 5 1 16,1 2 1-16,1 1 0 15,1 1 101-15,-3-4 0 16,0 4 336-16,5 2 1 15,-3 1-11-15,0 1 1 16,1 0-114-16,4-4 1 16,5-4-117-16,3 4 1 15,4 2-5-15,4 2 1 16,1-1-53-16,1 1 1 16,1-1 56-16,4-1 1 0,5 0-8 15,1-4 1-15,1 0-11 16,4 2 1-1,4-5-124-15,0 0 0 0,0-1-4 16,5 1 1-16,4-1 183 16,2 1 0-16,3 0 119 15,1-1 1-15,0 1-26 16,-1-1 1-16,1 3-36 16,-1-1 1-16,-1 1-89 15,-2-1 1-15,0-1-68 0,5-4 0 16,0-2-139-1,6-2 1-15,6 1 120 0,1-4 1 16,2-4 294-16,4-4 0 16,-4-3-138-16,2-1 0 15,2-5-100-15,0-1 1 16,2-2-234-16,12-5 1 16,10-4 467-16,-2-4 1 15,2-3-111-15,-11-2 0 16,-4-4-122-16,-15 4 0 15,-11-5-138-15,4-1 1 16,-2-3-111-16,0-3 0 16,-3-3 415-16,-1-1 0 15,1-2 30-15,1-4 1 16,2-5-51-16,-4 2 0 16,1 0-81-16,-7-2 0 15,-6 0-77-15,-1 0 1 0,-5 2-32 16,-2-2 0-16,-3-6 70 15,-5 3 0-15,-1-3 9 16,-4 3 1-16,-1 1-25 16,-3 2 0-16,1 0-59 15,-8-2 1-15,-4-2-51 16,-1 3 1-16,-6-3 55 16,-4-1 1-16,-2-1-4 15,-5 1 0-15,-5-8 285 16,-10 4 0-16,-4 2-228 15,-31-8 1-15,-20-3-45 0,-11 6 0 16,-19 3-17-16,-22 11 1 16,-16 8-5-16,-18 30 0 15,-2 1-2071-15</inkml:trace>
  <inkml:trace contextRef="#ctx0" brushRef="#br0" timeOffset="-206662.73">2893 8708 1625 0,'0'0'0'16,"17"-9"-64"-16,-17 9 0 16,-19 3 63-16,10-3 0 15,-4 2-1-15,-2-2 0 16,6 0-33-16,-6-5 1 15,-3-4 34-15,5 0 0 16,4 1 3-16,-1-2 1 16,5 2 4-16,-3 1 0 15,3 4 31-15,-1-5 0 16,-3 7-40-16,0-3 1 0,2 4-5 16,1 4 1-16,-3-1 9 15,0 3 0-15,3-3 27 16,6-3 1-16,-13 13 47 15,13-13 0-15,-5 7-21 16,5-7 1-16,0 0-6 16,0 0 0-16,0 0-14 15,0 0 1-15,0 0-24 16,0 0 0-16,5 7 31 16,-5-7 1-16,9 11-5 0,-9-11 0 15,10 4 19-15,-1-1 0 16,0-1-28-16,6 2 0 15,3-1-36-15,-1 1 1 16,1 1-57-16,3-1 0 16,6-4-147-16,5 2 1 15,1-1-200-15,8-1 1 16,1 0 765-16,4-3 1 16,2-1-92-16,2-3 0 15,2 2-186-15,-2-3 1 16,-8-1-178-16,10 0 1 15,-2-1-258-15,7 1 0 16,-2 0 691-16,6 1 0 16,0 3-213-16,-6 1 1 15,-8 1-207-15,8 1 1 16,6-5-301-16,-2 1 1 0,6-1 737 16,1-2 1-16,2 0-258 15,-7 0 1-15,-4 2-215 16,-1-4 0-16,-1 4-224 15,-3 1 0-15,3 1 628 16,4 1 0-16,-1 3-144 16,-7 1 0-16,5 1-188 15,-1 3 1-15,1-4-269 16,-1 4 0-16,6-4 510 16,3 0 0-16,1 0-20 15,-2 0 0-15,0 0-220 16,-2 0 0-16,-6-4-303 0,0 0 1 15,6-1 545-15,0 1 0 16,4 1-43-16,-10 1 0 16,-3 2-200-16,5 0 1 15,2-2-254-15,-3 0 0 16,1-1 411-16,2-4 0 16,2 1 68-16,-2-1 1 15,2 5-156-15,-6-1 1 16,-7-5-165-16,-2 3 1 15,4 0-104-15,-2 1 1 16,8-3 485-16,-5 1 1 16,8 3-116-16,-7-1 0 15,-6 2-157-15,6-3 1 16,-6 0-97-16,-7-3 1 16,-4 3-104-16,-2 0 0 15,-2 1 264-15,-5 0 1 0,-4-1 62 16,1 1 1-16,-9 1-16 15,-1-1 1-15,-2 1-24 16,-3 1 1-16,-3-2-74 16,-5 4 1-16,0 0-184 15,0 0 1-15,0 0-1615 16</inkml:trace>
  <inkml:trace contextRef="#ctx0" brushRef="#br0" timeOffset="-201933.75">24348 16996 2151 0,'0'0'-18'15,"0"0"0"-15,-2-11-28 16,2 4 1-16,0-2-7 16,-2 0 1-16,0 0-5 15,-3-2 1-15,-5 0-15 0,-1-2 0 16,-2-1-25-16,-5-2 1 16,1 0 8-16,-1-1 0 15,-2 1-121-15,-4 0 0 16,-2 1 361-16,-4 1 1 15,-1-2 217-15,-2 1 1 16,-3-1-128-16,1 2 0 16,-5-1-169-16,3 5 0 15,0-1-135-15,-7 2 1 16,-6 2-225-16,0-1 0 16,-2-1 529-16,0 2 0 15,1 0-50-15,3 0 0 16,5 1-178-16,-5-1 1 15,-2 0-86-15,4-2 1 16,4 0-237-16,-6 0 0 16,0 0 497-16,-2 0 1 0,0 2-1 15,4 1 1-15,4 3-166 16,-3-1 0-16,3 2-72 16,-3 1 1-16,-3-1-202 15,4 2 0-15,2 0 244 16,-3 2 0-16,-1-1 217 15,2 1 0-15,1 2-122 16,-1 1 1-16,0 4-72 16,3 0 1-16,1 0-198 15,-5 2 1-15,-1 2-122 16,4-1 1-16,3-1 483 0,-4 3 1 16,-1 3-31-16,4-1 0 15,-1 0-51-15,4 0 1 16,2 2-112-16,4 0 0 15,-3 2-83-15,3 0 1 16,-6 0 11-16,4 5 0 16,0 6-11-16,3 1 1 15,2 4 89-15,2 0 0 16,4 0 55-16,0 0 0 16,4 2 8-16,1 0 1 15,4-1 3-15,0 1 0 16,2 0-64-16,4-6 1 15,1-1 36-15,6-2 0 16,6-2-94-16,1 0 1 16,4-2-17-16,2 2 0 15,2-2-5-15,2 2 1 0,3 0 162 16,2-1 1-16,2-1 3 16,2-4 0-16,3-1-22 15,5-2 0-15,4-2-71 16,1 2 1-16,0 0-152 15,3 2 1-15,3 2-130 16,1-2 0-16,4-2 580 16,3-2 0-16,4 0-186 15,1-2 1-15,-1-1-177 16,15 1 0-16,9 1-141 16,-5-4 1-16,1-4 427 0,-3 2 0 15,2-2-196-15,-10 0 0 16,-3-1-236-16,-2-1 1 15,4-1 186-15,3-3 1 16,2 1 194-16,-5 0 1 16,-2 0-179-16,-10 0 0 15,-7 1-277-15,15-1 1 16,9-2 422-16,2 0 0 16,6-2-33-16,-12-1 0 15,-1-3-190-15,-2-3 1 16,-2-3-265-16,-10 1 1 15,-6 2 609-15,14-2 1 16,7-2-159-16,-14 1 1 16,-10-3-169-16,16-4 1 15,8-7-198-15,-16 7 1 0,-8 1 303 16,-1-2 0-16,-4 0 135 16,-2-2 0-16,0 1-73 15,2-6 1-15,-6-2-67 16,1-2 0-16,-5-3-91 15,3-2 0-15,3-2-118 16,-3-3 0-16,3-4 1 16,-3 0 0-16,-5 0 198 15,-6 0 0-15,-6-2 93 16,-10 0 1-16,-3 0-42 16,-14-3 1-16,-7-4-14 15,-14-2 1-15,-13-1-337 0,-46-12 0 16,-37-8 459-1,-22 12 0-15,-26 5-352 0,-28 19 0 16,-26 14-804-16,-71 20 1 16,1 0 554-16</inkml:trace>
  <inkml:trace contextRef="#ctx0" brushRef="#br0" timeOffset="-171409.97">3179 9734 1692 0,'0'0'0'16,"2"-16"-35"-16,2 8 1 15,-4 3-35-15,0-4 0 16,0 2 0-16,0 0 0 16,-4 1 31-16,4 6 0 0,-6-9 53 15,6 9 0-15,0 0-19 16,0 0 1-16,0 0 42 15,0 0 1-15,0 0 31 16,0 0 0-16,0 0-25 16,0 0 0-16,0 0 11 15,0 0 0-15,0 0-12 16,0 0 0-16,0 0-40 16,0 0 1-16,0 0 31 15,0 0 0-15,6 6-2 0,-6-6 0 16,13 10 2-16,-8-4 0 15,5-1 8-15,-3 1 1 16,2-1-5-16,1-3 0 16,-1 1-31-16,2 5 1 15,2-5-28-15,2 3 0 16,3-1-68-16,4 0 0 16,6 1-104-16,-4-6 0 15,4 0-79-15,-1-4 1 16,1-1 488-16,1 1 0 15,3-1 34-15,7-2 1 16,5-2-62-16,-7 1 1 16,2-1-126-16,-2 4 0 15,-1 0-116-15,1 3 0 16,-3-2-120-16,-1-1 0 16,-2 3-192-16,6 0 0 0,2 2 655 15,-2-3 1-15,3 3-90 16,3 0 1-16,7-4-108 15,-8 2 0-15,1-1-128 16,-1-1 0-16,8 0-279 16,-9 1 0-16,-3 1 307 15,9-2 0-15,-1 1 249 16,0 1 0-16,2 2-143 16,-4 0 0-16,-1-2-71 15,-1 2 1-15,4 0-231 16,0 0 0-16,1-2 3 0,1 1 1 15,3-1 480-15,5 2 0 16,5-6-189-16,-2 3 1 16,-4-1-205-16,2 1 1 15,2-1-121-15,2 0 1 16,4 3 515-16,0 1 1 16,-1-4-260-16,-1 4 1 15,0 0-257-15,-2 0 1 16,0 4 222-16,-2-4 1 15,2 0 208-15,-1 1 0 16,1 3-144-16,-5 0 0 16,-5 1-147-16,-1 0 1 15,2 1-249-15,-6-3 0 16,0 1 530-16,0-2 1 16,2-4-28-16,-5 0 1 0,-2 0-64 15,-5-1 0-15,-6-3-101 16,1 3 0-16,-3-1-38 15,-4-3 0-15,-5 2 9 16,3-3 0-16,-4 3-82 16,1-4 1-16,-8 5-96 15,5 1 0-15,-1-3-1454 16</inkml:trace>
  <inkml:trace contextRef="#ctx0" brushRef="#br0" timeOffset="-168783.96">18717 8315 1961 0,'0'0'0'0,"0"-13"39"16,0 13 0-16,0-12-74 15,0 6 1-15,-2-4 34 16,-2-3 0-16,-1-1 30 0,-3-3 0 16,-1 1 24-16,-2-2 0 15,-4 2-61-15,-3-6 1 16,-3 3-37-16,-1-7 1 16,-4 1-113-16,1-4 0 15,-9 1-153-15,5 2 0 16,-1 1 19-16,-3 4 1 15,-2 1 917-15,-9 0 1 16,-6 2-390-16,-2 0 0 16,-1-2-297-16,-6 2 1 15,-1-2-218-15,-4 4 0 16,-1 0 713-16,1 3 1 16,1 1-408-16,-2 8 1 15,-7 4-428-15,-15 11 1 16,-9 1 630-16,2 6 0 15,2 6-109-15,9-3 1 16,9-1-387-16,13 2 1 0,9-4 172 16,-7 2 1-16,4 0 470 15,0 5 0-15,1 5-340 16,-11 12 1-16,-8 3-323 16,2 3 0-16,3 5 33 15,5 1 0-15,6 5 595 16,4-5 0-16,6 4-186 15,10-8 1-15,10-3-164 16,3 1 0-16,2 8-101 16,1 15 0-16,5 8 93 0,1-4 0 15,2 1 44-15,4-17 0 16,3-8-110-16,6 6 0 16,0 3 111-16,11 17 0 15,6 12 65-15,1-8 0 16,-3-2-143-16,4-2 0 15,3-5-52-15,5-2 0 16,7-7-43-16,-7-14 0 16,-3-6-9-16,8 1 1 15,1 1 372-15,13 12 0 16,10 10-49-16,-5-8 1 16,6 4-96-16,-5-3 0 15,2-1-142-15,-3-3 0 16,5-9-98-16,1-2 1 15,2-7 406-15,2-4 0 0,0-7-256 16,7-2 0-16,-1-2-295 16,-8-8 1-1,-4-10 379-15,10 1 0 0,7-3 156 16,-13-3 1-16,-4-5-253 16,12-1 1-16,10-1-311 15,3-4 1-15,-3-5 659 16,-1-5 1-16,0-6-283 15,-8 0 0-15,-3 0-274 16,1-2 0-16,-1-4 218 16,-1 4 1-16,1 1 199 15,-13 2 1-15,-10 3-199 0,2-4 0 16,-3-4-72-16,12-12 0 16,3-9-140-16,1 2 1 15,2-4 437-15,-7 0 0 16,3-4-123-16,-9 2 1 15,-1-3-83-15,-10-4 0 16,-6-2 23-16,-8 9 1 16,-7 7-61-16,-3-6 1 15,-5-5-54-15,-6-19 1 16,-6-16 159-16,-1 3 0 16,-4-4-162-16,2-3 0 15,-2-2 131-15,-6-5 1 16,-3-5-219-16,-17-1 0 15,-13 6-37-15,-26 1 0 16,-22 1 370-16,-36 8 1 16,-29 5-621-16,-77 19 0 15,-55 18 462-15,-95 26 0 0,-3 3-1498 16</inkml:trace>
  <inkml:trace contextRef="#ctx0" brushRef="#br0" timeOffset="-160256.49">3255 12193 1905 0,'9'0'0'0,"0"-1"-4"15,-9 1 0-15,-5-13-30 16,5 13 1-16,-9-13 9 15,9 13 1-15,-10-9-37 16,10 9 0-16,-5-7 14 16,5 7 1-16,0 0 84 0,0 0 1 15,0 0-1-15,0 0 0 16,0-9 35-16,0 9 0 16,5-9-41-16,-5 9 0 15,10-12-22-15,-10 12 0 16,9-11-11-16,0 9 0 15,0 2-49-15,6-4 1 16,0 4-70-16,7 0 0 16,0-1-136-16,2 1 0 15,4-2 64-15,5 2 0 16,4 0 589-16,4 2 0 16,3-1-121-16,-4 3 1 15,-6-4-159-15,12 2 0 16,9 5-288-16,1-2 0 15,5-1-55-15,-1 0 0 16,5-1 609-16,3 1 0 0,3-2-343 16,-1 1 0-16,-4 1-492 15,2-4 1-15,-1 2 826 16,5-1 0-16,4 1-247 16,-3 0 1-16,1 0-500 15,17-4 0-15,9-2 645 16,-1 1 0-16,6-8-133 15,-12 6 1-15,-8 1-561 16,-15 2 0-16,-11 4 740 16,20 2 0-16,10 3-210 15,-19-4 1-15,-9 3-472 0,4-6 0 16,-4 0 564-16,22 2 0 16,14 1-8-16,-26-1 1 15,-16-2-319-15,4 0 1 16,-2 0-118-16,2-2 0 15,2 0 514-15,4-1 1 16,0-1-180-16,-5-1 0 16,-4-4-181-16,-4 2 0 15,-4-6-129-15,-4 6 0 16,-7 1 162-16,-4 3 0 16,-5-1 201-16,-4 1 1 15,-2 1-76-15,-7-2 0 16,-2 4-10-16,-4 0 0 15,-4 0-64-15,-5 0 0 16,0 0 5-16,0 0 1 16,-9 6-68-16,-6 1 1 15,-3 2 233-15,-10 0 1 0,-7-2-66 16,0 2 0-16,-2 2-95 16,-7-2 1-16,-4-2-173 15,-4-2 1-15,-9-5 75 16,2 4 0-16,-6 1 256 15,5 3 1-15,-1 1-176 16,-17-2 0-16,-11 2-300 16,5-7 0-16,0-1 534 15,5 1 0-15,5-2-175 16,0-3 1-16,4-5-295 0,-9 3 0 16,-1 0 391-16,1 3 0 15,-4 4-56-15,5-2 0 16,5 0-347-16,-3-2 1 15,0 0 320-15,2 6 1 16,1 1 66-16,2-3 1 16,3 0-248-16,-2-2 0 15,-6-2-12-15,-1 2 1 16,1-2 363-16,-2 2 1 16,-1 0-376-16,5 0 0 15,-2-2-132-15,8-1 1 16,4-1 509-16,16 4 1 15,7 2-149-15,2 0 1 16,4-2-102-16,2 0 0 16,0-2-15-16,1-2 1 15,5-3-104-15,3 2 1 0,5-1 69 16,4 4 0-16,2-1 48 16,8 1 0-16,-1 2 18 15,6 0 0-15,10 0 46 16,4 0 1-16,5 2-57 15,8 1 1-15,10-3-154 16,6-5 0-16,9 0-127 16,3 3 0-16,6 2 606 15,3 5 0-15,10 2-355 16,0 1 0-16,2 1-176 16,11-4 1-16,3 2 482 15,21-1 1-15,18 1-788 0,-11-7 0 16,2 0 948-16,-3 0 1 15,-3 0-702-15,-5 0 1 16,-2-4 498-16,4 2 1 16,0 2-329-16,-1 0 1 15,-3-1 96-15,1 4 1 16,-1 3 139-16,-10-3 1 16,-2 1-583-16,-3 1 0 15,-3 2 806-15,-3 2 1 16,-4 2-359-16,-1-5 0 15,-2-3-479-15,-3-6 1 16,-2-6 842-16,-13 0 0 16,-6 0-246-16,-13 1 1 15,-5 1-180-15,-2 2 0 0,-1-4 42 16,-10 5 1-16,-2-1-103 16,-4-1 0-16,1 1 90 15,-8 1 0-15,-2 1 16 16,-2-1 0-16,-1 2 72 15,-6 2 0-15,0 0 15 16,0 0 1-16,0 0-15 16,-15 4 0-16,-3 1-65 15,-10 3 0-15,-3-3-78 16,-6 2 0-16,-6-3-175 16,-3 5 1-16,-4-4 414 0,-3 4 0 15,-3 2-34-15,-5-2 0 16,2 2-242-16,-7-4 1 15,-8-3 26-15,-18-1 0 16,-19 1 264-16,8-2 0 16,1-4-512-16,-5 2 0 15,-4 0 609-15,8 0 0 16,-4 3-451-16,-4-1 1 16,-2 0 328-16,3 0 0 15,3-2-260-15,-8 2 1 16,-1-2 174-16,-1 1 0 15,1 3-188-15,-2 1 0 16,-8 4 203-16,12 2 1 16,1-2-183-16,-1-2 1 15,1 2 67-15,10-3 1 0,1 1 160 16,10 0 0-16,3-1-465 16,1-3 1-16,-1 1 499 15,6-2 0-15,9-4-66 16,13 0 1-16,6 0-161 15,9-1 1-15,3-6-11 16,12 1 0-16,11 1-34 16,3 2 1-16,8 1 85 15,9 4 1-15,-6-3 75 16,6 3 1-16,19 1-26 16,3-1 1-16,11-1-93 0,10-1 1 15,6-2-383-15,12-1 1 16,4 1 784-16,11-3 0 15,1 2-374-15,8-1 1 16,7-1-28-16,30 2 1 16,22-3 135-16,-15 5 0 15,1-6-159-15,1 7 0 16,-2 2 98-16,2 0 0 16,-2-2 26-16,-3 2 1 15,1 2-303-15,6-4 1 16,2-1 503-16,-4-3 1 15,-2-1-765-15,2 0 1 16,4 0 964-16,-6 1 1 16,-3 4-828-16,-4-1 1 15,1 3 791-15,-6-2 1 0,-5-2-765 16,-5 1 1-16,-5-1 589 16,-10 2 1-16,-3 1-105 15,-10 4 1-15,-9 3-278 16,-10-1 0-16,-9 2-86 15,-14-3 1-15,-13-1 293 16,-2 1 1-16,-7-4 55 16,-2 2 1-16,-4-2-59 15,-1 0 1-15,-5 0-41 16,-3 0 0-16,0 0-120 16,-9-2 0-16,-6-7 279 15,-9 5 0-15,-11-3-84 16,-7 2 0-16,-6-1-231 0,-15 1 0 15,-7-2 40-15,-4 0 1 16,-5-1 261-16,-21-1 0 16,-15 0-465-16,3 6 1 15,1-4 512-15,0 1 0 16,-1 3-418-16,-8 6 0 16,-6-1 384-16,1 3 0 15,-1 1-483-15,-5-1 0 16,-4-1 560-16,6-4 1 15,3-4-625-15,1 2 1 16,-1 1 660-16,5-1 1 16,1-7-621-16,3 5 0 15,-3 4 652-15,8-5 0 16,1 1-623-16,4-5 1 0,9-5 508 16,9-1 1-1,2-1-157-15,12 0 0 0,6-2-155 16,9 4 0-16,8-1-104 15,6 3 0-15,3 1 189 16,16 5 0-16,12 1 41 16,-2 3 0-16,8 2-13 15,3 0 0-15,3 2-182 16,3-2 0-16,7 7-212 16,12-5 1-16,1 0-737 15</inkml:trace>
  <inkml:trace contextRef="#ctx0" brushRef="#br0" timeOffset="-155198.03">3571 12228 1927 0,'0'0'0'16,"-19"12"-71"-16,10-8 1 16,3 1 32-16,6-5 1 15,0 0 50-15,0 0 0 16,0 0-99-16,0 0 0 15,0 0 134-15,0 0 1 16,0 0-9-16,0 0 1 16,0 0 72-16,0 0 0 15,13 4 19-15,8-1 0 0,6 3-32 16,5-1 0-16,5-1-65 16,1 3 0-16,12-3-193 15,2-1 1-15,3 3-50 16,10-6 1-16,5 0 536 15,6-8 0-15,3 3-709 16,8-9 0-16,1-1 673 16,29-6 0-16,18-3-416 15,-10 3 0-15,1 1 201 16,-4 7 0-16,3 8-65 16,-9 1 1-16,-7 8 5 0,4 3 0 15,-2 7 141-15,-4 1 1 16,-4 3-436-16,4-4 0 15,4 2 599-15,-8-3 1 16,3-4-830-16,-5-5 1 16,-3-6 898-16,-4 4 0 15,-2-1-294-15,-12 5 1 16,-16-4-280-16,-8 5 0 16,-14 0 16-16,1 6 0 15,-1-4 431-15,3 3 1 16,-3 4-182-16,-5-7 1 15,-9-1-19-15,-4-3 1 16,-6-1-72-16,-9-3 1 16,1 1 11-16,-10-2 0 15,0 0-75-15,-15 0 0 16,-7 0-220-16,-12-2 0 0,-10 1 553 16,-9-7 1-16,-16-1-208 15,-25 0 0-15,-26-7-75 16,-5 7 1-16,-10-3-40 15,-9 1 0-15,-6 0 206 16,3-2 1-16,-7-3-422 16,-3 4 0-16,2 1 297 15,-7-2 0-15,-4 1 176 16,-2 6 0-16,-10 6-276 16,12 7 0-16,7 6 5 0,3-2 0 15,10-2 222-15,16 3 1 16,14 1-219-16,13-6 1 15,10-3-279-15,10-4 0 16,13-6 558-16,15 1 1 16,14-4-145-16,17 0 0 15,9 0-122-15,12 0 0 16,6 0-96-16,9-4 0 16,10-3 165-16,9 0 1 15,15 0 158-15,6-6 1 16,14 1-266-16,5 3 0 15,12 3 84-15,24-1 0 16,26 5 25-16,-6-1 1 16,8-1-22-16,-2 6 0 15,1 1-219-15,7 5 0 0,-3-3 489 16,6 2 0-16,-3 2-686 16,3 2 0-16,-4 3 732 15,-2 3 0-15,1 2-413 16,-4 1 0-16,5 2 84 15,-5-1 1-15,-1 1 134 16,1-2 1-16,-6-6-234 16,-12 6 0-16,-8 0 149 15,-2 0 0-15,-2-6 134 16,-7-1 0-16,-6-6-594 16,-7-4 0-16,-6-4 718 15,-1-3 1-15,-4-3-168 0,-19 3 1 16,-10 4-127-16,-10 2 0 15,-11 0-266-15,0 3 1 16,3 2-1442-16</inkml:trace>
  <inkml:trace contextRef="#ctx0" brushRef="#br0" timeOffset="-151489.33">28636 5688 1927 0,'17'-2'0'0,"9"2"52"15,-34 0 1-15,-17 0-78 16,4 2 1-16,-3 0-40 15,2 0 0-15,0 1-55 16,2 1 1-16,1-1 59 16,3 3 1-16,1-3 93 0,2 3 1 15,2-3 45-15,2 1 1 16,-1 0-8-16,3 1 0 16,1-1 47-16,6-4 0 15,-5 9-10-15,5-9 1 16,13 3 39-16,3 1 1 15,10-4-42-15,8 2 1 16,6 1-175-16,10-3 0 16,7-2-371-16,13-1 1 15,10-1 836-15,18-5 0 16,16-2-783-16,1 2 0 16,3 4 707-16,-2 1 1 15,0 1-545-15,2 3 0 16,1-6 491-16,1 5 0 15,0 1-461-15,-4 0 1 16,0-2 361-16,-9 4 1 0,-3-1-89 16,-14 5 1-16,-7-3-483 15,-3-3 0-15,-5 4 703 16,-3-4 1-16,-3 2-172 16,-12 1 1-16,-7-3-125 15,-13 0 0-15,-13-3 3 16,-10 1 0-16,-8 2-30 15,-6 0 0-15,0 0-12 16,0 0 0-16,0 0 28 16,0 0 1-16,-11-11-19 0,4 6 1 15,-1-2-85-15,-20 1 1 16,-12-3-124-16,3 6 1 16,-2-1 400-16,-13 0 0 15,-7 4 6-15,0 4 0 16,-3-4-251-16,-9 4 0 15,-4-4-7-15,-5 1 0 16,-3-1 268-16,-2 0 1 16,-1 0-421-16,-20 0 1 15,-14 0 426-15,8 2 1 16,-1 4-202-16,8-6 0 16,5 0-264-16,17 3 0 15,11-3 566-15,0 4 0 16,4 1-391-16,-2-5 1 15,-2 0-210-15,3 0 1 16,5 0 604-16,-3 0 1 0,-1 0-231 16,14 4 0-16,8-4-164 15,-9-4 1-15,-6 4-59 16,11-3 1-16,8 3 204 16,-5 3 1-16,-1 4 66 15,11-1 0-15,8 1-37 16,5-2 1-16,7-1-100 15,3 1 1-15,2 3-10 16,7-3 1-16,5 2-193 16,15-1 0-16,11-3 302 0,12 1 0 15,16-4 83-15,5 0 0 16,11 0-383-16,24-4 0 16,19 1 386-16,3 1 0 15,8-2-366-15,0 1 0 16,3-1 378-16,2-1 1 15,2-3-522-15,10 3 1 16,6 1 634-16,-3-1 1 16,0-2-334-16,-3 7 0 15,-5 0-17-15,-5 0 1 16,-5 0 59-16,-12 3 0 16,-10 6 108-16,-18-1 0 15,-12-3-164-15,-15-1 1 16,-14-1-32-16,-8-3 0 15,-10 0 11-15,-5 0 1 16,-7 0 25-16,-6 2 1 16,-5-2 38-16,-4 0 0 0,8-2-3 15,-8 2 0-15,7-3-60 16,-7 3 1-16,4-9-87 16,-3 1 1-16,-1 3-244 15,4-2 0-15,0-2-617 16</inkml:trace>
  <inkml:trace contextRef="#ctx0" brushRef="#br0" timeOffset="-145664.16">23443 4635 1950 0,'0'0'0'0,"0"0"0"16,0 0 1-16,0 0 0 16,0 0 0-16,0 0-38 0,0 0 0 15,0 0-3-15,0 0 0 16,0 0 45-16,0 0 0 16,0 0 60-16,0 0 0 15,-13-31-10-15,2 11 1 16,-4-1-144-16,-9 1 0 15,-5-2-228-15,-8 6 1 16,-11 3 307-16,3 4 1 16,3 6 403-16,-13 3 1 15,-3 7-304-15,5 6 0 16,1 8-365-16,-3 1 1 16,-2 3-206-16,-3 4 1 15,0 3 1118-15,-1 2 1 16,-4 8-484-16,8-1 1 15,7 1-208-15,2 5 0 16,2 3-252-16,1 17 0 0,1 12 224 16,15-22 0-16,8-4 171 15,5 4 0-15,5-3-141 16,3 22 0-16,6 10 163 16,12-10 0-16,3-6 121 15,9-1 0-15,5-3-75 16,5-5 1-16,3-1-216 15,0-3 1-15,0 3-139 16,7-3 1-16,5-1-80 16,-3-2 1-16,6 4 532 15,7-2 1-15,8-2-68 0,-1-4 0 16,5-1-357-16,-1-6 1 16,2-2-172-16,-2-8 0 15,1-8 788-15,1 0 1 16,4-3-377-16,-2-10 1 15,-2-4-363-15,2-8 1 16,2-4 569-16,1-9 0 16,3-3-195-16,-2-4 1 15,-3-5-316-15,-4-9 0 16,-5-9 328-16,1-2 0 16,-2-9 102-16,-2-2 0 15,-4-5-224-15,-5-6 0 16,-6-5 2-16,-9-5 0 15,-8-4-31-15,-1-6 0 16,-4-6-120-16,-7 1 1 16,-5-4 247-16,-2 5 1 0,-3 2-114 15,-5 6 0-15,-6 4 162 16,-9-5 0-16,-9-5 40 16,-13 7 0-16,-9-7-216 15,-15 10 0-15,-11 0-143 16,-26 3 1-16,-19 6 291 15,-27 3 1-15,-24 4-95 16,-19 13 1-16,-25 5-234 0,-47 25 1 16,-38 24 305-1,-64 44 1-15,1-1-2119 16</inkml:trace>
  <inkml:trace contextRef="#ctx0" brushRef="#br0" timeOffset="-105440.84">7627 10838 1793 0,'-6'-8'0'0,"-3"-6"-102"0,9 14 0 15,2-9-50-15,-2 9 1 16,13 2 36-16,-4 1 0 16,-4-3 73-16,3 0 0 15,-1 0 121-15,-7 0 0 16,11-5-21-16,-11 5 1 15,8-11 10-15,-5 4 1 16,-3-4 42-16,-3 0 0 16,1-3-39-16,-6 0 0 15,3-4-8-15,-4 1 0 16,-2 1-65-16,-2 4 0 16,-2-1-30-16,-4 0 0 15,-6 3-147-15,-3-1 1 16,-2 2-231-16,-7 5 1 0,0 4 688 15,-5 0 0-15,1 4 78 16,3-4 1-16,-3 0-180 16,2 0 0-16,2-4-139 15,0 1 1-15,0-1-192 16,1 2 1-16,-5-1-177 16,-2-3 1-16,-3 3 576 15,-2-1 0-15,-2-1-20 16,4 1 1-16,4 0-153 15,-1-1 0-15,3 0-142 0,1 3 0 16,-2-4-171-16,-5 1 0 16,4-2 112-16,-4 1 1 15,-1 1 432-15,5 0 0 16,0-3-191 0,1 1 0-16,4 0-81 0,-2 0 0 15,2 0-155-15,-3 1 0 16,1 3-239-16,-7-1 0 15,-4-1 508-15,4 1 0 16,0-2 83-16,3 3 0 16,-3-1-163-16,4 1 1 15,5-1-80-15,-6 0 0 16,1 3-194-16,-4-5 0 16,-1 3-121-16,1-1 1 15,0 4 671-15,0 0 0 16,3 0-193-16,-3 0 1 15,4 2-142-15,-1 0 1 0,-1-2-209 16,-4 1 0-16,-4 1-27 16,-1 0 1-16,-1 2 535 15,-1-1 0-15,0 3-237 16,-10 1 1-16,-9 2-249 16,4-4 0-16,-6 3-94 15,8-3 1-15,-2 2 609 16,1-1 0-16,7 1-309 15,-3 0 1-15,4 2-357 0,-4 0 1 16,-3 2 385 0,2 0 1-16,-3-1 165 0,18 1 1 15,5 0-320-15,-15 5 1 16,-10 4-354-16,1 0 0 16,-4-2 747-16,4 3 0 15,2 1-148-15,7-2 1 16,0-2-247-16,2-2 1 15,-2-2-212-15,0 10 1 16,0-3 646-16,2 5 1 16,-2 1-239-16,11-4 0 15,12 0-161-15,1 3 1 16,0-1-149-16,0 0 1 16,0 6-92-16,4-3 0 15,0-1 163-15,1 4 1 16,8-2 300-16,-4-2 0 0,6 2 17 15,8 3 0-15,4-1-107 16,5-1 0-16,5 1-157 16,5-2 1-16,5 3 95 15,4-1 0-15,5-2 50 16,8-1 1-16,5 3-9 16,5 0 1-16,2-1-1 15,-3-5 1-15,-4-3-133 16,7 0 1-16,7-1-239 15,-6-3 1-15,7 0 350 16,1-2 0-16,7 1 184 0,4-3 0 16,2 0-184-16,-6-4 0 15,-3-1-292-15,3-9 1 16,6 0 151-16,0 0 0 16,4-4 368-16,1 4 0 15,3 4-280-15,-5-4 0 16,3 0-414-16,1 0 0 15,2 0 755-15,4 0 0 16,0 1-251-16,16-2 0 16,12 1-563-16,-10-8 0 15,-3 3 817-15,-1-4 0 16,-5 2-201-16,-16-1 0 16,-12 3-369-16,4-2 1 15,-3-4 221-15,5 6 0 16,3 3 268-16,1-4 0 0,5 3-398 15,0-1 0 1,4 1-68-16,11-1 0 0,7 2 506 16,-18 0 1-16,-9 1-272 15,-2 1 0-15,-4 0-311 16,-2 3 0-16,2 1 331 16,0 3 0-16,4 0 197 15,0 2 0-15,3 2-250 16,-5-2 0-16,4-5-419 15,-4-1 1-15,3-1 714 16,1 2 0-16,1-3-138 16,-3 1 1-16,0 0-274 0,0-6 1 15,-1-3-216-15,1 2 1 16,-2-2 651-16,0 1 0 16,-2-1-217-16,4 2 0 15,1-3-251-15,1 1 1 16,-4-4-69-16,0-1 0 15,2-3 504-15,-2 1 1 16,-1 0-181-16,0-4 1 16,-7-2-154-16,2-2 1 15,-1 2-222-15,-2 1 1 16,-1-3 503-16,1 0 0 16,-6-1-143-16,-3 1 1 15,-3 1-41-15,-6-1 1 16,-7 2-56-16,-3-1 1 15,-5-4-45-15,-4 1 0 0,-3-1 63 16,-4-4 0-16,-3-1-14 16,-10-3 0-16,-8-1-62 15,-15-4 1-15,-9-7-141 16,-14 2 0-16,-10-8 482 16,-32-13 1-16,-23-12-651 15,-19 4 1-15,-12-5 562 16,-31 15 1-16,-21 10-293 15,-61 31 1-15,-47 24-800 16,-263-21-113-16</inkml:trace>
  <inkml:trace contextRef="#ctx0" brushRef="#br0" timeOffset="-94815.34">31481 4174 1737 0,'0'0'0'0,"0"0"-80"16,0 0 0-16,6-11 48 15,-6 6 0-15,-2-4 33 16,0-4 1-16,-1-2-49 16,-3 1 0-16,-1-2 46 15,-3 0 0-15,-1-2 1 0,-2-2 0 16,-1 0-95-16,-5 2 0 15,-1-4-244-15,-6 3 1 16,-2-3 721-16,-1 2 1 16,-4 2-91-16,-4-2 1 15,-6 2-176-15,6 2 1 16,2 0-220-16,-9-2 1 16,-6 2-314-16,4 0 1 15,0-1 343-15,1 5 1 16,3-1 484-16,-8 1 0 15,-5 3-246-15,9 5 0 16,3-1-270-16,-10 5 1 16,-7 5-471-16,3-1 1 15,2-1 1058-15,-6 3 1 16,-4 1-271-16,15-2 1 16,10-1-212-16,-10 1 0 0,-2 2-174 15,4-3 1 1,4 1-133-16,0-5 0 0,1 0 537 15,3 4 1-15,3-4 3 16,-4 5 1-16,-1 3-133 16,6-5 1-16,5 6-114 15,-10-3 0-15,-5 1-189 16,6-4 0-16,-1 3-154 16,-5 5 1-16,-6-2 736 15,8 0 0-15,1-2-231 16,-3 5 1-16,0 3-128 0,7-3 0 15,6 1-80 1,0 0 0-16,2-3-76 0,-5 3 0 16,-2 3-101-16,4-3 1 15,5-1-12-15,-2 6 1 16,-1 4 532-16,3 1 1 16,-1 3-124-16,4-5 1 15,2-1-34-15,-2 2 0 16,-1 3-81-16,3-3 0 15,2 1-59-15,-2 2 1 16,0 0-14-16,3 4 0 16,3-2-55-16,-1 0 0 15,3 0-45-15,-1 6 1 16,0-3-32-16,1 6 1 16,1-2 21-16,0 2 0 15,1-1 170-15,1 2 0 16,3-4 23-16,1 5 0 0,2-4 17 15,-1 4 0-15,1 0-48 16,0-4 1-16,1 2-68 16,1 2 1-16,1-1-2 15,0 1 0-15,0 0 33 16,1-2 0-16,1 0 95 16,0 0 1-16,0-7-19 15,2 5 1-15,2-2-29 16,0-1 1-16,2 1-54 15,-1 3 1-15,1-7 1 16,2 3 0-16,-1 1 1 0,4-6 0 16,2-1 47-16,0 0 1 15,2-1-40-15,2-3 1 16,4 1 57-16,-1-2 0 16,2-2-48-16,4 1 1 15,4-1-25-15,-2 2 1 16,2-4-5-16,-3 1 1 15,3-3-149-15,0-1 1 16,1-1-5-16,3-1 0 16,1 2 248-16,4-4 0 15,5 3 84-15,1 1 0 16,3-1-105-16,-4 1 0 16,-1-4-71-16,0 4 0 15,-3-3-189-15,3 3 1 16,0 0-37-16,3-1 0 15,2-3 469-15,15 4 1 0,9-1-89 16,-20-4 0-16,-9-3-153 16,1-1 0-16,1-4-146 15,-1 0 0-15,-1 1 17 16,3 1 0-16,2-2 335 16,13-2 1-16,10 1-97 15,-9 1 1-15,0 0-133 16,-12 0 1-16,-10 0-192 15,5 0 1-15,1 0 270 16,15-8 0-16,11-1 105 0,-3 0 1 16,-1 0-152-16,-7-1 0 15,-3 1-157-15,-1-4 0 16,1 0 108-16,1 1 1 16,2-1 217-16,0-3 1 15,2-2-153-15,-4-2 0 16,-2-1-170-16,-3-3 0 15,-2 3-180-15,-9 1 1 16,-8 5 476-16,4 3 0 16,-2-4 1-16,0 3 1 15,2 0-51-15,-4-3 1 16,0-5-80-16,1 1 0 16,-3 2-65-16,0-7 0 15,3-2-88-15,-5 0 0 16,1-2 16-16,-5 0 1 0,1 0 137 15,-2-2 0-15,-2-1 48 16,1 1 0-16,-1 3-7 16,2-1 0-16,0 0-18 15,-2-2 1-15,-2 3-9 16,-3-5 0-16,-2-1-18 16,-2-4 0-16,-1-1-28 15,-2-1 0-15,-1-1-38 16,0-4 0-16,2 1-17 15,-3-4 0-15,-1 1 54 16,-3 0 0-16,-4 2-1 0,-4 0 0 16,-2-2-33-16,-5 6 1 15,-2-4-11-15,-1 5 0 16,-5 2-114-16,-3 1 0 16,-6 1-43-16,3 5 0 15,-3 2 299-15,-4-3 1 16,-1 3 119-16,-4 2 0 15,-1-6-116-15,1 8 1 16,2 0-103-16,1 3 0 16,5 3-94-16,-14-1 1 15,-5-2-242-15,-3 4 0 16,-3-2 642-16,-7 2 1 16,-3 2-286-16,-12 4 0 15,-9-5-226-15,-31 8 1 16,-27-3 268-16,-8 1 1 0,-17 2-9 15,-9 4 0-15,-11 5-276 16,8 1 1-16,1 3-1474 16</inkml:trace>
  <inkml:trace contextRef="#ctx0" brushRef="#br0" timeOffset="-52551.77">5995 4997 2017 0,'0'0'0'16,"-13"14"-56"-16,7 6 1 16,-3 1-70-16,5 3 0 15,4 3 128-15,4-4 0 16,5 2 49-16,2-7 1 16,2-1 38-16,2-5 1 15,3 1 30-15,6-6 0 16,11-5-109-16,4-4 0 15,7-2-556-15,4-5 1 16,11-3 760-16,9-3 1 16,10 3-28-16,3-3 1 0,0 3-875 15,24-8 1-15,13-5 1378 16,2 0 1-16,-2-6-1333 16,5 2 0-16,1-3 1362 15,-4 1 1-15,-2 2-1130 16,-4 4 1-16,-3 5 874 15,-8 4 1-15,-5 2-473 16,-8 3 0-16,-13 2-467 16,-1-4 1-16,-8 1 845 15,-9-4 1-15,-11-1-246 0,-17 8 1 16,-15 2-85-16,-5 2 0 16,-5-4-31-16,-8-2 1 15,-8-4-124-15,-5-4 0 16,-11-7-176-16,-3 5 1 15,-10-4 498-15,0-1 1 16,-6 1 0-16,-1 0 0 16,2 2-148-16,5 5 1 15,4 5-72-15,1 0 0 16,8 6-47-16,6-2 1 16,5 6 4-16,5 3 1 15,5-4 1-15,3 4 1 16,0 0-8-16,13 11 1 15,7 1-118-15,11 3 0 16,6 5-509-16,8-4 1 0,4 0 1211 16,7 2 0-1,5-2-340-15,-11 0 0 0,-8-1-96 16,-5-3 0-16,-13-1-35 16,-6 4 1-16,-5-1-2 15,-7 8 0-15,-6 6-58 16,-15 7 0-16,-13 10-643 15,-40 32 1-15,-26 29 1186 16,-21 20 1-16,-19 24-825 16,6 7 0-16,-1-1-1159 15</inkml:trace>
  <inkml:trace contextRef="#ctx0" brushRef="#br0" timeOffset="-28038.26">3727 15579 1950 0,'0'0'0'16,"19"0"13"-16,-19 0 1 15,-4-11-13-15,-1 3 1 16,-5 1-65-16,1 0 1 15,-4-2-12-15,4-2 1 16,-2-3 52-16,-2-1 0 16,4-3 14-16,3 4 0 15,-1 0-8-15,1 3 1 0,1 4 66 16,5 7 0-16,-9-9-1 16,9 9 0-16,-10 0 21 15,10 0 1-15,0 0 21 16,0 0 1-16,0 0-46 15,0 0 0-15,0 0 26 16,0 0 0-16,0 0-21 16,6-2 0-16,7-4 8 15,2 3 0-15,7-1-57 0,-2 4 0 16,2 0-32-16,6 4 0 16,1-1-78-16,-1 1 0 15,0 1-130-15,3-3 1 16,-3 0-6-16,5 0 0 15,4 0 523-15,0 1 1 16,2 3-91-16,1 1 0 16,-3 2-60-16,2 0 1 15,2 0-111-15,-8-2 1 16,-2 0-114-16,6-1 1 16,2-1-158-16,-4-1 0 15,-5-3 215-15,10-1 0 16,3 0 234-16,3 0 1 15,6 2-46-15,-6 0 0 16,-8 2-124-16,3 1 0 16,-4 0-173-16,0 1 0 15,-4-1-138-15,4-1 0 0,6-4 395 16,-3 0 0-16,-1 0 68 16,2 0 0-16,-4-2-95 15,-4 0 1-15,4 0-30 16,-13 1 0-16,-2 1-61 15,-9 0 0-15,-2 1 0 16,-11-1 0-16,9 2-13 16,-9-2 0-16,0 0 13 15,0 0 1-15,0 0-6 16,0 0 1-16,-9-5-79 0,3-1 1 16,-3-1-8-16,-9-2 1 15,-10-3-123-15,-3 1 0 16,-3 2 212-16,1 2 0 15,-4 1 249-15,0 1 1 16,0-2-86-16,-1 3 1 16,1 0-104-16,2 1 0 15,1-1-134-15,-8 2 1 16,-1 2-129-16,3 0 1 16,-3 2 162-16,1 0 0 15,1 2 242-15,-1-1 1 16,-1 3-65-16,6-1 1 15,4 2-145-15,-2-3 1 16,5-1-33-16,-5-3 1 16,-3-1-117-16,4-1 0 15,-1 0 38-15,2-2 0 16,2 1 70-16,5 1 0 0,-2 2 167 16,6 0 1-16,0 0 2 15,3 0 0-15,5 2-56 16,4 1 0-16,1-3-72 15,0 0 0-15,3-3 20 16,6 3 1-16,-9 0-100 16,9 0 0-16,0 0-234 15,19 5 0-15,-5 1-1215 16</inkml:trace>
  <inkml:trace contextRef="#ctx0" brushRef="#br0" timeOffset="-23083.64">9597 13479 1950 0,'0'-13'0'0,"-6"-10"0"16,-5 21 0-16,-4 13-62 15,0-7 0-15,1 5 0 16,-9-4 1-16,-1 2-85 15,2-5 1-15,-2-4 70 16,0-3 1-16,-3-6 71 16,-1-5 1-16,0-4 94 15,1-5 0-15,-5-2 216 0,8-7 1 16,2-2-198-16,4-4 0 16,6-3-88-16,3 0 1 15,2-4-39-15,5 9 1 16,2 6-13-16,0 3 0 15,6 3-82-15,6 3 1 16,3 1 102-16,7 6 0 16,2 4 176-16,8 4 1 15,10 7-68-15,1 8 0 16,3 5-132-16,0 6 0 16,0 9-122-16,-3 10 1 15,-6 6 77-15,-1 9 0 16,-6 9-264-16,-2 6 0 15,-6 5 435-15,0 12 0 16,-2 12 147-16,-5-8 0 16,-2-1-217-16,-7-14 0 15,-3-2-53-15,-6-23 1 16,1-15 20-16,-2-6 1 0,-2-11 38 16,3-4 0-16,3-4 16 15,0-8 0-15,0 0 5 16,-6-13 1-16,3-10 34 15,-3-12 1-15,2-11-91 16,-1-8 1-16,5-9-28 16,0-4 0-16,2-3 133 15,1-6 1-15,7-3-74 16,-5-13 1-16,8-9-85 0,-7 22 0 16,1 7 13-16,-2 22 0 15,-5 17 54-15,-3 4 0 16,1 6-21-16,-5 5 0 15,1 3 16-15,0 5 1 16,3 4-19-16,3 6 0 16,0 0-61-16,0 0 0 15,-6 13 54-15,3 8 1 16,6 6 77-16,3 9 1 16,3 8 36-16,4 4 1 15,5 3-27-15,6 1 0 16,4 4-80-16,5-9 1 15,-1-1-17-15,1-6 0 16,4-6-138-16,-8-5 0 16,3-11-42-16,-1-4 0 15,2-5 59-15,-3-7 0 0,1-5 375 16,-3-12 0-16,3-6-40 16,-3-10 1-16,2-7-105 15,-8-7 1-15,2-7-212 16,-6 2 1-16,3-1-361 15,-12 1 1-15,0-2-659 16</inkml:trace>
  <inkml:trace contextRef="#ctx0" brushRef="#br0" timeOffset="-19283.62">10937 12040 1961 0,'0'0'0'16,"0"-18"1"-16,7 4 0 15,2-4-33-15,-3 0 0 16,0 2 24-16,-3 0 0 16,1 1 6-16,-4 3 1 15,0 1 1-15,0 2 0 16,-4 3 40-16,4 6 0 16,-5-9-31-16,5 9 1 15,0 0 2-15,-6 9 1 16,-3 8-113-16,-2 15 0 0,0 9-40 15,-8 10 0 1,-5 5 122-16,-3 7 0 0,-5 5-430 16,-1 0 1-16,0 4 860 15,-8 8 1-15,-7 4-73 16,4-10 1-16,1-5-158 16,10-19 0-16,7-14-151 15,6-4 0-15,5-6-64 16,-3-5 0-16,5-3-17 15,4-5 0-15,3-4 48 0,6-9 0 16,-9 9 54 0,9-9 1-16,0 0-37 0,9-4 1 15,0-1-57-15,10 1 1 16,1-1-92-16,8 5 0 16,7 5-353-16,4 1 0 15,7 6 812-15,2 1 1 16,7 1-73-16,1 2 1 15,3 4-188-15,-2-4 0 16,-2-1-299-16,1-3 0 16,-8-3 217-16,0-3 0 15,0-3 235-15,-8 1 1 16,3-2-67-16,-10-2 0 16,-5 0-70-16,-1-4 0 15,1-1-53-15,-9-1 1 16,-7 3-36-16,0-3 0 15,-7 3 0-15,-5 3 0 16,0 0-23-16,0 0 1 0,0 0-61 16,0 0 1-16,0 0-178 15,0 0 0-15,0 0-1379 16</inkml:trace>
  <inkml:trace contextRef="#ctx0" brushRef="#br0" timeOffset="-12710.3">11808 12096 1927 0,'0'-11'0'0,"0"-5"-3"0,2 5 1 16,6 6-46-16,-3-4 1 16,8 2 49-16,-7-2 0 15,3-4-3-15,-4-3 1 16,3-2 12-16,-3 4 1 15,1-1 20-15,-3 4 1 16,1 6-28-16,-4 5 1 16,6-13-7-16,-6 13 0 15,0 0 0-15,0 8 0 16,0 4-3-16,2 12 0 16,-1 8 65-16,5 9 1 15,3 3 85-15,0 4 1 16,2-1-111-16,2 2 0 15,0 1-165-15,6-3 1 16,5-2-110-16,3-5 1 16,3-4-113-16,-4-15 1 0,-2-5 727 15,-2-8 1-15,-4-12-148 16,3-3 0-16,-3-8-72 16,-1-8 0-16,-2-8-172 15,-6-5 0-15,-4-7-235 16,-1-2 1-16,-4-4-414 15,-5 4 0-15,1 0 339 16</inkml:trace>
  <inkml:trace contextRef="#ctx0" brushRef="#br0" timeOffset="-12169.88">11679 11322 2219 0,'9'4'0'15,"1"5"3"-15,-7-18 1 16,-3-8-37-16,0 5 1 15,0-1-10-15,0 1 0 16,0 1-46-16,2 4 1 16,2-1 88-16,-4 8 1 0,9-7 107 15,-3 9 0-15,6 3 33 16,7 8 1-16,5 7-78 16,-2 3 1-16,2 6-74 15,-5 0 0-15,-1 0-43 16,-9 1 1-16,-5 3-65 15,-8-1 0-15,-9 2-118 16,-5-9 0-16,-8-1 21 16,-2-6 0-16,-1-11 121 0,-1-5 0 15,-3-9 526 1,2-11 1-16,-1-11-203 0,6-5 1 16,4-10-187-16,7 3 0 15,8-4-132-15,7 7 1 16,7 2-142-16,-1 9 0 15,7 7 32-15,2 8 0 16,5 6 369-16,6 15 0 16,2 8-224-16,-4 10 1 15,3 0-1227-15</inkml:trace>
  <inkml:trace contextRef="#ctx0" brushRef="#br0" timeOffset="-11389.11">13217 10715 2107 0,'0'-14'0'16,"5"-10"105"-16,3 1 0 16,1-6-57-16,-7 4 0 15,-2 3-80-15,-2 1 0 16,-2 5-86-16,-1 3 0 16,-4 6-5-16,1 3 0 15,-1 6 58-15,-6 14 1 16,0 9-79-16,-3 10 1 15,1 6 185-15,-1 8 0 16,1 8 257-16,-5 10 0 16,-2 7-182-16,-9 23 0 0,-8 20 65 15,4-9 0-15,-3-4-240 16,3-8 0-16,2-8-181 16,0-18 1-16,0-10 179 15,12-24 0-15,9-18 60 16,3-4 1-16,3-10 48 15,8-4 0-15,0 0 51 16,11-6 0-16,8-1 33 16,7-4 0-16,9-3-121 15,5-1 1-15,6-3-371 16,2 8 0-16,6 2 464 16,1 12 1-16,6 1 143 0,0 12 1 15,4 8-244-15,-4 4 1 16,3 3-222-16,3 8 1 15,7 8 325-15,-19-17 0 16,-12-6 24-16,-7-7 1 16,-12-7-93-16,-1-2 0 15,-5-5-85-15,-7-1 1 16,-3-3-184-16,-3-7 0 16,1 0-1409-16</inkml:trace>
  <inkml:trace contextRef="#ctx0" brushRef="#br0" timeOffset="-10606.33">12957 12145 2219 0,'18'5'0'0,"12"6"128"16,-30-11 0-16,0 0-86 15,0 0 0-15,-17-9-48 16,10 4 1-16,1-1-108 16,6 6 1-16,13-9-2 15,2 11 0-15,3 3 106 16,4 6 1-16,12 5 248 16,1 4 1-16,9 5-72 15,-2 1 0-15,6 2-183 0,6-1 1 16,7 0-415-16,-2 0 1 15,4 0 726-15,0-3 1 16,1-1-206-16,-5-5 0 16,-3 2-93-16,-3-7 1 15,-5-1-149-15,-2-1 0 16,-3 0-16-16,-10-4 0 16,-7-1-56-16,-6-3 1 15,-3 1-358-15,-6-11 0 16,2 1 313-16</inkml:trace>
  <inkml:trace contextRef="#ctx0" brushRef="#br0" timeOffset="-9480.26">14192 10953 2207 0,'0'0'0'15,"0"0"-10"-15,-10-6 0 16,-2-4-73-16,0 1 1 16,1-2-43-16,0 2 0 15,2 0 88-15,0 3 1 16,0 1 90-16,-1 3 1 16,7 0 58-16,3 10 1 0,3 4 55 15,7 12 1-15,3 8-99 16,7 8 0-16,8 5-18 15,3 3 1-15,2 5-44 16,6-1 0-16,2 0-255 16,5-5 0-16,0-6 141 15,6-10 0-15,3-8 375 16,-3-8 1-16,3-8-196 16,-9-7 1-16,-5-7-22 0,-6-10 0 15,-7-8-94 1,-6-5 1-16,-4-12-35 0,-9-5 0 15,-5-14 179-15,-4 2 1 16,-4-12-113-16,1 5 0 16,-3-3-33-16,-3-6 0 15,-9-6 68-15,8 30 0 16,1 21-37-16,-4-3 0 16,2 12 1-16,-2 5 0 15,8 7-64-15,-3 1 0 16,6 7 58-16,-1 13 0 15,1 8 62-15,7 16 0 16,5 13 27-16,4 5 1 16,7 9-177-16,6 5 1 15,8 11-126-15,8 20 0 16,9 18 219-16,-1-7 1 16,5 2 185-16,3-11 1 15,-2-2-3-15,-5-9 0 16,-4-9-207-16,0-2 0 0,-2-5-282 15,-6-6 0-15,-1-5 307 16,-11 0 0-16,-8-9 79 16,-9-9 1-16,-9-11 76 15,-6-1 0-15,-7-3 6 16,-7-4 1-16,-12-1-46 16,-1-2 0-16,-10 1-181 15,-7-4 0-15,-5-8-213 0,-4-6 1 16,-4-6 557-16,-8-9 1 15,-1-8-195-15,9-4 1 16,10-8-96-16,-12-14 0 16,0-11-133-16,13-9 0 15,11-6 146-15,27-3 1 16,21-3 170-16,22-12 1 16,21-10-491-16,27-8 0 15,28-6 496-15,10-3 0 16,-1 1-2344-16</inkml:trace>
  <inkml:trace contextRef="#ctx0" brushRef="#br0" timeOffset="6582.04">10937 14325 1905 0,'16'-9'0'0,"12"-1"-34"15,-28 10 0-15,-18-6-103 16,3 3 0-16,-2 3 61 0,3 0 0 16,1 0-24-16,2 0 0 15,-2 0 61-15,-2 0 1 16,6 0 88-16,-1 0 1 15,1 3 48-15,0-3 0 16,3 0-16-16,6 0 1 16,-9 0-44-16,9 0 1 15,0 0 71-15,0 0 0 16,0 0-19-16,0 0 0 16,15-5-8-16,3-1 0 15,6-1-40-15,4-2 0 16,5-4-213-16,10-3 0 15,7-4-302-15,5-3 0 16,10-2 967-16,5-2 0 16,4-2-575-16,1 2 0 0,3 0-505 15,14-2 1-15,13-3 1310 16,-5-2 1-16,4-2-815 16,-8 0 0-16,1-2 209 15,7 0 1-15,7-2 36 16,-10-3 0-16,2-4-507 15,5 6 1-15,-1-1 657 16,-6 8 1-16,3 5-900 16,-3-3 1-16,1 0 1185 15,5-6 1-15,0-5-846 16,5 1 0-16,10-3 595 16,-2 0 1-16,4 0-902 0,-8 0 1 15,1 4 1010-15,-10-1 0 16,0 6-514-16,-9 0 1 15,-10 0-29-15,-3 2 1 16,-4 0 406-16,-10 3 1 16,-7 4-283-16,-12 2 0 15,-10 0-46-15,-16 12 0 16,-15 6-37-16,-3 2 1 16,-7 3 44-16,-1 2 1 15,0 0 8-15,0 0 1 16,-9-2 49-16,-2 2 1 15,-2-4-132-15,-13 4 0 16,-3 4-165-16,-14 1 1 16,-8 4 311-16,-5 6 0 15,-12 5 86-15,-2 3 1 0,-6 6-483 16,-20 9 0-16,-11 8 533 16,2-1 1-16,0 4-94 15,-1-4 1-15,3 0-280 16,-6 6 1-16,0 1 367 15,-5 0 1-15,1 0-633 16,0 2 0-16,3 2 768 16,-3-2 1-16,4-2-631 15,-5-1 1-15,-1-1 628 16,-5 1 0-16,-2-1-672 16,-3 4 1-16,-6 0 564 0,1-2 1 15,-4-3-296-15,12-2 0 16,6-2 230-16,10-8 0 15,5-8-414-15,7-4 1 16,-1-5 359-16,12-2 1 16,10-2-372-16,12 4 1 15,0 0-1440-15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4T10:54:47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4062 6198 1625 0,'0'0'0'15,"11"-2"-131"-15,-11 2 0 0,0 0 100 16,0 0 0-1,0 0-52-15,0 0 0 0,-6-9 82 16,6 9 1-16,-9-13-34 16,9 13 1-16,-9-12 141 15,9 12 0-15,-6-8-103 16,6 8 0-16,0 0 48 16,0 0 0-16,0 0 22 15,0 0 1-15,0 0 25 16,0 0 0-16,0 0 23 15,11 4 1-15,15 5-4 16,-2-4 0-16,4 6-123 16,9-2 1-16,5 4-102 0,1-6 0 15,-3 2-508-15,12-4 0 16,3-1 998-16,3 0 1 16,6-4-125-16,1 1 0 15,-1-1-340-15,1 0 0 16,-2-1-305-16,9 1 0 15,-2 0 879-15,6 0 1 16,1 0-600-16,16 0 1 16,10-8-130-16,-2 5 1 15,-1 1 627-15,-8-2 0 16,-5-1-537-16,-13 1 1 16,-17 1-98-16,8-1 1 15,1 4 625-15,3 4 1 16,-5-1-390-16,3-3 0 15,-3 0-490-15,1 0 1 16,1-3 899-16,16-1 0 0,12 1-247 16,-30 1 0-16,-16-2-207 15,2-3 0-15,-4-2-154 16,-9 4 1-16,0-3-71 16,-9 5 1-16,-8 1 382 15,-1-2 1-15,-4 4-36 16,-6 0 0-16,-2 0 13 15,-7 0 1-15,0 0-27 16,0 0 1-16,0 0 81 16,0 0 1-16,-16 0-30 15,-1 0 0-15,-5 4-20 16,-6-2 0-16,-5 5-100 0,-4-3 0 16,-6 1-193-16,-3 2 0 15,-9-1 37-15,-4 1 1 16,-2 2 413-16,-4 0 1 15,1 2-257-15,-12-1 0 16,-13 1-396-16,1-2 0 16,-1 0 729-16,2-2 0 15,8 1-295-15,-4-3 1 16,7-1-419-16,-3-4 1 16,-4 0 719-16,5 1 0 15,3 1-270-15,6 0 1 16,5 2-338-16,-8-4 0 15,-2-4 319-15,0 4 0 16,0 0 164-16,8 4 1 0,1-1-312 16,0 1 1-16,-3 1-316 15,14-5 0-15,5 0 691 16,2 0 0-16,9 0-138 16,1-3 0-16,9-1-104 15,4 2 1-15,6-1 7 16,-1-3 0-16,10 3-67 15,0 3 0-15,5-4-29 16,4 4 0-16,0 0 7 16,0 0 1-16,0 0-47 15,0 0 0-15,13-4-127 0,11 1 1 16,9 1 63-16,10-2 1 16,10 1 498-16,4 1 1 15,4 2-303-15,8-2 0 16,1 0-392-16,13-5 1 15,11 2 739-15,21-8 1 16,12-1-990-16,-3 3 1 16,3 0 1109-16,-13 6 1 15,-6 5-663-15,-7 0 1 16,-7 0 213-16,4 0 0 16,0 3 110-16,-2-4 1 15,-6-5-707-15,3-1 0 16,-1-4 983-16,-3 4 1 15,3 0-425-15,-31 1 1 16,-15-1-205-16,-4-2 0 16,-10-3 13-16,-4 3 0 0,-8 0 159 15,-4 5 1-15,-6 0-154 16,-3 4 1-16,0 4-1007 16</inkml:trace>
  <inkml:trace contextRef="#ctx0" brushRef="#br0" timeOffset="11168.95">3408 8398 1793 0,'0'0'0'0,"0"0"-41"16,0 0 1-16,0 0-3 16,0 0 0-16,0 0 65 15,0 0 0-15,0 0-32 16,0 0 0-16,0 0-47 16,0 0 0-16,0 0 16 15,0 0 1-15,0 0 12 16,0 0 0-16,0 0-76 15,0 0 1-15,0 0 12 16,0 0 0-16,0 0-33 0,0 0 1 16,28 16 293-16,-4-7 1 15,7 4 191-15,2-1 0 16,8 1-150-16,-2-2 1 16,5-2-92-16,-5 0 1 15,-6-4-164-15,8 2 1 16,5-3-340-16,0-1 0 15,2-3 447-15,6 2 0 16,-3-2 221-16,5 4 0 16,5-4-213-16,-6 0 0 15,2-4-324-15,2 1 1 16,6-3 249-16,1-3 1 16,4 2 264-16,-1 2 1 15,-3-3-319-15,-1 3 0 16,0-6-517-16,1 6 1 15,2-2 1092-15,2 5 1 16,4 4-405-16,-4-4 0 0,-1-2-446 16,1 4 0-16,-4-3 495 15,17 3 1-15,10 0 40 16,-23 0 1-16,-5 0-241 16,-5 0 0-16,-4 0-339 15,-1 0 1-15,1 0 652 16,5 0 0-16,3 0-139 15,-1 0 1-15,5-4-357 16,-1 0 0-16,5-1 215 0,13 1 1 16,16 1 237-16,-12 1 0 15,-1-2-392-15,-1 1 0 16,-2-3 109-16,-2 6 1 16,2-3 264-16,-15 3 1 15,-7 0-472-15,3 0 1 16,-1-4 291-16,14 4 1 15,16-2 138-15,-9 2 0 16,3-1-258-16,-24-1 0 16,-10-2-185-16,0 1 1 15,-1-1 541-15,-1 2 1 16,3-1-183-16,-10-3 0 16,2 4-84-16,-7 1 1 15,-4-3-98-15,1-1 0 16,-6 1 35-16,-5 0 0 15,-6 4 20-15,-5-5 1 16,-1 1 10-16,-6 1 1 0,-3-1 65 16,-6 4 0-16,9-7-11 15,-9 7 0-15,0 0 2 16,0 0 1-16,0 0 44 16,0 0 0-16,-13-5-86 15,2 5 0-15,-2-6 26 16,-5 12 0-16,-6-3-27 15,0 3 1-15,-4-3-71 16,-9-3 0-16,0 0-158 16,-5-3 0-16,-3 1 132 0,3-2 1 15,-1 1 280-15,3 3 1 16,1 0-35-16,2 3 1 16,0 6-113-16,0-5 1 15,-1 3-88-15,-3-2 0 16,-5-1-265-16,-2-2 1 15,-2-4 458-15,-2 2 1 16,1 2 20-16,1 1 1 16,-2 1-116-16,2 0 0 15,2-4-185-15,2 0 1 16,0 0-66-16,0 0 0 16,0 0 271-16,3 0 0 15,1 1 86-15,-5 3 1 16,5 3-73-16,1-3 1 15,4 5-88-15,-5-6 0 16,0 3-200-16,-5-3 0 0,-2-1 51 16,1 0 1-16,-6-2 418 15,0 2 1-15,1 1-203 16,-1 3 1-16,-1 1-192 16,0-3 0-16,-1-4-144 15,-12 1 1-15,-8-1 542 16,21 0 0-16,3 0-160 15,2 2 0-15,2 4-160 16,-3-6 0-16,-3-6-252 0,-16 4 0 16,-9 1 546-1,3-3 1-15,2-1-127 0,19 1 1 16,8 4-252-16,-4-4 0 16,-1-3-101-16,2 5 0 15,-1-1 430-15,-18 6 0 16,-3 1-78-16,13 1 1 15,13-5-158-15,-2 0 1 16,-2 0-123-16,4 0 0 16,-2 0 70-16,-2 0 0 15,4-3 280-15,0 6 0 16,3-3-102-16,-3 4 0 16,4-2-98-16,-1 1 0 15,3 1-101-15,-3-4 1 16,6 0-80-16,0 0 1 15,0 0 69-15,4 0 0 16,0-4 306-16,2 4 1 0,3 0-50 16,-2 4 0-16,-1 0-38 15,-2-1 0-15,1-1-97 16,5 2 1-16,3-4-109 16,-4 3 1-16,-3-3 7 15,3 4 1-15,2 1-194 16,4 2 1-16,3 2-1244 15</inkml:trace>
  <inkml:trace contextRef="#ctx0" brushRef="#br0" timeOffset="13826.57">9536 6288 1737 0,'18'1'0'0,"12"7"-86"15,-30-8 1-15,-6-13-16 16,-3 4 1-16,-4-2 53 15,4 2 1-15,3 0 2 16,1-2 0-16,1-1 90 16,4-3 1-16,0 3-31 15,0-4 1-15,0 3 40 16,0-3 0-16,4 3 2 16,-4 4 1-16,0 0-38 15,0 9 1-15,-4-7 21 0,4 7 0 16,0 0-5-16,0 0 0 15,0 0-6-15,0 0 0 16,9 0 28-16,-3 4 1 16,7 5-48-16,-2 3 1 15,5 4-16-15,-3 10 0 16,4 4-110-16,-1 6 0 16,3 6-167-16,-1 4 0 15,1 5 179-15,-4 3 1 16,-1 3 367-16,1 6 1 15,2 0-146-15,-2 4 1 16,-3 0-3-16,7 12 0 16,5 9 60-16,-6-9 0 15,3-7-94-15,-5-14 0 16,-6-17-87-16,-1-3 0 0,0-7-3 16,-3-2 0-16,-3-4-44 15,-1-5 1-15,2-4 35 16,-4-3 0-16,0-4 11 15,0-2 1-15,0-2-25 16,0-5 1-16,-9 7-15 16,-1-8 1-16,1-5-30 15,-6-3 1-15,-3-2 47 16,-6-3 0-16,2-2 74 16,-6-6 0-16,4-1 128 15,-4 1 0-15,1-7-53 0,-1 4 1 16,6 0-120-16,1 0 1 15,-1-4-13-15,4 7 0 16,3 1-51-16,2 1 0 16,2-2 43-16,4 6 1 15,5 3-32-15,-2 4 0 16,4 6 10-16,0 3 0 16,13 3-53-16,4 10 0 15,9 3-23-15,1 9 1 16,6 6-33-16,1 5 1 15,6 4 381-15,-1 5 1 16,5-2-167-16,-5 2 1 16,2-4 12-16,-8-3 0 15,-2-5-86-15,-7-6 0 16,0-4-4-16,-5-7 0 16,-4-7-28-16,-2-5 1 0,-1-6 23 15,0-16 1-15,0-16 81 16,1-18 0-16,-2-17-331 15,13-48 0-15,8-32 145 16,1-3 0-16,2 1-1520 16</inkml:trace>
  <inkml:trace contextRef="#ctx0" brushRef="#br0" timeOffset="25328.75">19090 7436 2039 0,'-13'4'0'16,"-6"5"-6"-16,19-9 0 16,0-22-33-16,4 12 0 15,2 1-22-15,-3-4 0 16,1 2 23-16,-6-7 0 0,-3-3 41 16,-1-1 1-16,0-2 62 15,-1-1 0-15,2 0-75 16,-5 0 0-16,1 0-125 15,-6-1 0-15,-1 1-169 16,-5 0 1-16,-3 0-312 16</inkml:trace>
  <inkml:trace contextRef="#ctx0" brushRef="#br0" timeOffset="26003.28">18792 7035 1065 0,'6'2'0'0,"7"1"357"16,-28-3 1-16,-11-7-167 16,2 2 1-16,-5-1-146 15,-3-1 1-15,-5 0-196 16,-3 5 1-16,1-2-18 0,2 4 1 15,2 0-69-15,2 4 0 16,3 9 367-16,-3 3 0 16,4 7 93-16,3 2 1 15,4 2-80-15,-2 4 0 16,5 3-67-16,-3 2 1 16,3 2-69-16,5-4 1 15,-3 2-13-15,2 2 0 16,1 2 3-16,1 1 1 15,2 4 36-15,-2-3 1 16,7-1-71-16,-3 2 0 16,5-1-41-16,0 3 0 15,4 1-14-15,0 1 1 16,4 2 101-16,2-6 0 16,1 0 41-16,2 1 1 15,2-3-47-15,2-3 1 0,2 3-127 16,4-3 0-16,5 0-268 15,1 0 0-15,5-4 372 16,1 2 1-16,6-6 310 16,-4-1 0-16,4 0-39 15,2-9 1-15,5-2-125 16,-3-6 1-16,5-8-290 16,2-4 1-16,-2-13-156 15,1-3 1-15,-3-5 654 16,2-8 1-16,0-9-144 0,0-3 0 15,0-8-191-15,6-7 1 16,2-10-95-16,-8 3 1 16,-6 0-24-16,-10-1 0 15,-6 0 158-15,-11 11 0 16,-6 8-48-16,1-3 1 16,-8-1-15-16,0 1 0 15,-6 1 101-15,-3-2 0 16,-4 6 46-16,-9-6 0 15,-2 3-138-15,-8 1 1 16,-6 3-230-16,-14 2 0 16,-13 3 328-16,-25-1 0 15,-19-2-237-15,-17 10 1 16,-12 4 177-16,-10 14 1 16,2-4-2005-16</inkml:trace>
  <inkml:trace contextRef="#ctx0" brushRef="#br0" timeOffset="33930.68">2743 7098 1838 0,'-9'0'0'0,"-2"-4"-64"0,4 4 1 16,1 0-34-16,6 0 1 15,0 0-98-15,0 0 0 16,-3-9 23-16,-7 2 0 15,-1-2-318-15</inkml:trace>
  <inkml:trace contextRef="#ctx0" brushRef="#br0" timeOffset="34769.64">2603 6993 91 0,'-9'-3'0'16,"-6"3"460"-16,-7-7 0 15,-6 1-142-15,1-5 0 16,-1 2-189-16,-2 0 1 16,-1 2-164-16,0 5 1 15,1 2-211-15,-7 0 0 16,0 2-84-16,0 0 0 15,0 3 140-15,4-1 1 16,2 1 577-16,1 4 1 0,3 2-82 16,-1 5 0-16,0 2-80 15,-5 4 0-15,2 1-148 16,-1 4 1-16,6 2-146 16,4 4 1-16,4-1-80 15,-1 6 1-15,1-4-40 16,3 7 0-16,2 1 93 15,0-2 1-15,2 1 158 16,-2 4 0-16,4 0 16 16,3-2 0-16,1 2-87 15,-3-3 1-15,7-1-37 0,-3 2 1 16,4-1 16-16,0 1 0 16,0 0 75-16,-4-3 0 15,4-3 123-15,4 3 0 16,1-2-100-16,3 0 1 15,-3 0-49-15,5-1 0 16,4-2-15-16,1 2 0 16,7 1-50-16,-3 0 0 15,3 2 28-15,-2-6 1 16,-1-5-77-16,5 1 1 16,7-1-116-16,0-4 1 15,3-1 166-15,3-3 0 16,1-3 322-16,7-2 1 15,6-7-145-15,-8-1 1 16,-3-3-116-16,-1-10 1 0,2-8-240 16,1-7 1-16,1-5-459 15,3-6 0-15,0-5 1124 16,0 2 1-16,-3-2-168 16,-3 0 1-16,-1-2-130 15,-2 1 1-15,-6-3-102 16,-3-1 0-16,-8-3-98 15,3-1 1-15,-5-1-73 16,0-5 1-16,-3-7 177 16,-2 1 0-16,-2 1-27 15,-3 2 0-15,-8 0-78 16,0 4 1-16,-8-1 39 0,-1 3 1 16,-2 1 95-16,-8-4 0 15,1 5-114-15,-6 1 0 16,-4-2-106-16,-7 5 0 15,-4-3-225-15,-16-2 1 16,-15-3 742-16,5 10 1 16,-3 4-361-16,-4 8 0 15,-6-1-353-15,-1 7 0 16,-4 6 623-16,7 7 0 16,2 11-312-16,10 5 0 15,-1-3-1993-15</inkml:trace>
  <inkml:trace contextRef="#ctx0" brushRef="#br0" timeOffset="42186.01">3081 9572 1871 0,'0'0'0'15,"10"3"-49"-15,-10-3 1 16,0-10 46-16,0 10 1 16,-8-11-117-16,8 11 1 0,-5-7 72 15,5 7 1-15,0 0 29 16,0 0 1-16,0 0 43 16,0 0 0-16,0 0-29 15,0 0 0-15,-6-9 38 16,2 0 1-16,-1 1-9 15,1 1 0-15,0 2 53 16,4 5 0-16,-5-9-45 16,5 9 0-16,0 0-38 15,0 0 0-15,0 0-6 16,0 0 0-16,0 0-5 0,0 0 1 16,0 0 17-16,0 0 0 15,0 0 19-15,0 0 0 16,0 0 34-16,0 0 1 15,0 0-58-15,0 0 0 16,0 0 44-16,0 0 1 16,0 0-41-16,0 0 1 15,0 0 33-15,0 0 1 16,0 0-21-16,0 0 0 16,9-2 25-16,-9 2 1 15,13-2-38-15,-4-1 1 16,-3 1 27-16,3 0 1 15,-3 0-27-15,3 0 0 16,0 1 19-16,0 1 0 16,1-4-31-16,-1 2 1 0,-4 0 2 15,5 1 1-15,2-1 3 16,-2 0 0-16,3 2 32 16,1-4 0-16,-1 4-81 15,-2 0 1-15,2 0 50 16,2 4 0-16,-2-4-21 15,2 2 0-15,-2 1-63 16,1 1 1-16,5 0-53 16,-1-3 1-16,1 3-3 15,5 0 0-15,-2 1 39 16,6 0 0-16,5 3 321 0,-2 2 1 16,3-2-77-16,2 2 1 15,7 3-13-15,-10-2 0 16,0-2-106-16,-1-2 0 15,-5 2-81-15,1-4 0 16,-4 3-77-16,4-1 0 16,-4-2-58-16,4 1 1 15,-1-3-58-15,5 3 1 16,-5 1 509-16,7 0 1 16,-1-2-104-16,2 3 1 15,4-7-23-15,-2 1 1 16,5-2-148-16,-5 0 0 15,-9 0-43-15,3 0 1 16,2 0-147-16,-5 0 0 16,-4 2-7-16,9-2 1 15,8 0 408-15,-1 0 1 0,3 0-56 16,-4 0 1-16,5-2-58 16,-5 0 1-16,-2 1-100 15,0 1 0-15,-6-4-96 16,-1 0 1-16,1 3-146 15,-2-1 0-15,3 2 152 16,1 0 0-16,0 2 312 16,4-1 0-16,4 3-69 15,-4 0 0-15,0-4-90 16,1 0 1-16,3 0-96 16,-8 0 0-16,-1 0-114 0,1 0 1 15,0 3-116-15,0 3 1 16,-1-3 261-16,5 3 0 15,3 4 204-15,-1-1 1 16,-2 4-65-16,4-6 0 16,3 0-80-16,-7-1 0 15,-2-1-117-15,2-1 0 16,2-1-188-16,-2 3 1 16,-6-6 83-16,8 3 0 15,1-3 393-15,3 0 1 16,3 0-93-16,0 2 1 15,-3-2-81-15,-3 2 0 16,-7-2-144-16,1 0 0 16,-3 0-55-16,2 0 0 15,-3 2-81-15,7-2 0 0,3 0 438 16,6-2 0-16,6-2-50 16,-6 1 1-16,0-3-131 15,1 3 0-15,1-1-146 16,-4 1 1-16,-2-3-161 15,1 3 0-15,3-6 459 16,6 0 0-16,-1-2-54 16,1 2 0-16,2-4-60 15,-3 2 1-15,-5 2-229 16,1 4 1-16,-1 1-84 16,2-1 1-16,2 1 468 0,5 1 0 15,-1 3-138-15,-1-6 0 16,-5 1-105-16,2 3 0 15,-8-1-156-15,5 1 0 16,-1-2-15-16,0 1 0 16,0-5 391-16,6 3 0 15,-4 0-112-15,-2-1 1 16,0 1-79-16,-5-1 0 16,-4 3-109-16,5-4 0 15,1 1-197-15,-1 3 1 16,-1-5 401-16,5 3 1 15,-2 0 13-15,-3 1 0 16,-1-3-47-16,-6 1 0 16,-5 3-45-16,2-1 0 15,1-1-84-15,-4 1 0 16,-8-3-14-16,2 2 0 16,-7 1 13-16,-2 2 0 0,-4 0 45 15,-4 1 0-15,-1-1-65 16,-4 2 0-16,0 0-221 15,0 0 1-15,0 0-1258 16</inkml:trace>
  <inkml:trace contextRef="#ctx0" brushRef="#br0" timeOffset="51375.06">8862 10645 1737 0,'0'0'0'0,"11"-7"-175"15,-11 7 0-15,-6-9 77 16,-3 5 1-16,4 1-47 15,-5 1 0-15,1-2 240 16,0 2 0-16,-4 2 13 0,4 0 1 16,-1-1 27-16,1 1 1 15,4-2-90-15,-5 2 0 16,5-2-40-16,5 2 0 16,-9-2 22-16,9 2 0 15,0 0-30-15,0 0 1 16,0 0-41-16,0 0 1 15,0 0-26-15,0 0 1 16,0 0-44-16,0 0 0 16,0 0 240-16,11 0 0 15,11-3 93-15,6-1 0 16,5-1-69-16,4 1 1 16,0-5-113-16,0 5 1 15,0 1-166-15,5 3 1 16,-3 3-249-16,5 1 1 15,2 0 429-15,6-4 1 0,5-2 243 16,2-2 0-16,-2 2-253 16,3-5 0-16,-5 2-339 15,0 1 0-15,3 1 162 16,-3 1 1-16,0 2 450 16,3 3 1-16,1 3-245 15,-2 1 1-15,-2 2-238 16,-1 0 0-16,-3 4-423 15,1-6 0-15,0 2 1100 16,3-6 1-16,2-1-302 0,-7 0 1 16,-9-2-140-16,-2-4 0 15,-2 1-52-15,-6-4 0 16,-11 1-77-16,-1-1 0 16,-4 2 47-16,-4-3 0 15,-2 3-41-15,-9 5 1 16,9-4 88-16,-9 4 0 15,0 0 5-15,0 0 0 16,-7-9-16-16,1 2 1 16,-7-2-25-16,-2 2 1 15,-3-2-61-15,-10 4 1 16,-5 3-189-16,-4 2 0 16,-5 0-113-16,1 2 1 15,-5 1 741-15,0 3 0 16,0-5-206-16,-1 5 0 15,3-1-183-15,-6 1 0 0,0 1-209 16,-1-5 0-16,-5-1 139 16,3-2 1-16,-3-5 334 15,3 1 0-15,1 1-178 16,4-3 1-16,-2 3-185 16,2 3 0-16,-1 1-174 15,-3 0 1-15,0 0 279 16,2 0 1-16,4 3 216 15,4-3 0-15,5-3-138 16,4 3 1-16,1-6-83 16,4 4 0-16,4 2-13 0,6 0 0 15,3 2-58-15,6 0 0 16,2-2 44-16,7 0 1 16,-8 4-92-16,8-4 1 15,0 0 172-15,0 0 1 16,0 0-68-16,0 0 0 15,15 9-100-15,3-2 0 16,10 2-151-16,5 0 0 16,8-2 125-16,3 2 0 15,6 0 476-15,6 0 0 16,1-2-227-16,4 0 1 16,3 2-471-16,1-7 0 15,3 0 526-15,-3-2 1 16,5-2 33-16,-5 0 1 15,1-7-239-15,-5 6 1 0,2-4-339 16,-2 5 0-16,-8 2 508 16,1 5 1-16,-8 2-13 15,-4 4 0-15,-5 4-154 16,-9 12 0-16,0 0-1664 16</inkml:trace>
  <inkml:trace contextRef="#ctx0" brushRef="#br0" timeOffset="56267.24">8753 11788 1894 0,'0'0'0'0,"0"0"60"0,-9-1 0 16,-2-1 7-16,-8 0 0 16,1 0-34-16,-1-1 0 15,-5 1-88-15,2 0 0 16,7 2-24-16,-3 0 1 16,3-2 18-16,2 2 1 15,4-2 56-15,0 1 0 16,-1-3-10-16,1 2 0 15,0-1-19-15,0 1 0 16,-1 0 28-16,1-2 1 16,6 2 17-16,3 2 1 15,-10-3 30-15,10 3 1 16,0 0-1-16,0 0 0 16,0 0 3-16,0 0 0 15,0 0-6-15,0 0 1 0,0 0 20 16,0 0 1-16,0 0-24 15,0 0 0-15,11 2-34 16,-3-1 0-16,1-1-6 16,0 2 0-16,4 2-55 15,0-4 1-15,7 4-83 16,6-3 1-16,7-1-89 16,-3 0 0-16,1-1-56 15,-3-1 1-15,3 0 628 16,3 2 1-16,-1 0-128 15,-2 0 0-15,4 0-43 0,0 2 1 16,2 1-120-16,-3-1 0 16,-1 0-132-16,2-2 1 15,4-2-191-15,-2 0 1 16,0-1 37-16,-1 1 1 16,7-5 535-16,-2 5 0 15,1 0-106-15,0 2 0 16,-1 2-126-16,-2 0 0 15,-2-1-146-15,3-1 0 16,3-1-260-16,3-3 0 16,0 0 351-16,0 3 1 15,2-5 223-15,2 3 1 16,2-1-152-16,-4 4 0 16,-2-4-147-16,0 3 1 15,0-1-301-15,0 0 1 16,4 0 502-16,4 2 1 0,1 0 74 15,1 0 1-15,-1 2-181 16,0-4 1-16,1 0-253 16,-5-1 1-16,-3-4-38 15,2-1 1-15,2 1 541 16,3 4 0-16,1-1-172 16,-1 2 1-16,1 0-176 15,-1 1 0-15,-2 1-311 16,1-4 0-16,-2 0 593 15,3 4 0-15,-3 0-65 16,3 0 0-16,-3 0-150 0,-2 2 0 16,3 0-250-16,-1-4 1 15,2-1 132-15,1-1 0 16,-2-1 364-16,3-3 0 16,3-1-147-16,-13 2 0 15,-7 0-91-15,1-2 0 16,1 0-163-16,-2 0 0 15,-2 2-29-15,-8 3 0 16,-3 4-14-16,2-2 0 16,1-1 338-16,-6 3 0 15,-5-6-75-15,-7 5 0 16,0-1-11-16,-3 0 0 16,-5 0-222-16,-3 2 1 15,0 0-1462-15</inkml:trace>
  <inkml:trace contextRef="#ctx0" brushRef="#br0" timeOffset="69089.34">30769 7224 1782 0,'0'0'0'0,"0"0"20"16,0 0 0-16,0 0 2 15,0 0 0-15,-19-9-21 0,6 2 0 16,-3 1 4-16,1-1 0 16,2-2 63-16,-2 5 1 15,-1-1-70-15,-1 1 0 16,2 4-54-16,-1-3 1 15,-3 3-52-15,1 0 0 16,-1 0 48-16,3 0 0 16,-1 3 66-16,4-3 0 15,2 0 64-15,2 0 1 16,3 0 34-16,6 0 1 16,-11 0 13-16,11 0 1 15,-9 0-2-15,9 0 1 16,0 0-56-16,7 4 1 15,8 1-31-15,4-1 1 16,3-2-80-16,9 0 1 0,10-4-543 16,9 0 1-16,9-2 1126 15,24-5 1-15,20-1-625 16,1-3 1-16,6-1 134 16,1 1 1-16,2 2 115 15,-15 0 1-15,-8 4-471 16,-12-4 0-16,-12 6 226 15,-14-2 0-15,-14 5 218 16,-12 2 0-16,-11 0-52 16,-8 2 1-16,-7 1-91 0,0-3 0 15,-11 11 10-15,-2-2 0 16,-3-3 250-16,-19 6 0 16,-13 3-209-1,-8-1 0-15,-6 2-345 0,-10-3 0 16,-8-4 538-16,-1 0 0 15,-6-2-244-15,4 0 0 16,0-5-434-16,-2 2 1 16,0-1 793-16,8 1 0 15,3-2-310-15,6 1 1 16,7 4-128-16,9-5 0 16,9 2-30-16,10-1 0 15,9-3 91-15,6 4 1 16,9-4 38-16,-1 0 1 15,5 0 115-15,12 0 0 16,10-4-13-16,9 4 0 0,9-5-308 16,16 1 0-16,16-5 290 15,29 2 1-15,26-2-162 16,-6-3 0-16,4-1 52 16,-6 2 1-16,-1 2 112 15,-22 0 0-15,-18 2-170 16,-14 2 1-16,-14 1-28 15,-12 0 1-15,-13 8 62 16,-5-4 0-16,-9 4-254 16,1-4 1-16,0 1-1257 15</inkml:trace>
  <inkml:trace contextRef="#ctx0" brushRef="#br0" timeOffset="76880.72">30545 13171 1905 0,'13'0'0'15,"9"0"-1"-15,-22 0 0 16,0 0-40-16,0 0 0 16,-7-3-56-16,0 1 1 15,-3 2 52-15,1 2 1 16,-2-1 39-16,4 1 1 16,-1 0 2-16,1 2 0 15,1-4-44-15,-6 0 0 16,-3 0-8-16,0 1 0 15,-2 1 4-15,1 0 0 16,-1 2 33-16,2-1 1 0,2-1 217 16,2 2 0-16,0-3-80 15,0 3 0-15,2 0-52 16,0 1 0-16,0 0-38 16,1 1 0-16,4-1-26 15,4-5 0-15,2 13 134 16,-2-13 0-16,17 11-39 15,0-4 0-15,7-2 17 16,1 2 1-16,3-1-71 16,3-3 1-16,3 1-78 15,3-4 0-15,3 0-239 0,5 0 0 16,3 0 183-16,7 0 0 16,6 0 363-16,-6 0 1 15,1 0-259-15,10 0 0 16,10 0-294-16,-1-4 0 15,7 1 494-15,1 1 1 16,4-2-104-16,-6 4 0 16,-4-3-376-16,-1 1 1 15,-2-2 363-15,0 3 0 16,1-1 85-16,-4-2 0 16,-5 4-251-16,4 0 1 15,0-2-165-15,4 2 0 16,4 2 554-16,-6 2 0 15,-2-2-328-15,-7-1 0 16,-8 1-173-16,0-2 0 0,1 0 133 16,1 0 1-1,4 0 254-15,-4 0 0 0,0 2-140 16,-3-4 0-16,-4-3-167 16,-2-1 0-16,-4-1-94 15,-7 0 1-15,-6-2 235 16,6 4 1-16,4-1 131 15,0 3 1-15,-1 1-123 16,-5 2 1-16,-3 0-47 16,-6 0 1-16,-6-2-16 15,-4 0 1-15,-4 0-1 0,-5 1 0 16,-3 1 0-16,-4 0 0 16,0 0-9-16,0 0 0 15,-10 1-47-15,10-1 0 16,-13 0-135-16,-18 0 1 15,-17-1 188-15,2 1 1 16,-6-2 216-16,-9 2 0 16,-5 2-241-16,-4-2 1 15,-6-2-225-15,-2 2 0 16,-3-2 552-16,2 4 0 16,-2 0-427-16,-6-1 0 15,-2 1 114-15,-16 2 0 16,-11 1 175-16,10-3 1 15,5 0-321-15,18 0 1 16,13-2 148-16,-4 3 1 16,4 3 164-16,7-5 0 15,6 3-267-15,-14 0 0 0,-4-1-1 16,-3-3 1-16,-1 0 320 16,7 2 1-16,4 0-281 15,-6 0 1-15,-2-1-195 16,4 1 1-16,4-2 538 15,-1 0 1-15,1 0-224 16,9 4 1-16,7-4-155 16,-9 3 1-16,-3 3-125 15,7-1 0-15,1-1 473 16,-1 3 1-16,0 0-173 16,12-1 0-16,12-1-72 0,7-1 0 15,10-3 8 1,1 1 1-16,6-2-23 0,-1 2 1 15,5 0-16-15,5-2 1 16,0 0-115-16,17 2 1 16,8-1-184-16,10 1 0 15,10 2 610-15,8-4 0 16,8 0-142-16,0-2 0 16,2-2-296-16,16 1 0 15,12-3 172-15,-1 3 1 16,3-1 156-16,-9 4 1 15,0 0-358-15,2 0 1 16,1-2 240-16,2 1 1 16,3-5 54-16,-7 3 1 15,-4 1-411-15,0 0 0 0,1 2 476 16,-1 0 1-16,2 0-94 16,-6 0 1-16,-1 0-351 15,2 2 1-15,-1-2 431 16,3 3 1-16,3 1-53 15,-11 0 0-15,-6-3-295 16,8 1 0-16,4-2 244 16,-1 0 1-16,1-2 76 15,-6 1 1-15,-6 1-202 16,-3-6 0-16,-2 1-217 16,0-1 1-16,-2-1 505 0,-4 0 1 15,-3 0-146-15,-12 0 1 16,-8 1-59-16,-8 1 1 15,-7 3-28-15,-5-3 1 16,-4-1-26-16,-8 6 1 16,9-9-75-16,-9 9 1 15,0-7-81-15,0 7 0 16,-7-7-348-16,-1 7 0 16,1 0-683-16</inkml:trace>
  <inkml:trace contextRef="#ctx0" brushRef="#br0" timeOffset="107432.09">2989 9476 1737 0,'0'-5'0'0,"4"-8"-131"16,-4 13 1-16,9 2 31 0,-9-2 1 15,7 11 64-15,-7-11 0 16,8 5-64-16,-8-5 1 16,0 0 218-16,0 0 1 15,5 9-27-15,1 2 1 16,3-2 20-16,-2 2 1 16,3 2-11-16,1-1 0 15,2 1-2-15,1-1 1 16,5-1-12-16,9 2 0 15,3-2-37-15,-2 1 1 16,7 1-99-16,0 5 0 16,3 5-136-16,-6-1 0 15,3-1-292-15,2 1 1 16,5-2 735-16,3 0 0 16,6-8 68-16,1 3 0 15,-1-3-178-15,0-1 0 0,-6-7-265 16,5 1 1-16,5-1-110 15,3-4 1-15,2 0 535 16,3 0 1-16,7 0-295 16,-5-8 1-16,4-1-482 15,2 0 0-15,-2 0 847 16,4 0 0-16,2 2-283 16,12-2 0-16,10-2-378 15,-9-1 0-15,-2-1 494 16,-13 4 0-16,-8 2-82 15,-1 2 1-15,-1-1-349 0,-3 3 1 16,4 1 181-16,-4 0 1 16,3-2 227-16,1 3 1 15,1-1-202-15,-1 0 0 16,0 0-326-16,-1 2 1 16,-3 0 472-16,0 0 1 15,-2 0 50-15,-2 0 0 16,-1-2-197-16,-6 2 0 15,-6 0-89-15,0 0 1 16,-7 0-169-16,6 0 1 16,3 0 383-16,6-5 0 15,3-2 111-15,6-4 0 16,-2 0-241-16,2 0 0 16,-4 2-265-16,2-3 1 15,2 3 403-15,0 0 1 0,7-2 44 16,-5 2 1-16,0-2-239 15,1 0 1-15,-3-1-258 16,4-3 1-16,1 1 624 16,14-2 1-16,12 0-253 15,-27 7 0-15,-17 0-130 16,2 1 1-16,-8-1-176 16,-1-1 1-16,-4-1 246 15,0 0 1-15,-4 2 143 16,-6 0 1-16,-3 2-150 0,-5 1 1 15,3 3-1993 1</inkml:trace>
  <inkml:trace contextRef="#ctx0" brushRef="#br0" timeOffset="108997.36">24495 15908 1647 0,'8'-2'0'0,"7"0"-56"0,-8-1 0 15,-3-4 26-15,-4 7 0 16,0-8 10-16,0 8 0 16,0 0 20-16,0 0 0 15,-10-5 0-15,10 5 0 16,-13-14 101-16,8 6 1 15,-1-1 11-15,1 0 1 16,1-1 9-16,0 2 0 16,3 1-29-16,1 7 1 15,-6-7-8-15,6 7 1 16,0 0-23-16,0 0 1 16,0 0 4-16,0 0 1 15,-9 5-71-15,9-5 0 16,-13 13 59-16,6 3 1 15,-1 8-9-15,1 6 1 0,1 10 2 16,3 3 0-16,1 4-120 16,2 5 0-16,2 4 34 15,-1 7 0-15,5 4 147 16,-6 3 0-16,0 5-123 16,0 10 1-16,-4 7-42 15,8-27 1-15,0-17 80 16,1-5 1-16,-3-7-43 15,2-7 0-15,1-7-22 16,3-6 0-16,-1-7-40 16,-7-9 1-16,9 0-155 0,-3-16 0 15,-1-11-535-15,6-15 0 16,0 1 364-16</inkml:trace>
  <inkml:trace contextRef="#ctx0" brushRef="#br0" timeOffset="109595.36">25010 15649 2331 0,'0'0'0'0,"-1"9"95"16,1-9 1-16,0 0-6 15,0 0 1-15,-11 12-57 16,-1 6 1-16,0 9-37 15,-3 8 0-15,0 6 82 16,0 6 0-16,2 7 1 16,4 2 1-16,4 5-134 0,3 2 0 15,5 2-39 1,3 0 0-16,1-2 84 0,6-4 1 16,6-1-119-16,3-10 0 15,4-8 199-15,5-10 1 16,8-8 112-16,1-13 0 15,7-13-108-15,-5-12 0 16,1-13-129-16,3-17 1 16,2-16 62-16,-19-4 1 15,-8-12 55-15,-20-1 0 16,-10-4-114-16,-11 2 0 16,-10 0-6-16,-14 11 0 15,-11 5-148-15,7 26 1 16,0 17 337-16,1 8 1 15,1 10-46-15,2 8 1 16,2 6-181-16,8 3 1 0,10 1-212 16,11 3 1-1,0-1-1373-15</inkml:trace>
  <inkml:trace contextRef="#ctx0" brushRef="#br0" timeOffset="110224.03">26312 15204 2353 0,'7'13'0'0,"4"10"126"16,-23-23 0-16,-18-7-67 16,6 1 0-16,0 1-61 15,-6 12 0-15,-5 8-210 16,4 6 1-16,0 8 171 15,3 9 0-15,2 7 193 16,4 11 0-16,3 8-109 16,7 7 1-16,4 4 1 15,8 15 1-15,9 13 179 0,10-15 0 16,10-5-100-16,12-16 1 16,9-13-63-16,3-15 1 15,3-14-176-15,3-8 1 16,5-12-30-16,3-10 1 15,1-10 296-15,-3-6 1 16,-1-10-248-16,-14 0 0 16,-9-5-260-16,-17 6 1 15,-4-1-1360-15</inkml:trace>
  <inkml:trace contextRef="#ctx0" brushRef="#br0" timeOffset="110524.96">26017 15915 2331 0,'16'2'0'0,"12"2"168"16,-28-4 0-16,-13-13-45 15,6 4 0-15,-1-2-8 16,12 2 1-16,7-2-47 16,15-1 1-16,13-3-22 15,3-1 0-15,8 0-174 16,3-6 0-16,7-3-9 0,0 0 1 16,5-4 80-16,5-1 0 15,0-1-1935-15</inkml:trace>
  <inkml:trace contextRef="#ctx0" brushRef="#br0" timeOffset="111471.32">27368 14360 1894 0,'2'-8'0'0,"2"-2"104"15,-3-1 1-15,1-4-11 16,-2 3 0-16,0 1-18 15,-2 2 1-15,1 0-30 16,1 9 1-16,-8-11 10 16,8 11 0-16,-9-4-6 15,2 10 1-15,-4 5-14 16,-2 18 1-16,-2 14-30 16,0 5 1-16,2 10 121 0,0 9 1 15,2 6-173-15,4 30 1 16,3 21 120-16,-1-7 0 15,1 0-127-15,6-3 0 16,3-4 68-16,6-4 1 16,8-4-99-16,10-4 1 15,6-5-256-15,6-4 0 16,3-7 713-16,10-2 0 16,5-7-267-16,-4-6 0 15,3-6-164-15,-1-7 0 16,0-7-167-16,-5-13 1 15,-6-10 154-15,-6-13 1 16,-6-15 18-16,-8-9 1 16,-8-12-301-16,-7-11 1 15,0 0-959-15</inkml:trace>
  <inkml:trace contextRef="#ctx0" brushRef="#br0" timeOffset="112161.57">27676 15166 2353 0,'0'-11'0'0,"0"-7"126"0,6-1 0 16,3-7-120-16,10 3 0 15,5 0-235-15,7 1 1 16,6 0 26-16,2 6 0 16,3 5 487-16,1 10 0 15,1 8-122-15,-3 11 1 16,-1 9-84-16,-10 7 1 15,-6 9-131-15,-13 6 1 16,-9 7-113-16,-13-4 1 16,-10 2-52-16,-3-9 0 15,-5-7 193-15,-1-8 1 16,1-5 199-16,6-7 1 16,5-7-64-16,5-4 1 0,4-7-134 15,9 0 1-15,-8-18 58 16,18 2 0-16,8-5 128 15,8 3 1-15,9 1-69 16,6 7 1-16,5 1-125 16,0 7 0-16,2 5-128 15,-4 8 0-15,-1 7 67 16,-8 7 0-16,-4 10 103 16,-9 1 0-16,-7 5 47 15,-9 1 0-15,-10 1 80 16,-14 0 1-16,-12-2-40 0,-5-1 0 15,-8 0-127-15,5-10 0 16,1-6-134-16,-8-8 1 16,-3-9 25-16,10-3 0 15,3-8 181-15,5-3 1 16,4-4-8-16,4-3 1 16,5-3-120-16,6 3 0 15,4-2-130-15,5 1 1 16,0 1-1484-16</inkml:trace>
  <inkml:trace contextRef="#ctx0" brushRef="#br0" timeOffset="112688.07">28622 14943 2308 0,'-6'11'0'0,"-1"5"82"16,-1-18 0-16,-1-9-7 15,9 11 1-15,0 0-36 0,-4 11 1 16,1 5 7-16,-1 11 0 15,0 11-48-15,2 5 0 16,1 10-73-16,2 1 0 16,3 3 143-16,4 1 1 15,1-1 13-15,6-4 0 16,5-7-134-16,6-10 1 16,5-10-140-16,4-10 1 15,4-11 86-15,0-10 1 16,3-11 252-16,-5-8 1 15,-2-6-48-15,-9-6 0 16,-8-8 22-16,-10-2 0 16,-8-7-127-16,-13-2 0 15,-9-5 12-15,-8 3 0 16,-9 1 133-16,-3 7 1 16,-6 8-144-16,2 12 0 0,-2 9-222 15,-2 15 0 1,-4 7-71-16,5 14 1 0,1 11-459 15,11 7 1-15,0 0 370 16</inkml:trace>
  <inkml:trace contextRef="#ctx0" brushRef="#br0" timeOffset="113095.85">29292 15330 2454 0,'0'0'0'15,"16"0"215"-15,-6 2 0 16,-1 0-48-16,-2 5 0 16,-1 4-59-16,-4 7 1 15,-4 3-44-15,-2 10 1 0,-3 8-57 16,1 3 1-16,-1 6-64 15,1 5 0-15,1 4-13 16,-5 1 0-16,-2 0-297 16,-12-1 0-16,0 1-1447 15</inkml:trace>
  <inkml:trace contextRef="#ctx0" brushRef="#br0" timeOffset="114520.99">29537 14610 2163 0,'0'0'0'16,"0"0"111"-16,0 0 0 16,0 0-26-16,0 0 1 15,0 0-19-15,0 0 0 16,0 0-68-16,0 0 1 15,0 0-30-15,0 0 0 16,6 36-9-16,-2-6 1 16,1 8-63-16,-7 4 1 15,-5 4 93-15,3-1 0 16,2-5 59-16,0-6 0 16,2-7 48-16,0-7 1 15,2-9-37-15,-2-11 0 16,11-4-17-16,-1-12 1 15,3-9 18-15,5-4 1 0,4-5-71 16,4 3 0-16,4-1-113 16,-1 7 0-16,2 1-31 15,-1 12 1-15,1 8 315 16,1 9 1-16,-1 12-71 16,2 8 1-16,2 9 23 15,1 4 0-15,0 5-83 16,-4 4 0-16,-4 0-36 15,-12 0 1-15,-7-2-38 16,-5 0 1-16,-8-6-68 0,-16 4 1 16,-11 4-284-16,-14-11 0 15,-10-2 655 1,-6 1 0-16,-5-8-122 0,12-6 0 16,8-6-154-16,-2-8 0 15,2-9-63-15,9-7 1 16,9-7 125-16,15-8 1 15,15-8 2-15,9 1 0 16,9-1-99-16,6 3 0 16,9 4-111-16,0 7 0 15,4 7-49-15,-4 8 0 16,0 6 132-16,-5 6 0 16,-6 6-59-16,-6-1 0 15,1 2-1337-15</inkml:trace>
  <inkml:trace contextRef="#ctx0" brushRef="#br0" timeOffset="114908.75">29559 14561 2353 0,'8'13'0'16,"5"7"115"-16,-13-20 0 16,-22-8-9-16,11 3 1 15,1-4 39-15,10 9 1 16,8-9-122-16,6 5 1 15,10 1-131-15,12-4 1 16,12-2-87-16,3-4 1 16,10-3 467-16,-2 0 0 15,2-1-195-15,-11 5 0 16,-6-1-81-16,-10 2 0 16,-12 2-138-16,-7 6 1 15,-8-3-394-15,-7 6 0 16,0 0-731-16</inkml:trace>
  <inkml:trace contextRef="#ctx0" brushRef="#br0" timeOffset="115662.05">30503 14770 2297 0,'7'-7'0'0,"4"-4"81"0,2 2 0 15,2-2-46-15,4 0 0 16,1 1-62-16,2-5 0 15,0-3-81-15,-3-3 0 16,-1-6 16-16,-5-4 0 16,-2-5 107-16,-5-4 1 15,-3-5 201-15,-6-1 0 16,-7-3-68-16,-1 8 1 16,-3 5-89-16,-1 8 0 15,-2 7-59-15,1 6 0 16,-3 6-93-16,-16 9 0 15,-9 6-236-15,1 6 0 16,-3 6 173-16,2 8 1 16,1 6 384-16,3 4 0 15,3 6-43-15,7-5 0 0,6 1-123 16,13-2 1-16,11-3-114 16,11-5 1-16,13-1 100 15,11-3 0-15,11-1 137 16,4-5 1-16,6-2-193 15,8 8 1-15,8 3-169 16,-9 0 0-16,-4 2-9 16,-20 1 1-16,-15-5 122 0,-6 2 1 15,-8 0 178-15,-7-1 1 16,-6-6 85-16,-10 3 0 16,-9-1-63-16,-10-1 1 15,-7 1-114-15,6-6 0 16,0-3-125-16,-11-4 1 15,-8-2-70-15,9-4 0 16,3-4 96-16,7-14 1 16,7-8 64-16,15-10 0 15,13-6 204-15,14-10 0 16,16-9-134-16,1 4 1 16,7-1-186-16,10-3 1 15,11 0-349-15,-11 13 1 16,0 0-981-16</inkml:trace>
  <inkml:trace contextRef="#ctx0" brushRef="#br0" timeOffset="116621.01">30695 13933 2073 0,'2'11'0'15,"3"8"101"-15,-5-19 1 16,-14-14-29-16,8 5 1 16,2-4-69-16,-1 6 0 15,1-2-6-15,4 9 1 16,0 0-20-16,0 0 1 16,17-3-64-16,1-6 1 15,8-4 232-15,9 0 1 16,11-3 92-16,0 2 0 15,4-1-178-15,0 3 1 16,0-1-141-16,-6 1 1 16,-3-1 19-16,-8 4 1 0,-7 2 82 15,-8 1 0-15,-7 5-25 16,-3-1 0-16,-4 2 50 16,-4 0 1-16,0 0-35 15,0 0 1-15,0 0-8 16,0 0 1-16,1 9-2 15,1 2 0-15,2 7-28 16,3 1 1-16,4 10-69 16,0 5 0-16,2 8 177 15,2 6 0-15,0 6 42 16,2 8 0-16,3 1-127 0,6 23 0 16,7 19 83-16,0-5 1 15,2 5-86-15,-7-4 0 16,-2-6-70-16,-2-3 1 15,0-6 77-15,-4-6 0 16,0-7-55-16,1-8 1 16,-1-7-65-16,0-6 1 15,-1-12 24-15,-4-12 1 16,-3-10 54-16,0-1 0 16,-1-3 40-16,-2-5 1 15,-2-2 41-15,1-1 0 16,-3-3 21-16,-5-3 0 15,11 0-10-15,-11 0 0 16,13 2-34-16,-13-2 0 16,9-4-5-16,-9 4 0 0,0 0-38 15,0 0 1-15,-9-3 59 16,-2 3 1-16,-2 2 26 16,-18 7 1-16,-15 7-70 15,-6 2 0-15,-9 2-189 16,-7 5 0-16,-10 4 298 15,1-1 1-15,-3 3-104 16,14-6 1-16,7-1-114 16,3-4 0-16,8-2-70 15,11-6 1-15,12-3-94 16,2-5 0-16,1-1-1588 0</inkml:trace>
  <inkml:trace contextRef="#ctx0" brushRef="#br0" timeOffset="144064.14">30200 10180 1849 0,'0'0'0'0,"0"0"14"16,0 0 1-16,6-7-28 15,-6 7 1-15,7-12-55 16,-7 12 1-16,6-11-46 16,-6 11 1-16,1-7 66 15,-1 7 1-15,0 0 40 16,0 0 0-16,2-8 4 16,-2 8 1-16,4-9 26 15,-4 9 0-15,6-7 45 0,-6 7 0 16,5-9-38-16,-5 9 0 15,4-11 8-15,-4 11 0 16,3-10-49-16,-3 10 0 16,0 0 7-16,0 0 0 15,0 0-6-15,0 0 0 16,8-2 6-16,-8 2 0 16,11-6 33-16,-11 6 1 15,9-9-35-15,-9 9 1 16,0 0 9-16,0 0 0 15,0 0 31-15,0 0 1 16,0 0-23-16,0 0 1 16,0 0 12-16,0 0 0 15,0 0-25-15,0 0 0 16,0 0-7-16,0 0 1 0,0 0 45 16,0 0 1-16,0-7-4 15,0 7 0-15,-2-9-6 16,0 0 0-16,1 2-1 15,-3 0 1-15,0 0 2 16,4 7 1-16,-7-11-6 16,7 11 0-16,-9-9-19 15,9 9 1-15,-13-13 22 16,5 4 0-16,3 2-35 16,-3-2 0-16,3-2-2 0,-3 2 1 15,1 0-1-15,0 2 1 16,-1 2 1-16,1-3 1 15,0 3-3-15,-1 0 0 16,3 1 5-16,5 4 0 16,-11-7-7-16,11 7 1 15,-10-6 7-15,10 6 0 16,-11-7-22-16,4 0 1 16,-2 2-11-16,-2-4 0 15,-1-4-68-15,1 4 1 16,-2-2 83-16,0 2 1 15,1-4-62-15,-5 1 1 16,-2-1 104-16,1-3 1 16,1 0-35-16,1 1 1 15,1 3 0-15,-2-6 1 16,1-2 41-16,1 2 0 16,2 4 14-16,0-3 1 0,2 5 69 15,-2-1 1-15,0 1-39 16,0 1 1-16,-1 0-36 15,1 0 0-15,0 2-51 16,2 2 0-16,0 2 36 16,-1-1 1-16,0-1-55 15,-1 2 0-15,2 1-23 16,-2-3 1-16,2 1 8 16,-2 3 0-16,2-4-6 15,-1 1 0-15,1 3-9 0,0-3 1 16,-2-1 8-16,0 0 1 15,2 1-44-15,-2-3 0 16,-1 2 7-16,-1 2 1 16,0-2-14-16,-3 1 1 15,-1-3 41-15,1 2 0 16,-3 2 221-16,1-1 1 16,2 1 6-16,-4 1 1 15,-1 1-111-15,3 1 0 16,0-2-26-16,-1 2 1 15,3 2-68-15,1 0 0 16,3 0 7-16,-3 0 1 16,2 2-28-16,2 2 1 15,0-4 38-15,2 0 0 16,2 0-17-16,-2 2 1 16,2-2-60-16,-8 1 0 0,-1 1-32 15,-3 0 1-15,1 0-4 16,-4 1 1-16,0-1 63 15,0 2 0-15,0-2 137 16,0 3 0-16,2-1 75 16,2-3 1-16,3 3-92 15,0 0 0-15,3-1-13 16,-3 3 1-16,0 1-61 16,1-2 0-16,-3 2 0 15,3 2 0-15,1-3-6 16,0 5 1-16,0-4-2 0,1 2 1 15,1 0-5-15,0 0 1 16,0-2-77-16,0 2 1 16,2-4 82-16,-2 3 0 15,0-1-96-15,-2 2 1 16,-1 0 13-16,-3 2 0 16,-1-1-37-16,0 1 1 15,1 2 114-15,-5 5 0 16,-2 3-84-16,4-1 1 15,2-4 299-15,1 1 1 16,3-5-81-16,1-1 0 16,4-4-39-16,-4 4 0 15,-2 0 8-15,1 1 1 16,-3 1-101-16,3-2 1 16,-1 1 2-16,1-3 0 15,1 2-15-15,0 0 0 16,0 0-20-16,0 2 0 0,3-1 13 15,-1-3 1 1,0 0-24-16,-2 2 0 0,0-2 10 16,0 4 0-16,2-1-12 15,1 1 1-15,0 3 33 16,0-3 0-16,0-1 11 16,1 3 1-16,0 1-16 15,0 0 1-15,2 4-43 16,-2-4 1-16,0 6 45 0,0-4 1 15,2 3-26-15,-1-3 1 16,3 0 6-16,0-2 0 16,-1 1 119-16,3-3 0 15,-1-1-24-15,1 3 1 16,-1 0 23-16,0 2 0 16,-1 0-29-16,0 0 1 15,-3 2-51-15,3 0 1 16,0-1-9-16,-1 1 0 15,3-4 2-15,-3 2 1 16,1-1-7-16,1 1 0 16,3-2-33-16,-1 6 1 15,2 3 4-15,-1-2 0 16,1 2 29-16,-2 4 0 16,0-4-21-16,1 6 1 15,-1 1 19-15,0-3 0 16,2-4 39-16,1 2 0 15,1 2-40-15,0 0 1 0,0 3-8 16,0-3 1-16,1 0-37 16,1 2 0-16,0-3 11 15,0 3 1-15,2-2-7 16,-1 3 0-16,1-3 30 16,0 0 0-16,1 0 19 15,-1-2 1-15,-2-4 52 16,-2 2 0-16,-2-1-42 15,2 1 0-15,0 0-20 0,2 2 0 16,0-2-1-16,-1 2 0 16,3 0-24-16,0 0 1 15,0-1 6-15,-1 2 1 16,3 1-12-16,-1 0 0 16,1 0 33-16,-1 0 0 15,-1-1 27-15,-2-1 0 16,0 0 25-16,0 0 0 15,1 2-57-15,1 0 0 16,2 0-2-16,-1 0 1 16,1 0-4-16,-1-2 1 15,3 1-6-15,-3-1 1 16,-1 2 34-16,1-2 1 16,1-2-23-16,1 2 0 15,2 0 71-15,1-1 0 16,1-3-30-16,0 2 0 0,0-1-13 15,2-1 0-15,2 0-21 16,-2 3 0-16,-1 1-4 16,-2-2 0-16,-3 0-8 15,2-2 1-15,1-1-19 16,-1 2 0-16,0-3 4 16,-2 4 1-16,1 1 4 15,-1 1 1-15,-1-6 10 16,1 3 0-16,0-3 8 15,-1 3 1-15,0-1 1 16,1 0 1-16,2 3 6 0,-1-1 0 16,-1 2-16-16,-2-2 0 15,-1 0-10-15,2-1 0 16,1-5-19-16,0 3 0 16,1 0-9-16,1-3 0 15,4 1-24-15,0-2 1 16,0 0 45-16,0 0 1 15,0 0 9-15,-4 0 1 16,0 0 4-16,-3-2 0 16,-1-1 12-16,1 3 1 15,1 0 15-15,-1 2 0 16,-1-4-16-16,3 0 1 16,-1 0-2-16,0-1 0 15,-1-3 23-15,-2 1 1 16,-1-2-26-16,1 1 1 0,-2 3 2 15,0-4 1-15,0-1 3 16,-1 1 1-16,3-4 5 16,-2 1 1-16,2-5-23 15,-4-3 0-15,0 9-1 16,0-9 0-16,0 0-4 16,0 0 1-16,0 0 3 15,0 0 1-15,-10 2 18 16,10-2 0-16,-13 2 22 15,4-2 1-15,0-2-19 16,-2-2 1-16,0 1-23 0,-6-6 0 16,-5-4-11-16,0-3 1 15,-2-6-37-15,0-1 1 16,0-2-38-16,-6-4 1 16,-1-2-23-16,1 1 1 15,1 1 46-15,1 2 0 16,1 0 13-16,1 3 1 15,4 3 45-15,1 3 0 16,5 2 95-16,1 1 1 16,4 4-47-16,0 1 0 15,1 1-17-15,3 1 0 16,2 3-4-16,5 5 0 16,-6-7-39-16,6 7 1 15,0 0-57-15,6 7 0 16,1 6 68-16,4 3 1 15,6 5 60-15,1 3 1 0,6 1 5 16,4 2 1-16,3 2-19 16,1 3 1-16,-1-3-46 15,0 0 0-15,-1 0-11 16,-2-2 1-16,-4-2-58 16,-2-2 0-16,0-3 3 15,-4-4 0-15,1-1 7 16,-4-4 1-16,-3-1 60 15,0-6 1-15,-3 0 8 16,0-3 0-16,-2-2 18 16,-7 1 0-16,11-13-22 0,-7 2 1 15,0-1-14-15,1-3 0 16,3-3 36-16,3 0 1 16,5-7 20-16,3 0 0 15,1-4 8-15,4-2 1 16,2-1 5-16,0-6 0 15,2-3-38-15,-3-4 0 16,-1-2-36-16,-3 2 1 16,-5 0-38-16,-5 9 0 15,-3 3 19-15,-3 5 0 16,-3 2 7-16,-2 7 1 16,-2 4-34-16,-1 4 0 15,-3 4-35-15,1 0 0 16,-1 2-146-16,6 5 0 15,-13-6-765-15,13 6 1 16,0 0 553-16</inkml:trace>
  <inkml:trace contextRef="#ctx0" brushRef="#br0" timeOffset="150190.06">26510 17053 2028 0,'0'0'69'0,"0"0"0"15,0-7-27-15,-2 0 0 16,0-4-24-16,-2 2 0 16,0 0-19-16,1 2 0 15,-1 0 7-15,4 7 1 16,0 0-7-16,0 9 0 15,2 7-2-15,-2 9 1 16,-2 7-63-16,4 4 0 16,0 6 69-16,0-1 1 15,-1 1 77-15,1-6 1 16,-2-4-23-16,0-7 1 16,2-7-17-16,-2-5 1 15,2-6-47-15,-2-7 0 16,0 0 3-16,2-11 0 15,0-9 33-15,3-1 0 16,4-4 32-16,6-4 1 0,4-2 56 16,5 1 1-16,3-1-81 15,5 6 1-15,5 3-129 16,1 11 0-16,5 8-199 16,-1 10 1-16,3 7-76 15,-7 13 1-15,-1 11 613 16,-7 4 1-16,-8 6-138 15,-9 3 0-15,-7 4-212 16,-12 1 1-16,-7 0 297 16,-5-2 1-16,-8-2-44 15,-7-7 1-15,-10-3-111 0,4-12 0 16,2-6-130-16,-9-12 1 16,-5-8-133-16,6-8 1 15,5-6 95-15,6-10 1 16,7-11 227-16,12-1 0 15,11-8 55-15,12 6 1 16,8 0-50-16,10 9 0 16,7 3-83-16,2 9 1 15,2 8-98-15,0 7 0 16,2 7-99-16,-4 7 0 16,0 6-36-16,-5 3 1 15,-6 4 68-15,-8-1 0 16,-5 1 46-16,-5-4 0 15,-6-3-262-15,-4-4 1 16,1 0-429-16</inkml:trace>
  <inkml:trace contextRef="#ctx0" brushRef="#br0" timeOffset="150462.41">26511 17089 2051 0,'0'0'317'15,"-7"-14"1"-15,-6-11-474 0,11-1 1 16,4-1 295-16,9 0 1 16,6 0-86-16,5 4 1 15,4 0-35-15,1 3 0 16,5 4-18-16,-1 3 0 15,1 4-110-15,5 2 0 16,3 1-513-16,1 4 0 16,-1 1-186-16</inkml:trace>
  <inkml:trace contextRef="#ctx0" brushRef="#br0" timeOffset="151269.49">27488 17248 1983 0,'0'0'53'15,"7"-2"0"-15,8 0 0 0,-2-2 0 16,0-3 11-16,0-4 0 16,-2-3-15-16,-2-6 1 15,-1-3-3-15,-1-4 0 16,2-4-46-16,-1-3 1 15,-1-6-3-15,-3 1 1 16,-1-4-85-16,-1-1 0 16,-2-1 121-16,-3-2 0 15,-5-1-46-15,-1 6 1 16,-4 5-101-16,2 10 0 16,0 9-84-16,-9 7 1 15,-4 9 205-15,-4 9 1 16,-5 11 179-16,-2 6 1 15,-4 8-23-15,7 4 0 16,3 4-41-16,7-1 0 16,3 1-77-16,6-2 1 0,8-2-95 15,7-4 1 1,5-5-73-16,10-2 0 0,9-3-225 16,7-2 0-16,7-4 651 15,7 0 0-15,4-3-167 16,-1 3 1-16,0 2-166 15,-6 4 1-15,-5 3 32 16,-11 4 1-16,-12 1 67 16,-10 1 1-16,-10 1-74 15,-7 1 1-15,-9-3-56 16,-8 1 0-16,-7-2-202 16,-2-6 1-16,-9-3 338 0,5-7 1 15,3-6 109-15,-3-7 0 16,2-7-129-16,4-15 1 15,4-11-87-15,14-8 0 16,12-11-61-16,12-4 0 16,15-5-105-16,11 5 1 15,15 2 394-15,17 5 1 16,16 6-288-16,-11 14 1 16,-3 13-354-16,-10 14 0 15,0 1-925-15</inkml:trace>
  <inkml:trace contextRef="#ctx0" brushRef="#br0" timeOffset="153011.67">26607 17507 2297 0,'-1'-11'75'0,"2"-21"0"16,5-21 127-16,11-24 0 15,12-24-107-15,14 6 1 16,12-6-557-16,8 15 1 15,11 8 666-15,-1 20 0 16,5 15-101-16,-6 22 0 16,-4 19-179-16,-9 29 0 15,-9 25 14-15,-13 18 1 16,-9 20-104-16,-17 2 0 16,-13 5 395-16,-16-8 0 0,-17-5-130 15,-10-14 0-15,-12-12-349 16,-9-13 0-16,-10-12 192 15,0-17 0-15,-1-14 327 16,16-13 0-16,13-13-259 16,9-12 0-16,11-12-79 15,8-32 0-15,9-22 145 16,22 1 1-16,20-5-522 16,23 16 0-16,21 9 698 15,14 18 1-15,16 14-386 0,1 26 1 16,6 23 149-16,-8 21 0 15,-3 24 242-15,-20 13 1 16,-14 14-317-16,-23 13 1 16,-16 10 53-16,-28-3 0 15,-20 0-47-15,-23-13 1 16,-20-9-356-16,-12-10 1 16,-14-14 820-16,0-13 0 15,-5-17-593-15,7-16 0 16,3-14 64-16,15-12 1 15,12-11 269-15,26-5 0 16,19-5-446-16,25-16 1 16,22-11 738-16,25 4 1 15,23 0-506-15,9 18 0 16,17 10 101-16,-6 17 1 16,1 16 23-16,-25 15 0 0,-16 12-142 15,-26 12 1-15,-21 13 21 16,-27 6 1-16,-24 5-194 15,-24 0 0-15,-24 2 516 16,-2-11 0-16,-11-9-173 16,33-11 1-16,17-10-233 15,4-8 1-15,7-9 0 16,9-5 1-16,9-6-167 16,19-3 0-16,0 0-930 15</inkml:trace>
  <inkml:trace contextRef="#ctx0" brushRef="#br0" timeOffset="153987.94">28439 16852 2252 0,'0'0'104'15,"0"-8"0"-15,0-6 29 16,2 3 1-16,1-2-74 15,-3 13 1-15,15-7-59 0,-6 13 0 16,4 3 97-16,2 11 1 16,4 8-77-16,-3 10 1 15,-1 9-31-15,-2 11 1 16,-4 8-41-16,-5 1 0 16,-4 1 60-16,0-3 0 15,-2-4-14-15,-2-3 1 16,-1-6-49-16,-3-5 0 15,1-7 36-15,1-10 1 16,1-10-56-16,5-6 1 16,4-6-38-16,-4-8 0 15,14-15-404-15,-3-3 0 16,0 0-452-16</inkml:trace>
  <inkml:trace contextRef="#ctx0" brushRef="#br0" timeOffset="154500.94">28950 16787 2073 0,'0'0'96'16,"-7"-11"0"-16,-4-5-46 15,2 3 0-15,-1 2-58 16,3 4 0-16,0 3-47 0,-1 10 1 16,-1 6 121-16,-2 10 1 15,0 7 50-15,2 11 0 16,1 6-85-16,4 7 1 16,3 4-142-16,2 3 1 15,3 3 25-15,4-8 1 16,1-1 200-16,4-7 1 15,3-7 6-15,5-8 0 16,3-8-46-16,1-8 1 16,5-9-71-16,1-11 1 15,3-8-11-15,-5-10 0 16,-3-8-36-16,-4-12 1 16,-2-10 74-16,-8 0 1 15,-7-6-57-15,-9 1 1 16,-7-5-65-16,-5 7 1 0,-8 1-32 15,-6 10 1-15,-7 8-168 16,4 9 0-16,0 9 314 16,1 7 0-16,1 10-47 15,0 8 0-15,1 11-681 16,10 3 0-16,-1 1 426 16</inkml:trace>
  <inkml:trace contextRef="#ctx0" brushRef="#br0" timeOffset="155070.91">29689 16563 2219 0,'0'0'106'0,"0"0"0"0,-10-14 9 16,10 14 0-16,-7-11-64 16,7 11 0-16,-9-5-48 15,1 7 1-15,-1 1-4 16,-6 12 1-16,-3 4-40 16,0 12 0-16,-1 10-9 15,2 4 0-15,5 6 128 16,0 3 0-16,5 5-7 15,0 4 0-15,3 2-68 16,4 0 0-16,6-2 33 16,5-7 0-16,5-6 7 15,5-10 1-15,4-8-131 0,7-8 0 16,5-12-164-16,3-6 0 16,5-8 317-16,-3-4 0 15,2-6 14-15,-3-3 0 16,-4-4-155-16,-9 1 0 15,-10 0-373-15,-9 1 1 16,1 1-640-16</inkml:trace>
  <inkml:trace contextRef="#ctx0" brushRef="#br0" timeOffset="155265.07">29537 17039 2443 0,'0'0'219'0,"8"-9"1"0,6-6-98 16,3-3 1-16,5-3-203 15,6-4 0-15,3-2-241 16,4 0 1-16,4 0-50 16,0 5 0-16,0 0-667 15</inkml:trace>
  <inkml:trace contextRef="#ctx0" brushRef="#br0" timeOffset="156030.21">30387 15930 2051 0,'0'0'0'15,"0"0"21"-15,0 0 0 16,-4-9 57-16,4 9 1 15,-2-9-79-15,2 9 0 16,0 0 1-16,-5 12 1 16,-3 8-4-16,-5 11 1 15,-2 10 5-15,1 13 0 16,-1 11 114-16,0 14 1 16,2 11-114-16,8 31 0 15,7 21 10-15,7-12 0 16,9-4 183-16,10-13 0 15,7-10-104-15,2-15 1 16,4-12-23-16,5-17 0 16,5-16-133-16,3-12 0 0,3-15-252 15,0-7 0-15,4-11 473 16,-11-3 0-16,-4-6-221 16,-20 4 1-16,-13-2-468 15,-13 9 1-15,0 0-527 16</inkml:trace>
  <inkml:trace contextRef="#ctx0" brushRef="#br0" timeOffset="156546.97">30627 16347 2095 0,'0'0'54'0,"0"0"0"16,-6 11-7-16,2-2 1 15,3 0 4-15,1 6 1 16,3 1-62-16,1 4 0 16,1 1-68-16,10 1 0 0,6-1-194 15,4 1 0-15,9 1 548 16,6 1 0-16,6-3-111 16,-1-1 0-16,1 0-113 15,-7 0 1-15,-2 1-54 16,-13 1 0-16,-10 1-20 15,-6 3 0-15,-10 1-20 16,-4-6 1-16,-3-5-135 16,-24 6 1-16,-17 0 77 15,8-4 0-15,-1-4 367 16,-7-3 1-16,-3-4-237 0,12-3 0 16,8-4-194-16,7-4 1 15,6-1-597-15,10-4 0 16,1 0 396-16</inkml:trace>
  <inkml:trace contextRef="#ctx0" brushRef="#br0" timeOffset="156887.24">30516 16283 2263 0,'0'0'0'0,"0"0"122"16,5-8 0-16,6-2-24 16,6-5 1-16,5-5-85 15,10 2 1-15,6 0-208 16,9-2 1-16,8 1 510 15,0 1 1-15,3 1-296 16,-10 5 1-16,-6 5-26 16,-9-1 1-16,-5 7-28 15,-10 1 0-15,-7 1-152 0,-11-1 1 16,4 11-401-16,-8-2 0 16,1 0-300-16</inkml:trace>
  <inkml:trace contextRef="#ctx0" brushRef="#br0" timeOffset="157592.01">31441 16533 2118 0,'0'0'56'0,"11"-11"0"0,5-5-34 16,1-2 0-16,3-4-103 16,-3-1 0-16,-2-2-2 15,-4-2 1-15,-4-4 88 16,-1-5 1-16,-4-5 104 15,-6-1 0-15,-3-3-104 16,-5 2 1-16,-2 1-68 16,-1 8 0-16,-2 4-148 15,-5 4 0-15,-2 5-261 16,-5 6 0-16,-5 8 335 0,-1 7 0 16,0 6 680-16,-2 10 0 15,0 11-310-15,6 3 0 16,3 5-170-16,12 6 1 15,10 6-165-15,8 0 0 16,7 0-78-16,8-2 0 16,7-4 489-16,9-1 1 15,10-4-71-15,12 5 1 16,11 4-235-16,-10-5 0 16,-3-4-112-16,-14-9 0 15,-9-6-32-15,-10 1 1 16,-7-1 197-16,-9 1 0 15,-8 0 75-15,-13 3 0 16,-10 0-116-16,-5-2 1 16,-3 1-111-16,2-6 1 15,-2-4-98-15,9-3 1 0,4-4 202 16,1-8 1-16,3-7 111 16,12-15 1-16,12-15 133 15,11-9 1-15,12-9-253 16,8 1 1-16,11-7-316 15,11 1 1-15,13-4-15 16,-15 19 1-16,-3 10 209 16,-19 18 0-16,0 0-980 15</inkml:trace>
  <inkml:trace contextRef="#ctx0" brushRef="#br0" timeOffset="157862.94">31945 16844 2375 0,'0'0'128'0,"11"-9"1"15,7-5 4-15,-5 8 1 16,-2 6-82-16,-7 11 1 15,-4 11-45-15,-7 9 1 16,-4 8-70-16,-2 3 1 16,-4 3-216-16,-1-2 0 15,-1-2-472-15,2-8 0 16,1-1 356-16</inkml:trace>
  <inkml:trace contextRef="#ctx0" brushRef="#br0" timeOffset="158626.07">32050 15798 2118 0,'7'-7'0'0,"4"-4"3"16,1 0 1-16,-1 1 71 15,0 1 0-15,0 1-63 16,-2 3 0-16,0 1-35 15,-9 4 1-15,6 11 18 16,-10 5 0-16,-1 8 44 16,-7 5 0-16,0 7 87 15,-3 7 1-15,-2 5-79 16,1 8 0-16,1 4-131 16,0 3 0-16,2 3 82 15,6-3 1-15,3 0 22 0,4-5 1 16,2-2-58-16,9-9 1 15,9-6-182-15,4-9 0 16,6-6-97-16,3-10 0 16,4-7 575-16,0-7 0 15,3-10-61-15,-4-4 0 16,-3-8-104-16,-7-3 0 16,-8-6-102-16,-9-2 1 15,-7-5-130-15,-7 4 0 16,-6-1-3-16,-6 6 0 15,-5 2 175-15,0 7 0 16,-4 6 168-16,-15 10 0 16,-9 7-78-16,4 10 0 15,-2 8-171-15,8 4 0 16,3 5-165-16,11-1 1 16,0 0-1390-16</inkml:trace>
  <inkml:trace contextRef="#ctx0" brushRef="#br0" timeOffset="159409.7">32432 16038 2039 0,'0'0'-20'0,"0"0"1"16,4 16-54-16,-4-16 1 15,15 11 84-15,-4-10 0 16,2-1-113-16,3-3 0 15,3-4-92-15,3-4 1 16,6-5-212-16,-1-4 1 16,5-5 297-16,-5-2 0 15,-1-6 485-15,-4 1 0 16,-3-10-52-16,-6 1 0 16,-6-2-170-16,-3-2 1 15,-6-2-216-15,-5 6 1 0,-5 3 254 16,0 9 0-16,-3 9-36 15,-18 9 0-15,-12 11-159 16,1 6 1-16,-4 8-168 16,-2 10 1-16,-2 4-193 15,6 10 0-15,6 5 106 16,8 1 1-16,8 1 438 16,15-6 0-16,15-5 118 15,6-5 1-15,12-4-103 16,8-8 0-16,7-7-199 0,1-6 0 15,3-9-167-15,-3-6 1 16,1-5-34-16,-6-2 1 16,-5-4 187-16,-6 2 1 15,-6-1 141-15,-3 1 1 16,-4 2-53-16,-2 5 0 16,-3 4-17-16,-6 9 1 15,7 2 25-15,-7 9 1 16,0 7-60-16,-2 7 0 15,0 6 82-15,0 8 0 16,1 8-115-16,1 5 0 16,1 8 6-16,3-1 1 15,4 0-7-15,-3-6 0 16,1-5 6-16,-3-8 1 16,-1-8-42-16,-2-6 1 15,-2-8-215-15,-1-9 1 0,-1 0-1322 16</inkml:trace>
  <inkml:trace contextRef="#ctx0" brushRef="#br0" timeOffset="160162.81">32565 15267 2275 0,'0'0'33'0,"9"-5"1"16,6-4-89-16,5 0 1 15,6 0 90-15,6 0 0 16,6 1 132-16,1 3 0 16,2 1-106-16,-4 1 1 15,-4-1-57-15,-4 2 0 16,-5 1-5-16,-1-1 0 16,-5 0-27-16,-3 0 0 15,-6 2 29-15,-2 2 0 16,-1 2-7-16,-2 5 1 0,-4 5-74 15,2 9 0-15,-2 10 22 16,0 5 1-16,0 5 147 16,3 7 0-16,3 8-113 15,5 7 0-15,4 7-250 16,7 14 1-16,5 13 314 16,1-5 1-16,2-1 12 15,-8 1 1-15,-2 0 26 16,-1-15 0-16,-3-11 72 0,-1-6 0 15,-4-12-64 1,-4-10 0-16,-3-12-92 0,-4-1 0 16,-4-5 12-16,-1-6 0 15,-2-3-43-15,-1-4 0 16,1-4 31-16,-1-1 0 16,-1-2-1-16,2-1 0 15,-1 1 41-15,1 0 0 16,1-2 2-16,-1 2 1 15,2 0 31-15,-3-1 0 16,3 1-21-16,-10 4 1 16,-7 3-14-16,-12 3 0 15,-6 6-100-15,-3 6 0 16,-5 3-181-16,-1 0 1 16,-5 0 35-16,10-4 1 15,7-3-225-15,-44 23-852 16</inkml:trace>
  <inkml:trace contextRef="#ctx0" brushRef="#br0" timeOffset="170951.81">28166 13447 1827 0,'0'0'0'0,"7"-6"41"15,-7 6 1-15,9-7-47 16,-9 7 0-16,4-7-20 16,-4 7 1-16,0-7-20 15,0 7 1-15,0-15 30 16,0 8 1-16,-2-6 67 15,0 3 0-15,-1-1-50 16,1 0 0-16,0-2-5 16,2-1 0-16,0-2 35 15,0 1 1-15,-2 1-28 16,0-6 0-16,2-1-8 0,0-1 0 16,0-3-46-16,-2 1 0 15,0 1 29-15,-3 0 1 16,-1 1 20-16,1-3 0 15,-1-2 32-15,1 0 0 16,-1-2 23-16,-3-2 1 16,-2 1-111-16,-2 3 1 15,0 0-17-15,-4 1 1 16,1 1 2-16,-3 0 0 16,1 0-43-16,1-2 0 15,1 0 5-15,1 3 0 16,0 1 100-16,0 1 0 15,2-3 269-15,-3 0 1 16,-1 2 26-16,-7-4 1 16,-5-2-141-16,-1-2 1 15,-3 4-146-15,-2 0 0 0,0 2-138 16,-6 0 1-16,-3 1-143 16,5 3 1-1,-2-1 228-15,3 2 0 0,1-1 262 16,2 1 1-16,3-2-111 15,1 2 1-15,3 2-41 16,-3 2 0-16,-1-2-81 16,-4-3 1-16,-3-5-119 15,6 5 0-15,3-1 36 16,-1 1 0-16,-1-1-70 0,3 2 1 16,-1 0 358-16,-1 2 0 15,-3-3 6-15,3 3 1 16,2 3-119-16,-3-3 1 15,1 4-88-15,-2-2 1 16,-3 1-152-16,0-1 0 16,-5-4-109-16,2 4 0 15,0 2 133-15,1-2 1 16,-1 3 416-16,0 4 0 16,2-2-143-16,-2 2 0 15,2 0-62-15,2-2 0 16,2 0-158-16,-6-1 0 15,-1-3-114-15,-1 3 1 16,1-1 58-16,-8 4 0 16,-6 2 428-16,2 2 0 15,-1-1-218-15,1 3 0 16,0 3-158-16,3-4 0 0,-1 4-172 16,4 0 1-16,3 0 185 15,1 4 0-15,1-4 357 16,4 5 0-16,2 2-198 15,2-3 0-15,1 5-49 16,1-6 1-16,3 3-63 16,-1-3 1-16,5 1-107 15,-8 1 1-15,1 3 7 16,-2-5 0-16,3 6-39 16,-3-3 0-16,0 1 322 15,1-2 0-15,5 2 11 0,-3 2 1 16,2 0-74-16,4 0 0 15,2 0-58-15,0 4 0 16,0 0-43-16,2-1 0 16,3 3-7-16,-1 1 1 15,-1-2-104-15,1 1 1 16,1-1 47-16,-3 1 1 16,-2 1-39-16,-1 2 0 15,3 0 40-15,2 2 0 16,-4-1-59-16,3 3 0 15,4-4 114-15,1 2 1 16,-1 1-34-16,0 1 0 16,2-2 193-16,2 0 0 15,0-2-42-15,2 1 0 0,-6-1-11 16,4 2 1-16,0 0-31 16,0 0 1-16,-2 3-43 15,2-3 0-15,0 2-30 16,1-3 0-16,3 3-49 15,1 0 1-15,3 1 27 16,1 2 1-16,2 1 14 16,-4-1 0-16,1 0-52 15,-3 2 0-15,-1 2 58 16,-1 0 1-16,3-2 57 16,-1 1 0-16,2-1-59 15,1 0 1-15,-1 0 57 0,2 0 0 16,-1 2-69-16,-1 0 1 15,2 0-12-15,0 3 0 16,0 1-21-16,2 1 1 16,0 0-29-16,0 0 1 15,2 0 99-15,0-1 0 16,0-2 1-16,-4-1 1 16,-2 1 9-16,1-2 0 15,1 1-54-15,-2-1 0 16,2 0-1-16,0-2 0 15,1 0-16-15,1 0 0 16,3 0-12-16,-1 0 1 16,0 0 25-16,0 3 1 15,1 1 22-15,-1-2 1 16,2 0 39-16,-2-1 1 16,0 1-11-16,-2-4 1 0,0 2-35 15,-4 1 0-15,0-1 15 16,2-2 0-16,1-2-39 15,1 2 0-15,0 4 8 16,0-7 1-16,1-1-27 16,3 3 1-16,2-4 35 15,-1 1 1-15,-3 1-4 16,0-2 0-16,-2 1 14 16,0-8 0-16,2-1-6 15,-2-3 0-15,0 0 56 16,0-1 1-16,-2-1-65 0,2-7 0 15,-4 9 21-15,4-9 0 16,0 0-8-16,0 0 0 16,0 0-1-16,0 0 0 15,-7 2 0-15,7-2 1 16,-9-4-10-16,9 4 0 16,-10-11-2-16,1 2 1 15,-2-2-19-15,-6-8 1 16,-1-7 18-16,-6-6 0 15,-2-4-44-15,-2-4 0 16,1 1-42-16,-1-3 0 16,2 5 53-16,6 2 1 15,-2 7 106-15,5 0 1 16,2 9-34-16,4 2 0 16,2 5-39-16,2 3 1 0,3 2 9 15,4 7 0-15,-4-8-13 16,4 8 1-16,2 8 0 15,2 4 1-15,1 8-22 16,3 3 0-16,-1 5 22 16,4 2 0-16,4 4 51 15,2 2 1-15,3 4-57 16,-2 0 1-16,6-1 39 16,-3 1 0-16,-3-2 7 15,1-4 1-15,-1-4-10 16,-1-3 1-16,-8-1-35 15,2-7 1-15,-2-1 0 16,2-5 1-16,2-6-6 0,-2-1 0 16,-1-5 0-16,-1-4 1 15,0-6-34-15,2-6 1 16,4-6-77-16,5-4 1 16,6-8-121-16,7-1 0 15,6-6 497-15,9-1 0 16,9-6-124-16,6-1 0 15,7-5-132-15,-22 16 0 16,-13 8-17-16,-5 4 0 16,-8 5-7-16,-7 5 0 15,-8 4 12-15,-3 4 0 16,-4 5 6-16,0 2 0 16,0 0 5-16,0 0 0 15,0 0-7-15,0 0 0 0,-8 8-50 16,8-8 1-16,-9 7-118 15,9-7 0-15,-5 9-305 16,5-9 1-16,0 0-811 16</inkml:trace>
  <inkml:trace contextRef="#ctx0" brushRef="#br0" timeOffset="177588.46">9654 15872 1894 0,'9'9'0'15,"8"5"32"-15,-17-14 0 16,-13-16 34-16,3 2 1 16,1-1-26-16,-4 3 1 15,2-3-42-15,2 5 0 16,0 1 0-16,1 1 0 16,7 3-1-16,1 5 0 15,0 0-37-15,0 0 0 0,0 0-27 16,0 0 1-16,3 16 24 15,5 6 1-15,5 8 85 16,-1 8 0-16,3 7-96 16,0 6 0-16,2 4-257 15,1 7 0-15,2 4 479 16,-1-1 1-16,-1-2 66 16,1-2 1-16,3-3-99 15,-4-6 1-15,-1-5-91 16,-4-7 0-16,-4-10-58 15,-3-1 0-15,-3-6-107 16,1-3 0-16,-4-4-200 0,-4-3 0 16,3 0-752-16</inkml:trace>
  <inkml:trace contextRef="#ctx0" brushRef="#br0" timeOffset="178053.09">10237 15822 1894 0,'-7'12'0'0,"-4"10"22"15,1-24 0-15,1-14 104 16,-4 1 0-16,-1-3-7 15,-3 4 1-15,2 1-102 16,0 3 1-16,-1 1-19 0,1 3 0 16,0 4-48-16,0 8 0 15,3 5 1-15,-3 8 1 16,6 10 47-16,5 4 1 16,0 4 15-16,8 3 0 15,0 3-40-15,5 4 1 16,9 2-283-16,3 5 1 15,1 0-805-15</inkml:trace>
  <inkml:trace contextRef="#ctx0" brushRef="#br0" timeOffset="178263.15">10270 16378 1356 0,'10'7'0'16,"10"6"377"-16,8-1 1 15,9 3-185-15,-6-8 1 16,2-3-177-16,0-17 0 16,2-10-16-16,-7-17 0 15,-2-12 45-15,-6-9 1 16,-5-12-105-16,-9 0 1 0,-10-7 229 15,-16-10 1-15,-14-9-165 16,-15 22 1-16,-18 9-426 16,-1 21 0-16,-12 18 753 15,7 16 0-15,-3 15-306 16,13 13 0-16,10 12-353 16,3 16 1-16,0 0-1133 15</inkml:trace>
  <inkml:trace contextRef="#ctx0" brushRef="#br0" timeOffset="179239.49">11186 15010 1827 0,'-5'14'0'0,"-8"8"80"16,13-22 1-16,0-27-18 16,0 9 0-16,0-2-13 15,-4 4 0-15,2-1-5 16,-5 8 0-16,-4-1-1 16,-2 4 1-16,-2 4 16 15,-3 8 0-15,-8 3-9 16,5 11 0-16,-3 7-52 15,-2 5 1-15,6 9-42 16,-4 3 1-16,4 8-172 16,3 5 1-16,-1 8 211 0,-1-2 0 15,6 2 128-15,13-2 1 16,6 0-42 0,11 13 0-16,7 8-113 0,0-22 0 15,3-16-129-15,5-6 1 16,5-9-210-16,5-13 1 15,4-11 669-15,2 0 1 16,2-2-105-16,-2-3 0 16,2-4-237-16,-11-1 1 15,-8-4-266-15,-3-1 1 16,-4 1-923-16</inkml:trace>
  <inkml:trace contextRef="#ctx0" brushRef="#br0" timeOffset="179602.49">10894 15769 2151 0,'26'-7'0'0,"13"-4"88"0,-30 2 0 15,-14 2-14-15,5-4 0 16,-4 1-23-16,13-8 0 16,8-6-122-16,7-3 1 15,9-3-426-15,4-6 0 16,6-4 760-16,3 4 0 15,2 2-27-15,2-1 1 16,1 3-234-16,-6 5 1 16,-3 4-437-16,-5 1 0 15,2 0-594-15</inkml:trace>
  <inkml:trace contextRef="#ctx0" brushRef="#br0" timeOffset="180980.65">11836 14035 1950 0,'15'2'0'0,"9"2"-17"0,-11-2 0 16,-11-1-7-16,-2-1 1 15,0 0 28-15,0 0 1 16,0 0-56-16,0 0 0 15,-6-10 50-15,4 1 0 16,0-2 6-16,2 2 0 16,0-2-31-16,0 4 1 15,2-2 4-15,-2 2 0 16,0 1 33-16,0 6 0 16,0-9-32-16,0 9 1 15,0 0-14-15,0 0 0 16,0 0 54-16,0 0 0 15,0 0-18-15,0 0 0 16,0 0 13-16,0 0 0 16,0 0-25-16,0 0 0 0,0 0 6 15,0 0 1-15,0 0 8 16,0 0 1-16,8-5 26 16,-1-2 0-16,2-2-35 15,2-2 1-15,2 0 4 16,0 0 0-16,-4-1-4 15,-3 4 0-15,3-1-7 16,-5 2 1-16,1 0-3 16,-5 7 1-16,10-11 11 15,-10 11 1-15,9-9 45 16,-9 9 1-16,5-9-35 16,-5 9 1-16,8-11 23 15,-8 11 0-15,5-12-26 0,-5 12 0 16,4-13 40-16,-4 13 0 15,5-9-19-15,-5 9 0 16,0-7-10-16,0 7 1 16,0 0 27-16,0 0 0 15,0 0-52-15,0 0 0 16,0 0 4-16,0 0 0 16,-5 9-4-16,1 7 1 15,-5 4-14-15,0 12 1 16,-4 12 55-16,2 6 1 15,-8 8 9-15,6 8 0 16,0 10-177-16,4 30 0 16,4 24 233-16,5 1 1 15,5 11-178-15,3 2 0 0,3 6 62 16,7-6 1-16,8 0-113 16,7-9 0-16,10-9-85 15,12-12 1-15,6-12 580 16,4-21 1-16,3-20-258 15,-3-16 1-15,1-19-407 16,-5-12 0-16,4-14 351 16,-8-4 0-16,2-5-163 15,-13 4 1-15,-4 0-1359 16</inkml:trace>
  <inkml:trace contextRef="#ctx0" brushRef="#br0" timeOffset="181687.34">12562 14325 2207 0,'0'13'0'0,"-4"10"99"16,4-23 1-16,-9-16-60 16,7 5 1-16,-2-3-42 15,-5 7 0-15,0 7-62 16,-6 2 0-16,-2 8 5 16,-1 12 1-16,-3 10 42 15,3 8 1-15,3 9 48 0,2 5 1 16,4 5-112-16,0 11 1 15,5 9 51-15,4 15 1 16,4 16 103-16,1-16 1 16,5-8-152-16,3-23 0 15,1-18-141-15,8-9 1 16,6-11-152-16,5-14 1 16,1-15 686-16,3-8 0 15,3-12-34-15,-7-3 0 16,-1-7-162-16,-8 2 0 15,-6-1-86-15,-7-1 0 16,-7 0-115-16,-6 5 1 16,-5 4-83-16,-8 2 0 15,-9 3 101-15,-4 9 0 16,-5 7 351-16,-4 15 1 0,-3 13-149 16,3 8 0-16,3 9-150 15,1 4 0-15,7 6-96 16,8-1 1-16,9 2-172 15,7-10 0-15,-2-1-1170 16</inkml:trace>
  <inkml:trace contextRef="#ctx0" brushRef="#br0" timeOffset="182407.69">13049 14628 2185 0,'-7'7'0'16,"-1"4"63"-16,8-11 0 16,-2-15-63-16,4 6 0 15,4 0-160-15,-4-5 1 16,5 1 18-16,-2-1 0 15,5-2 208-15,3-4 0 16,1-3 74-16,1-4 1 16,2-2 68-16,-1-7 0 15,3-7-90-15,-3-1 0 16,-6-3-128-16,-7 1 1 0,-4-3-151 16,-9 4 0-1,-6 2 24-15,-5 10 1 0,-3 10 332 16,-5 7 1-16,-8 9-77 15,-4 12 0-15,3 9-116 16,1 13 0-16,0 11-87 16,0 7 0-16,5 9-160 15,8 4 0-15,4 5 240 16,9-5 0-16,9-3 150 16,6-11 1-16,11-5-109 15,-4-10 1-15,5-7-43 0,8-12 0 16,6-10-163-16,5-10 0 15,2-14-258-15,0-6 1 16,0-8 536-16,-4-4 0 16,-4-10 145-16,-3 5 1 15,-7-1-114-15,-3 10 1 16,-5 7-64-16,-3 10 1 16,-1 6-86-16,-5 8 0 15,0 2 10-15,-2 23 0 16,0 12-81-16,2 13 0 15,1 15 155-15,3 5 0 16,7 7-17-16,-4 4 1 16,6 2-86-16,3 12 0 15,1 9 51-15,-1-19 1 16,1-12-34-16,-8-24 0 16,-2-21-157-16,0-4 0 0,-1-10-396 15,10-11 0 1,1 1-331-16</inkml:trace>
  <inkml:trace contextRef="#ctx0" brushRef="#br0" timeOffset="182664.94">13747 14626 2308 0,'-19'4'0'16,"-10"1"99"-16,29 2 0 16,18 2-95-16,-3 0 0 15,-2 6-69-15,-2 12 1 16,-2 9-159-16,-5 7 0 16,-8 7 184-16,1 4 1 15,-3 6-309-15,-7-4 0 16,2-1-383-16</inkml:trace>
  <inkml:trace contextRef="#ctx0" brushRef="#br0" timeOffset="183188.46">13870 13863 2174 0,'8'7'0'0,"8"5"25"15,-16-12 1-15,10-16-106 16,-8 5 0-16,1-1-77 0,10-3 1 15,7-3-346-15,8 0 1 16,5-3 1034-16,12-3 0 16,6-1-313-16,-3 2 0 15,6-6-215-15,-8 4 0 16,-3-1-42-16,-6 7 1 16,-10 1-36-16,-3 5 0 15,-11 6 36-15,2 3 0 16,-2 2 63-16,-2 17 0 15,2 10-9-15,-4 9 1 16,2 11-177-16,4 9 0 16,2 11 294-16,1 4 1 15,4 3 104-15,6 14 1 16,5 11-181-16,-9-14 0 16,4-6-52-16,-13-22 0 15,-3-18-4-15,-6-6 0 16,-2-13-165-16,-4-2 0 15,-6-5-203-15,-3-2 1 0,0 0-697 16</inkml:trace>
  <inkml:trace contextRef="#ctx0" brushRef="#br0" timeOffset="183413.76">14243 14187 2487 0,'13'-9'0'0,"13"-8"40"0,9-6 0 15,8-6-492-15,3-7 1 16,2-5 774-16,11-4 0 16,6-7-270-16,10-4 0 15,12-4-450-15,-15 14 1 16,2-1-663-16</inkml:trace>
  <inkml:trace contextRef="#ctx0" brushRef="#br0" timeOffset="183893.96">15168 13258 2420 0,'-9'16'0'0,"-9"11"55"15,12-27 0-15,2-15-115 16,-1 5 1-16,1-3-155 16,-11 13 1-16,-10 5 50 15,1 8 1-15,0 3 229 16,0 9 0-16,5 10-82 15,6-1 1-15,11 4-170 16,8-2 1-16,9 1 575 0,12-1 0 16,10 0-206-16,4-3 1 15,7-3-187-15,2-6 0 16,5-6-325-16,2-5 0 16,1-6 448-16,4-4 1 15,9-1 58-15,-20 0 1 16,-5 0-158-16,-9 3 1 15,-15 2-46-15,-16 13 0 16,-21 11-436-16,-12 3 0 16,-14 4 567-16,-2 1 1 15,-10-1 151-15,1-4 1 16,-1-1-264-16,12-12 0 16,6-4-205-16,-4-8 1 15,0 0-1152-15</inkml:trace>
  <inkml:trace contextRef="#ctx0" brushRef="#br0" timeOffset="184120.15">14917 13349 2319 0,'10'-10'0'0,"8"-7"0"0,2-2 0 16,10-7 119-16,9-1 0 15,3-3-245-15,8-1 1 16,-4-3-1514-16</inkml:trace>
  <inkml:trace contextRef="#ctx0" brushRef="#br0" timeOffset="184794.98">15257 12676 2241 0,'13'4'0'0,"5"-3"1"16,-8-6 1-16,-3-4-17 15,2 0 0-15,-1-2-172 16,5-3 1-16,3-6-345 16,6-3 1-16,10-4 658 15,1 1 0-15,4 1 309 16,3-4 0-16,8 1-250 15,-9 1 1-15,-2 0-119 16,-9 5 0-16,-6 6-66 0,-4 1 0 16,-8 4-25-16,-5 2 0 15,1 4-17-15,-6 5 0 16,0 0 35-16,0 0 1 16,0 0-7-16,0 14 0 15,0 12-80-15,3 13 1 16,5 12 63-16,7 8 1 15,3 10-110-15,19 26 0 16,7 22-385-16,10-5 1 16,7 5 1226-16,-2-7 0 15,2-4-585-15,-4-4 0 16,2-1-115-16,-5-11 1 16,-1-9-211-16,-5-7 0 15,2-13 335-15,-9-3 0 16,-6-6-48-16,-9-10 0 15,-10-10-1-15,-5-9 1 16,-5-10 21-16,-6 0 1 0,-6-6-173 16,-12 5 0-16,-10-3 273 15,-14 4 0-15,-8 1-80 16,-19 3 1-16,-6 2-191 16,-49 17 1-16,-29 11-296 15,-13 20 0-15,-19 14 183 16,10 4 0-16,1-1-1334 15</inkml:trace>
  <inkml:trace contextRef="#ctx0" brushRef="#br0" timeOffset="189600.19">23838 14613 1894 0,'-9'0'0'15,"-4"0"-58"-15,13 0 1 16,0 0 44-16,0 0 1 15,0 0-60-15,0 0 1 16,0 0 35-16,0 0 0 16,0 0-7-16,0 0 0 15,-6 9 61-15,1 0 0 16,-1 2-53-16,-3 4 0 16,-2 1-28-16,-2 5 1 15,-3 6-117-15,-3 4 1 0,-1 5-47 16,1-2 0-16,3 0 148 15,-1-1 0-15,0-1 586 16,-3 4 0-16,0 2-182 16,-6 0 1-16,0 2-124 15,-2-1 0-15,-3-1-156 16,1 2 1-16,1-1-120 16,-4-3 1-16,-2-2-257 15,-6-1 0-15,-11-4 139 16,1-2 0-16,-3-4 646 0,-5 0 1 15,-4-1-343-15,8-4 0 16,3-4-314-16,-11 1 1 16,-1-1 175-16,1 1 0 15,-2 1 281-15,4-2 0 16,4-1-216-16,0 0 1 16,0-1-270-16,0-1 0 15,-3-2 66-15,5-4 1 16,3-1 486-16,-12-2 1 15,-3-2-253-15,12-2 0 16,7-2-162-16,-6-5 0 16,1-3-241-16,-1-3 0 15,-1-3 636-15,3 2 1 16,6 2-192-16,-2-1 1 16,2-1-66-16,2-2 1 15,1 0-185-15,-7-7 0 16,2-4-162-16,0 0 0 15,0-1 520-15,2-1 1 0,0-1-4 16,5 3 0-16,3 0-153 16,1-2 0-16,3-1-73 15,1 0 0-15,4-1-171 16,-6-1 1-16,0 0-6 16,1 3 0-16,1 1 32 15,4-1 0-15,3 2 248 16,2-2 0-16,2 1 99 15,5-3 0-15,-2-3-94 0,7 2 1 16,0 2-30 0,5-4 0-16,3 0-82 0,4 0 0 15,4-2-99-15,2 4 1 16,3-2 116-16,2 2 1 16,4-1 81-16,-1-2 1 15,5-5 8-15,3 1 0 16,2-3-41-16,4 1 0 15,3 0-63-15,1 0 0 16,1 0-37-16,-2-2 0 16,1 0 3-16,-3-2 1 15,1 0-64-15,-1 0 1 16,3 2-119-16,1 0 0 16,4 2 356-16,0 2 1 15,-4 3-77-15,-2 3 0 16,-5 7-22-16,-4 1 0 0,-3 3 5 15,-3 4 0 1,-1 4-45-16,-4 2 1 0,2-1-3 16,-4 5 1-16,1 2-6 15,-10 8 0-15,7-9-13 16,-7 9 1-16,0 0 15 16,0 0 0-16,0 0-62 15,0 0 1-15,0 0-12 16,-9 0 1-16,-8 0-77 15,-7 4 0-15,-4 3 26 0,-9 2 0 16,-3 0 318-16,-4 4 0 16,-4-1-25-16,3 5 1 15,-1-1-135-15,5-2 0 16,10 1-46-16,-4-3 1 16,-2-3-36-16,8-2 1 15,6-1-16-15,9-4 1 16,4-2 109-16,10 0 0 15,0 0 7-15,11-2 0 16,10-2-31-16,5-1 1 16,7-2-82-16,7-2 1 15,5-2-348-15,5 0 1 16,3-2 773-16,4-5 1 16,8-3-267-16,-8-1 1 15,2 1-149-15,-7-1 1 16,-4 0 26-16,-11 4 1 0,-9 4 15 15,-8 3 0-15,-7 6 26 16,-6-2 0-16,-3 3-2 16,-4 4 1-16,0 0-6 15,0 0 1-15,0 0-20 16,0 0 0-16,-15-2 1 16,8 2 1-16,1-3 2 15,6 3 1-15,-9-2-17 16,9 2 0-16,-9 2-5 15,9-2 0-15,-9 3 24 0,1 1 1 16,1 1-59 0,-6 11 0-16,-2 2-4 0,2 13 0 15,0 9 95-15,0 6 0 16,0 7 0-16,2 6 0 16,0 8-150-16,-2 5 0 15,-1 3 110-15,1-6 0 16,0-6 89-16,5-7 1 15,5-8-24-15,-1-10 0 16,4-9-6-16,4-6 0 16,-1-5-168-16,3-5 1 15,-4-1-2117-15</inkml:trace>
  <inkml:trace contextRef="#ctx0" brushRef="#br0" timeOffset="195949">12659 16706 2084 0,'0'0'28'0,"-5"-13"0"16,1-9 27-16,-1 6 1 16,1-2-55-16,2 4 1 15,0-1-2-15,0 3 0 16,2 1 21-16,-3 2 0 16,1 4 5-16,2 5 0 15,-2-9 19-15,2 9 1 16,0 0-21-16,7 18 1 15,4 10-8-15,6 10 0 0,-2 11 107 16,7 3 0-16,-2 4-31 16,4 7 0-16,2 4-123 15,-2 1 0-15,-2 4-30 16,4 9 1-16,0 5 61 16,2-12 1-16,-4-5-29 15,-6-24 1-15,-3-20-76 16,2-2 1-16,-6-8-96 15,2-6 1-15,-1-7-161 16,3-4 1-16,-4 0-585 16</inkml:trace>
  <inkml:trace contextRef="#ctx0" brushRef="#br0" timeOffset="196523.15">13374 16452 2129 0,'-4'14'74'0,"4"-14"0"15,-9-12-37-15,3 4 0 16,-1-1-32-16,7 9 0 15,-9-10-32-15,9 10 0 0,-9-4 29 16,1 13 0-16,1 7 34 16,1 9 0-16,-1 8-78 15,5 5 0-15,2 7 41 16,2 5 0-16,5 8 92 16,2-1 1-16,1 1-75 15,4-2 0-15,5-2-96 16,3-6 1-16,4-3-177 15,0-5 1-15,3-6-24 16,3-5 0-16,-3-7 588 16,6-13 0-16,-3-11-26 15,1-11 0-15,-5-10-134 0,-4-11 1 16,-2-10-121-16,-6-4 0 16,-5-6-6-16,-5-11 1 15,-10-11-36-15,-14-7 0 16,-12-8-255-16,-10 13 0 15,-16 8 573-15,-8 21 1 16,-10 19-282-16,2 15 0 16,-6 17-260-16,8 14 0 15,2 17 284-15,20 1 1 16,11 6-24-16,6 5 0 16,10 5-391-16,12 2 1 15,-4 0-959-15</inkml:trace>
  <inkml:trace contextRef="#ctx0" brushRef="#br0" timeOffset="197215.29">14336 15843 2095 0,'-9'20'0'0,"-1"11"149"15,-4-31 0-15,1-15-145 16,-6 3 1-16,1 1-123 16,-10 9 1-16,-3 7-29 15,-3 8 0-15,-3 9 319 16,4 12 0-16,-4 9 18 15,4 7 1-15,0 8-168 16,11 1 1-16,7 6-13 16,7 0 0-16,12 0-102 15,9 11 1-15,15 5 29 0,14-17 0 16,12-6 266-16,10-20 1 16,10-17-200-16,0-6 0 15,2-13-298-15,-19-8 0 16,-9-6 335-16,-9-5 1 15,-4-4-18-15,-4-1 0 16,-1-3-330-16,-12 0 1 16,1 0-884-16</inkml:trace>
  <inkml:trace contextRef="#ctx0" brushRef="#br0" timeOffset="197480.87">14040 16518 2185 0,'17'-3'108'0,"-17"3"0"0,0-11-56 15,2 0 1-15,7-5 68 16,13-4 0-16,10-3-62 15,6-4 1-15,10-2-125 16,-2-3 1-16,4-3-209 16,0 7 1-16,2 1-197 15,-4 5 1-15,2 0-297 0</inkml:trace>
  <inkml:trace contextRef="#ctx0" brushRef="#br0" timeOffset="198263.8">15019 14655 2230 0,'0'16'0'15,"0"9"51"-15,0-25 0 16,-9-14-9-16,5 3 1 16,-2-2-32-16,1 6 0 15,1-2-11-15,-5 9 0 16,-6 9 50-16,2 7 0 15,-5 13-110-15,3 13 0 16,6 12 98-16,1 12 1 16,5 12-68-16,3 35 0 15,7 28 27-15,-1-1 1 16,3 11-242-16,7 1 1 16,5 2 368-16,10-11 1 0,12-5 118 15,6-14 1-15,18-10-96 16,-2-17 0-16,8-16-431 15,1-21 0-15,7-21 589 16,6-17 1-16,2-19-260 16,-6-17 0-16,-4-17-417 15,-3-5 0-15,-2-7 450 16,-6 4 1-16,-5-1-411 16,-11 11 0-16,1 0-970 15</inkml:trace>
  <inkml:trace contextRef="#ctx0" brushRef="#br0" timeOffset="201788.3">15102 15380 2129 0,'17'-9'0'15,"10"-5"46"-15,-27 14 0 16,0 0 1-16,0 0 1 16,9 5 21-16,4-1 0 15,2 1-50-15,7-6 1 16,6-7-107-16,3-1 1 16,10-3-196-16,0-3 0 15,3-1 294-15,0-2 1 16,2-3 254-16,-1-1 0 15,-3 0-134-15,-5 3 0 0,-4-1-92 16,-5 2 1 0,-10 2-20-16,1 3 1 0,-10 2-26 15,-1 4 0-15,-1 2-32 16,-7 5 1-16,0 0 34 16,-4 7 1-16,1 5-33 15,3 12 0-15,1 8-32 16,5 15 1-16,-1 5 131 15,5 6 0-15,3 7-50 16,-2-2 1-16,5 1-136 0,-1-2 1 16,2-1 11-16,-3-9 1 15,3-7 84 1,-4-3 1-16,0-6 31 0,-8 3 1 16,-1-5-157-16,-8 2 0 15,-5 0-465-15,-2-5 1 16,0 0 328-16</inkml:trace>
  <inkml:trace contextRef="#ctx0" brushRef="#br0" timeOffset="201985.53">15440 15822 2207 0,'2'-17'0'15,"-1"-8"161"-15,3-2 0 16,-4-5-119-16,9-6 1 15,6-5 48-15,13-4 0 16,12-4-22-16,3 3 1 0,7 1-177 16,1 9 0-16,3 6-252 15,-4 12 0-15,0-3-994 16</inkml:trace>
  <inkml:trace contextRef="#ctx0" brushRef="#br0" timeOffset="202422">16071 14979 2387 0,'-5'22'0'15,"-6"15"51"-15,1-31 0 16,-1-19-77-16,0 6 1 15,2-4-34-15,-4 9 0 16,0 4 48-16,2 7 0 16,2 7 7-16,0 10 0 15,5 8-81-15,2 4 1 16,2 7-24-16,4-4 0 16,7 2 256-16,7-9 1 15,10-3 27-15,13-11 0 16,10-8-230-16,5-8 0 15,6-9-399-15,-3-4 1 16,1-4 555-16,-12 8 1 16,-12 1-109-16,-15 15 0 15,-14 10 98-15,-14 10 0 0,-17 10 259 16,-8 4 1-16,-10 8-346 16,-2-3 1-16,-4 1-259 15,0-8 0-15,-2-7-315 16,11-13 0-16,-3 1 10 15</inkml:trace>
  <inkml:trace contextRef="#ctx0" brushRef="#br0" timeOffset="202615.99">16042 15028 2342 0,'0'0'0'16,"11"-9"124"-16,9-13 1 16,10-10-28-16,3-6 1 15,7-7-407-15,3 7 1 16,-1 0-1182-16</inkml:trace>
  <inkml:trace contextRef="#ctx0" brushRef="#br0" timeOffset="202871.12">16739 15301 2297 0,'0'-11'0'0,"4"-5"109"16,-4 7 0-16,4-2-68 15,-4 11 0-15,0 0-106 16,5 15 1-16,1 8-48 16,3 10 0-16,4 12 112 15,-2 3 0-15,2 10-209 0,-2 7 1 16,2 0-1051-16</inkml:trace>
  <inkml:trace contextRef="#ctx0" brushRef="#br0" timeOffset="203214.76">17151 14338 2510 0,'0'11'0'16,"0"5"92"-16,0-16 1 0,11-7-81 15,-3 10 1-15,-1 5-91 16,2 13 0-16,0 12 17 16,1 4 0-16,-1 12 65 15,6 3 1-15,1 9-251 16,3 10 1-16,1 8 255 15,-1 18 0-15,-3 15-49 16,3-10 1-16,-5-3-548 16,-3-21 1-16,2-1 242 15</inkml:trace>
  <inkml:trace contextRef="#ctx0" brushRef="#br0" timeOffset="203654.16">17598 14280 2443 0,'-4'33'0'16,"1"21"74"-16,-5-38 0 16,1-20-96-16,1 13 0 15,-3 0-86-15,2 11 0 16,5 5 106-16,2 10 1 15,2 6 90-15,7 6 0 16,8 5-88-16,3 7 0 0,8 8-193 16,7-15 1-16,7 0-448 15,15-8 0-15,15-3 1167 16,-16-19 1-16,-6-17-292 16,-6-12 1-16,-11-15-64 15,-3-10 1-15,-5-15-76 16,-12-3 0-16,-5-8-196 15,-17-19 0-15,-15-15-248 16,-19 5 0-16,-14-1 544 16,-8 22 0-16,-9 13-37 15,10 24 1-15,5 20-286 16,11 18 1-16,5 18-152 0,8 8 0 16,6 12-41-16,6-6 1 15,1 0-555-15</inkml:trace>
  <inkml:trace contextRef="#ctx0" brushRef="#br0" timeOffset="204192.26">18384 14052 2286 0,'0'0'0'15,"-11"14"68"-15,4-19 1 16,-2-8-74-16,3-1 0 0,3-3-61 16,3-1 0-16,3-1 65 15,1-3 1-15,3-1 62 16,4 3 1-16,4 4 55 15,7 3 0-15,6 4-32 16,5 7 1-16,6 6-117 16,2 8 0-16,3 8-177 15,-3 9 0-15,-1 7 163 16,-12 13 0-16,-6 5 61 16,-11 10 0-16,-7 8 5 0,-12 13 0 15,-8 5 141-15,-6-12 1 16,-6-6-92-16,6-27 0 15,7-20-67-15,0-5 0 16,6-11 31-16,5-2 1 16,-1-7-48-16,10-7 0 15,6-13-202-15,15-7 0 16,13-9-236-16,9-4 1 16,11-5 958-16,2 4 1 15,4-4-449-15,1 2 0 16,2 1-197-16,-23 17 0 15,-18 10-215-15,-6 5 0 16,1-1-788-16</inkml:trace>
  <inkml:trace contextRef="#ctx0" brushRef="#br0" timeOffset="204853.96">18338 13250 2353 0,'13'2'0'0,"8"2"87"15,-9-2 0-15,1-2-37 0,0-2 0 16,4-4-14-16,7 3 1 15,4-1-89-15,3-5 1 16,6 2-79-16,2-4 0 16,1-1-174-16,3-3 0 15,-1-3-43-15,3-2 1 16,-7-3 711-16,1 1 1 16,-4 1-116-16,-7 5 0 15,-4 1-113-15,-8 8 0 16,-4-2-128-16,-5 7 0 15,-2 6 30-15,-1 10 1 16,0 8 60-16,3 10 1 16,2 11-63-16,3 17 0 15,2 12-44-15,5 23 0 16,5 22 50-16,-4 0 1 0,6 6-251 16,2-8 1-16,5-2 218 15,-4-5 1-15,6-5-256 16,6-8 1-16,3-8 486 15,1-11 1-15,-1-12-31 16,-3-6 0-16,-4-9-111 16,-10-12 0-16,-6-10-60 15,-7-10 1-15,-6-12-45 16,-8-5 1-16,7 4 5 16,-7-4 0-16,0 0-54 15,-22-4 0-15,-13-3-226 0,-13 7 0 16,-11 3 574-16,-13 15 0 15,-11 13-717-15,-39 21 0 16,-26 20 801-16,-3 13 0 16,-12 16-1514-16,12-6 0 15,0 1 733-15</inkml:trace>
  <inkml:trace contextRef="#ctx0" brushRef="#br0" timeOffset="207779.69">21492 12926 1838 0,'0'0'0'0,"-10"-9"-11"15,10 9 0-15,-1-7-50 16,1 7 0-16,5-7 59 16,-5 7 1-16,6-7-63 15,-6 7 0-15,7-8 68 16,-7 8 1-16,7-5 43 15,-7 5 1-15,0 0 12 0,0 0 0 16,0 0-20-16,0 0 0 16,0 0-4-16,0 0 0 15,0 0-3-15,0 0 0 16,0 0-39-16,0 0 0 16,-13 7-98-16,-3 0 1 15,-6 2-100-15,-6 2 1 16,-7-4-133-16,-2-1 1 15,-4-3 789-15,-3-4 1 16,-2-5-135-16,2-3 0 16,-1-3-197-16,3-1 0 15,-4-3-176-15,-2 0 1 16,-2-1-254-16,-4-1 0 16,3-7 374-16,3 2 0 15,1-2 129-15,1-4 0 16,2-2-85-16,3-1 1 0,4-2-81 15,2-4 0-15,4-4-13 16,0-3 0-16,-5-1-165 16,3-7 1-16,2-3-131 15,-1 1 0-15,3 1 319 16,1-4 0-16,1 2 254 16,-1 2 0-16,0-3-142 15,-1 3 1-15,-3 1-149 16,3 1 0-16,1 2-56 15,-2-4 1-15,-1 0-23 0,-10-13 0 16,-7-10-142-16,-1 8 1 16,-7 4 303-16,12 13 0 15,3 9 82-15,-3 2 0 16,-2 1-151-16,-6-16 1 16,-3-10-63-16,3-1 0 15,4-5-141-15,4 3 0 16,5 1 18-16,8 12 0 15,5 2 409-15,-4 0 1 16,3-2-101-16,-5-12 1 16,1-8-147-16,7 13 0 15,11 6 1-15,-2-17 1 16,4-7 50-16,5 5 0 16,6 4-81-16,-3 15 0 15,-3 13-45-15,4-2 1 0,4 6 57 16,-2-5 1-16,2 2 70 15,2-6 1-15,1 0-59 16,1 4 0-16,-1-5-58 16,5 5 0-16,3 4-13 15,-4-1 1-15,-2 3 3 16,1 1 0-16,1 2 59 16,0-2 0-16,-5 0 23 15,7 0 1-15,4-3-47 16,1 3 0-16,3 0 79 15,5 0 0-15,0 1 72 16,0 1 0-16,1 5-58 0,-4 6 1 16,-3 1-2-16,4 6 1 15,-3 0-19-15,5 2 1 16,4 2-43-16,1-4 0 16,6-2-97-16,-2 2 1 15,4-5-105-15,-2 1 0 16,4 0 147-16,-9 4 1 15,-1 2 210-15,-5 5 1 16,-2 2-35-16,-5 2 0 16,-2 5-93-16,-4-3 0 15,-2 1-2-15,0 3 0 16,-1-1 0-16,-1-2 0 16,2-3-19-16,1 2 1 15,-1-4-4-15,-4 0 0 16,1 1-5-16,1-1 0 15,-5 2 6-15,2 2 1 16,-2-2-43-16,-2 7 0 16,0-9-13-16,0 9 1 0,-8-6-46 15,-1 2 1-15,-9-5 44 16,-1 2 0-16,-5-2 107 16,-5 2 1-16,-7 0 93 15,1 1 1-15,-2 3-80 16,1 1 1-16,-3 0-60 15,0 4 1-15,0 0-103 16,6 1 1-16,3 1-26 16,3-2 1-16,5 0 100 0,7-1 1 15,6-1 74-15,9 0 1 16,0 0-16-16,11 0 0 16,7 0-11-16,8 0 0 15,2 4-74-15,9-4 1 16,5 0-240-16,4 0 0 15,2 0 357-15,2 4 0 16,2 1 109-16,-1 2 0 16,1-1-158-16,-6 1 1 15,-5 2-36-15,-4 0 0 16,-8-2-18-16,-5-1 1 16,-7-3 19-16,-6 1 1 15,-5-4 4-15,-6 0 1 16,0 0 28-16,-8 3 1 15,-5-1-36-15,2 2 1 16,2-1-5-16,-8 1 1 0,3 0-51 16,-5 5 0-16,-3 0-41 15,2 19 0-15,-6 10 43 16,9 18 0-16,8 14 138 16,3 42 0-16,8 34-252 15,-5 5 1-15,1 0-1724 16</inkml:trace>
  <inkml:trace contextRef="#ctx0" brushRef="#br0" timeOffset="211776.79">16204 17384 1972 0,'0'0'10'0,"0"0"0"16,0 0-12-16,0 0 0 16,0 0-38-16,0 0 1 15,0 0-68-15,0 0 0 16,0 0 96-16,0 0 1 15,0 0 12-15,0 0 1 16,0 0-5-16,0 0 1 16,0 0 11-16,0 0 0 15,-18-16 16-15,5 5 0 16,0-3 49-16,4 1 1 16,-1 1-7-16,5 1 0 15,3 0-61-15,0 2 0 16,2 2 50-16,0 7 0 0,2-11-55 15,-2 11 1-15,0 0 14 16,0 0 0-16,0 0 27 16,0 0 0-16,7 6 3 15,3 6 0-15,2 6 27 16,1 9 1-16,-2 7-63 16,2 2 1-16,0 6-73 15,6 5 0-15,-1 7-77 16,1 0 1-16,5 2 136 15,-6-2 1-15,-3-2 0 0,2-5 0 16,-1-6-106-16,1-5 0 16,-2-4 57-16,-3-8 1 15,3-8 187-15,-4-5 1 16,2-8-175-16,0-3 0 16,-4-7-216-16,1-2 1 15,-5 0-840-15</inkml:trace>
  <inkml:trace contextRef="#ctx0" brushRef="#br0" timeOffset="213294.37">16749 17089 2006 0,'0'0'49'0,"0"0"1"16,3-7-50-16,-3 7 1 15,2-13-5-15,-2 13 0 16,0-12 4-16,0 12 1 16,-2-7-1-16,2 7 0 15,0 0-29-15,0 0 0 16,-9 7-5-16,2 5 1 15,-2 5-28-15,-1 10 0 16,1 7 60-16,2 2 0 16,3 5 84-16,-2 1 0 15,5 1 8-15,1 0 1 16,0-2-82-16,7 1 1 16,-1-2-61-16,8-1 0 15,7 1-164-15,3-4 1 16,5-2-127-16,3-7 0 0,-3-4 435 15,1-10 1-15,3-8 270 16,-4-6 0-16,3-10-104 16,1-7 0-16,0-7-67 15,-1-6 0-15,-5-5-173 16,-8-5 0-16,-1-6-69 16,-9 0 0-16,-5-2 65 15,-8-3 1-15,-5-4-57 16,-9 4 1-16,-10 0-195 15,-11 9 1-15,-9 3 460 16,-3 9 0-16,-7 6-126 16,7 9 1-16,3 5-136 15,0 11 0-15,2 9-137 0,-1 9 0 16,1 7-77-16,7 6 0 16,8 7-19-16,13 1 0 15,8 5 14-15,20-5 0 16,-1 1-405-16</inkml:trace>
  <inkml:trace contextRef="#ctx0" brushRef="#br0" timeOffset="213903.5">17705 16628 1972 0,'0'0'-33'0,"-9"-16"1"16,0-11 9-16,-1 9 1 15,3 4 37-15,-4 1 1 16,2 0-50-16,-6 6 1 15,0 2-65-15,-11 8 1 16,-5 6-141-16,-2 9 0 16,-1 8-19-16,1 8 1 15,-2 7 675-15,6 6 0 16,-5 5-60-16,8 6 1 16,6 5-189-16,2 5 1 15,5 8-207-15,7 10 1 16,6 12 69-16,6-19 1 15,9-7-211-15,7-22 1 16,7-17 408-16,27-3 1 0,19-4-75 16,-17-14 0-16,-9-10-196 15,-1-9 0-15,-5-11-209 16,-1-2 0-16,-1-7-264 16,-4 2 1-16,-4-2 435 15,-7 7 1-15,0 0-795 16</inkml:trace>
  <inkml:trace contextRef="#ctx0" brushRef="#br0" timeOffset="214294.33">17367 17246 2230 0,'0'0'9'0,"0"0"1"16,9 5 22-16,-1-7 0 15,1-1 58-15,0-3 0 16,1-3-26-16,4-1 1 15,5-5 21-15,-1 1 1 16,3-4 44-16,4 2 0 16,3-2-83-16,5 0 0 0,1-2-94 15,2-2 1-15,3-1-123 16,0-2 0-16,2-1-55 16,-6 7 0-16,-8 1 220 15,-6 5 0-15,-5 6-46 16,-16 7 0-16,0 0-1511 15</inkml:trace>
  <inkml:trace contextRef="#ctx0" brushRef="#br0" timeOffset="-213280.9">18277 15757 2185 0,'0'0'0'0,"0"0"41"0,0 0 0 15,4-11 2-15,-2 4 1 16,2-4-10-16,-1 4 1 16,-3 0-39-16,0 7 0 15,2-9 4-15,-2 9 0 16,0 0 23-16,-2 9 1 16,-7 3-28-16,0 13 0 15,-6 11 91-15,2 9 0 16,-5 11-24-16,5 9 1 15,2 11-149-15,3 24 1 16,3 23 197-16,7 5 1 16,5 9-240-16,6-2 1 15,5 0 88-15,10-6 0 16,7-4-118-16,9-14 1 16,10-10 514-16,1-13 1 0,6-10-296 15,-2-15 1-15,0-13-232 16,4-12 1-16,6-15 140 15,-1-15 1-15,8-16 88 16,-10-8 1-16,-3-13-643 16,-2-5 1-16,0 0-438 15</inkml:trace>
  <inkml:trace contextRef="#ctx0" brushRef="#br0" timeOffset="-212769.72">18770 16174 2308 0,'0'0'0'0,"13"2"54"16,-13-2 0-16,9 4-54 15,-9-4 0-15,10 7-31 16,-8 0 0-16,5 4-46 16,-2 5 0-16,8 6 125 15,-3 3 0-15,3 6 76 16,-2 7 0-16,2 7-18 16,1 3 0-16,-1 6-106 15,2 0 1-15,-2 4-1 0,-2-4 0 16,2 0 62-16,-2-6 1 15,2-4-56-15,2-6 0 16,3-8-118-16,-3-6 0 16,-2-8-158-16,0-7 1 15,0 0-1208-15</inkml:trace>
  <inkml:trace contextRef="#ctx0" brushRef="#br0" timeOffset="-212271.28">19295 16131 2275 0,'-8'15'0'0,"1"10"112"15,-2-32 0-15,-2-17-66 16,3 6 0-16,1-3-46 15,1 8 1-15,3-1-32 16,-5 14 0-16,-1 10-38 16,2 14 0-16,1 12-59 15,6 5 0-15,0 10 155 16,4 1 0-16,3 6-22 16,2-3 0-16,4 1-156 15,4-7 1-15,3-4 306 16,4-11 1-16,4-9 45 15,3-10 1-15,2-10-87 0,-1-10 0 16,1-10-97-16,-5-5 1 16,-10-5-22-16,-3-5 1 15,-4-8-105-15,-7-4 0 16,-4-3 103-16,-9-3 0 16,-6-3-94-16,-7 5 0 15,-6-1-132-15,-9 9 1 16,-5 4 386-16,-1 10 1 15,-3 8-20-15,3 7 0 16,3 9-247-16,5 7 0 16,3 9-182-16,8 4 1 15,0 0-941-15</inkml:trace>
  <inkml:trace contextRef="#ctx0" brushRef="#br0" timeOffset="-211762.99">19721 15874 2151 0,'-7'5'0'0,"-4"1"48"0,0-19 1 15,-1-10 11-15,3-1 1 16,0-5-6-16,5 2 1 16,2-1-117-16,8 4 0 15,7 4-112-15,2 8 0 16,5 6-35-16,2 10 0 16,2 9 336-16,2 6 0 15,-4 8 22-15,2 6 1 16,0 3-15-16,-5 3 0 15,-1 5-27-15,-5 2 1 16,-6 3-159-16,-8 1 1 16,-9 3-186-16,-6-1 1 15,-3 0 176-15,4-10 0 16,1-6 108-16,4-8 0 16,7-6 97-16,3-6 0 15,3-5-3-15,10-9 0 0,11-9 43 16,4-11 1-16,9-11-167 15,-2-2 1-15,6-3-59 16,-6 2 0-16,-2-1-212 16,-9 10 0-16,-7 5-173 15,-6 9 1-15,0 0-666 16</inkml:trace>
  <inkml:trace contextRef="#ctx0" brushRef="#br0" timeOffset="-211463.23">20371 16101 2499 0,'-11'-6'0'16,"-8"-1"113"-16,19-4 1 15,10-5-51-15,-1 7 0 16,2 2-68-16,2 10 0 16,3 8-43-16,-6 11 0 15,-1 8-52-15,-5 10 1 16,-3 11 89-16,-4 4 1 16,-5 8 9-16,-1 0 0 15,-4 4-357-15,-3-4 0 16,-1 0-855-16</inkml:trace>
  <inkml:trace contextRef="#ctx0" brushRef="#br0" timeOffset="-210742.85">19644 17399 2163 0,'0'0'83'16,"3"-16"0"-16,6-13 24 15,-7 5 1-15,2 1-45 16,0 1 1-16,-2 3-102 0,1 4 1 16,1 6-24-16,-4 9 0 15,15 0 135-15,-6 15 1 16,0 10 7-16,2 11 0 16,0 9-142-16,0 7 0 15,2 6 25-15,-2 1 1 16,6 4 143-16,-4-2 0 15,4-1 18-15,1-8 1 16,4-5-83-16,-7-8 0 16,2-4-81-16,-3-10 1 15,-3-7-160-15,-1-7 0 16,-3-8-381-16,2-6 1 16,2-1-383-16</inkml:trace>
  <inkml:trace contextRef="#ctx0" brushRef="#br0" timeOffset="-210364.63">20153 17174 2062 0,'0'14'78'15,"0"-14"0"-15,-7-11 18 16,7 11 0-16,-4-10-59 16,4 10 0-16,0 0-68 0,2 12 0 15,3 8 31-15,-1 7 1 16,2 7 41-16,3 4 0 16,4 3-36-16,2 1 1 15,-1 1-154-15,3 0 1 16,3 1 243-16,-1-5 1 15,-1-3 2-15,-7-3 0 16,-2-5-34-16,1-6 1 16,-1-8-61-16,0-5 0 15,-1-5-129-15,1-4 0 16,0-5-652-16,2-8 1 16,0 0 298-16</inkml:trace>
  <inkml:trace contextRef="#ctx0" brushRef="#br0" timeOffset="-209887.49">20515 16873 2051 0,'4'7'3'0,"-8"8"0"16,-3 5 62-16,-3-4 0 15,1 0 1-15,4 6 1 16,-5 5-85-16,10 0 0 16,0 1 17-16,10 1 0 15,2 2-13-15,9-2 1 16,3-1-212-16,7-6 0 15,8-8-98-15,5-3 1 16,8-4 836-16,-2-3 1 16,7-6-356-16,-2 2 0 15,-3-2-119-15,-11 2 0 16,-8 2 22-16,-15 7 1 16,-8 7-10-16,-16 8 1 15,-7 8-54-15,-5 1 0 16,-14 1-214-16,-6-2 1 15,-9 1 247-15,-2-8 0 16,-3-3 85-16,9-6 0 0,1-5-157 16,7-4 1-16,5-5-136 15,6-2 0-15,2 0-1432 16</inkml:trace>
  <inkml:trace contextRef="#ctx0" brushRef="#br0" timeOffset="-209585.59">20504 16859 2353 0,'0'0'75'0,"13"-11"1"16,11-5-76-16,-2-4 1 16,2-5-96-16,4-1 0 15,3-2-142-15,4 1 1 16,2-2 467-16,2 5 0 16,0 3-222-16,-10 6 1 15,-3 5-440-15,-4 4 1 16,0 1-502-16</inkml:trace>
  <inkml:trace contextRef="#ctx0" brushRef="#br0" timeOffset="-208805.68">20633 16383 2174 0,'0'0'-4'0,"11"0"1"16,6 0-197-16,1-7 1 15,4-5 273-15,2-6 0 16,4-6 112-16,2-1 0 16,3-6-45-16,2-1 1 15,2-6-76-15,-8 2 0 16,3-2-63-16,-10 8 0 15,-4 1-50-15,-1 5 1 16,-4 5 43-16,-4 6 1 16,-1 4 1-16,-8 9 1 0,0 0 35 15,0 0 0-15,-6 16 3 16,4 2 1-16,0 6-22 16,1 4 0-16,-1 8-43 15,2 8 0-15,2 6 26 16,3 6 0-16,6 5 66 15,6 4 0-15,5 3-339 16,9 21 1-16,8 11 246 16,4-8 1-16,6-2 366 15,-6-7 0-15,-1-4-267 16,3-3 1-16,-7-6-35 0,-3-7 1 16,-1-9-35-16,-12-12 0 15,-6-14 7-15,-4-1 0 16,-7-7-14-16,1 0 1 15,1-4 12-15,-1-3 0 16,-3-2 27-16,-1-2 1 16,-2-4 8-16,0-5 0 15,-2 7-12-15,2-7 0 16,-13 4-9-16,0 3 0 16,-5 2-31-16,-2 2 1 15,-3 3-145-15,-10 8 1 16,-13 5-160-16,-4 5 1 15,-5 6 494-15,-2 0 1 16,-1 0-2435-16</inkml:trace>
  <inkml:trace contextRef="#ctx0" brushRef="#br0" timeOffset="-205052.54">20181 8245 1703 0,'0'0'0'0,"0"-22"-106"16,0 22 0-16,5-9-135 15,-5 9 1-15,10-3 37 16,-1 1 1-16,-4-2 95 16,3 1 0-16,-1-1 195 15,-7 4 1-15,9-4 145 16,-9 4 0-16,0 0-35 16,0 0 1-16,0 0-58 15,0 0 1-15,0 0 2 16,0 0 1-16,0 0-33 15,0 0 1-15,0 0-24 0,-7-1 1 16,-4-7-12-16,-6-1 1 16,-5-3-62-16,-4-12 0 15,-3-3-113-15,-1-9 0 16,-1-5-93-16,-2 1 0 16,1-6-10-16,-7 0 0 15,-1 0 107-15,3-3 0 16,0-5 365-16,0 0 1 15,6-2-161-15,1-5 1 16,2 2 42-16,-7-21 0 16,0-11-82-16,2 2 0 15,5-1-208-15,2 9 0 16,2 2 54-16,-3 3 0 16,-1 6 55-16,4 11 1 15,0 8-139-15,2-3 0 16,0 0 33-16,1 0 1 0,-1 0 301 15,4-5 0-15,-1 1 17 16,5-14 0-16,-5-7-209 16,12 14 1-16,5 9-23 15,2 2 1-15,4 0 78 16,1 4 0-16,4-4 9 16,2 3 1-16,6 1 16 15,5-4 0-15,6-4 8 16,16-14 0-16,15-10 22 15,-11 6 1-15,2 4-113 16,-9 5 0-16,-4 10-242 0,0 1 0 16,1 11-145-16,-8 7 1 15,-1 13 703-15,10-4 1 16,4 0-50-16,12-9 1 16,10-8-179-16,-17 13 0 15,-8 4-202-15,1 8 0 16,1-1-154-16,1 6 1 15,3 3 552-15,4 1 1 16,2-1-167-16,-1 10 1 16,-3 3-101-16,-3 3 0 15,-3 3-131-15,4 3 0 16,-3 3-248-16,3 4 0 16,2 4 696-16,5-2 1 15,5 6-202-15,4 6 0 16,5 6-81-16,-10 2 0 0,-5 0-100 15,-12-8 1-15,-8-3-136 16,-3 0 1-16,-1-1 366 16,2 2 0-16,1 5-15 15,4-3 0-15,-2 3-78 16,0 1 0-16,3 0-77 16,-7 2 0-16,-3 2 10 15,-2 0 1-15,-4-4-12 16,-3 2 1-16,-2-7 0 15,-4-4 1-15,-2-10-5 16,-2-5 1-16,-3-4 13 16,-4-6 0-16,0 0-9 0,0 0 1 15,-9-13 38-15,-2-3 1 16,0-6-41-16,-6 3 1 16,0 1-46-16,-8-8 0 15,-9 1-76-15,1 0 0 16,-6 0 72-16,2 1 1 15,-1 3 260-15,-1 3 0 16,0-2-105-16,8 2 0 16,-3 2-96-16,7 3 0 15,5-3-15-15,-1 7 1 16,9-2-40-16,1 6 0 16,4 1 24-16,9 4 1 15,-10-4-31-15,10 4 0 16,-5 13 45-16,8 7 1 15,1 5-77-15,9 7 0 0,6 6-88 16,3 0 0-16,5 4-42 16,5-5 0-16,1 1 343 15,4-4 1-15,5-5 69 16,1 0 0-16,3-7-61 16,-4-6 0-16,-1-4-135 15,-4-12 1-15,-4-3-51 16,-1-15 0-16,-10-7-84 15,2-11 1-15,-2-11 155 16,-2-11 0-16,-1-8-107 0,-1-19 0 16,1-14 19-16,-5 18 1 15,-1 7 166-15,-7 27 0 16,-2 22-60-16,-4 5 0 16,0 15-25-16,0 5 1 15,0 0-14-15,0 9 1 16,0 3-140-16,0 5 1 15,3-5-305-15,5-6 0 16,-1 1-759-16</inkml:trace>
  <inkml:trace contextRef="#ctx0" brushRef="#br0" timeOffset="-202785.77">22954 7755 1905 0,'0'-9'0'0,"-2"-4"-17"15,2 13 1-15,2 9 16 16,0 2 1-16,1 2-5 16,-1-1 1-16,2 1-2 15,-2-2 0-15,0 0 38 16,-1-6 0-16,1 2 67 15,-2-7 1-15,0 0 50 16,-3-12 0-16,-5-5-30 16,-1-8 0-16,0-13-111 15,-2-8 0-15,-2-12-132 16,-4-16 0-16,-1-7 122 0,-14-27 1 16,-10-22-337-16,-3 6 0 15,-3-2 591-15,2 15 1 16,0 8-84-16,9 26 0 15,6 21-78-15,11 20 1 16,8 21-26-16,3 4 1 16,4 10-70-16,5 1 1 15,0 0-11-15,0 0 0 16,-4 9-20-16,4-9 0 16,-7 5-13-16,7-5 1 15,-11 7 45-15,1 6 1 16,1 5 12-16,0 5 1 15,1 8-42-15,-1 9 1 16,2 6-91-16,-1 8 1 16,1 2 165-16,0-2 1 15,1 0 2-15,1-12 1 0,1-8-33 16,0-5 1-16,2-10-2 16,1-6 0-16,1-4-22 15,0-9 0-15,0 0 1 16,-2-13 0-16,0-12-57 15,2-9 0-15,0-7 173 16,2-10 0-16,3-3-74 16,1 9 1-16,-1 0-32 15,1 11 0-15,-2 5-11 0,5 11 1 16,2 2-9-16,5 11 1 16,8 6-231-1,6 8 0-15,11 6 164 0,10-1 0 16,10 2 333-16,4-3 0 15,3 0-327-15,15-10 0 16,10-3-425-16,-18-9 1 16,1-2-701-16</inkml:trace>
  <inkml:trace contextRef="#ctx0" brushRef="#br0" timeOffset="-199633.02">21942 9455 2039 0,'0'0'0'0,"15"3"87"16,-15-3 0-16,4-16-24 15,-4 4 0-15,-2-5-34 16,0 5 0-16,2-3-30 16,0 5 0-16,0 2 44 15,0 8 0-15,-6-9 8 16,6 9 0-16,6 20 27 0,-2 2 0 15,1 10-79-15,-1 8 0 16,3 12-127-16,10 4 0 16,7 10 39-16,2 5 1 15,5-1 4-15,8 15 0 16,5 10 212-16,-3-14 0 16,-3-4-11-16,-12-26 0 15,-11-22 0-15,-2-6 1 16,-4-9-54-16,-1-5 0 15,-5-5-153-15,-3-4 0 16,0 0-123-16,-7-7 1 16,-6-6-193-16,2-8 1 15,0-14-88-15,9-2 0 16,0-1 224-16</inkml:trace>
  <inkml:trace contextRef="#ctx0" brushRef="#br0" timeOffset="-199149.67">22479 9412 2129 0,'-2'10'0'0,"-1"10"96"16,3-20 1-16,5-21-39 16,-3 8 1-16,4-3 0 15,-6 5 0-15,0 4-53 16,0 7 0-16,-10 5 20 15,10 10 0-15,-3 12 13 0,1 3 1 16,2 8-103-16,7 11 1 16,6 3-66-16,2 2 1 15,3 3 43-15,5-3 0 16,2 0-33-16,1-12 0 16,2-4 369-16,0-13 0 15,-1-9-123-15,1-10 1 16,2-14-10-16,-3-6 0 15,3-11-119-15,-12-4 1 16,-5-9 45-16,-5-3 0 16,-8-10-7-16,-6-3 0 15,-3 0-205-15,-15 0 1 16,-11 0 22-16,-2 11 0 16,-6 5 387-16,-3 11 0 15,-4 13-172-15,10 3 0 16,5 9-85-16,5 8 0 15,6 4 8-15,8 12 1 0,4 3-160 16,14 0 0-16,13-1-323 16,9-4 0-16,2-1-677 15</inkml:trace>
  <inkml:trace contextRef="#ctx0" brushRef="#br0" timeOffset="-198729.18">23194 8844 2364 0,'-4'9'0'16,"-1"11"77"-16,-7-23 0 15,0-10-23-15,0 0 1 16,1 1-19-16,2 1 1 16,4 6-55-16,-5 8 0 15,1 10 67-15,-4 12 1 16,0 16 19-16,6 6 0 16,0 11-172-16,7 8 1 15,3 12 108-15,5-1 0 16,5 4-62-16,12 6 1 15,12 5 200-15,9-29 1 0,12-15-28 16,1-24 1-16,5-24-288 16,7-17 0-16,1-17 37 15,-4-4 1-15,0-7 27 16,-16 6 1-16,-13-1-349 16,-19 13 1-16,0 2-437 15</inkml:trace>
  <inkml:trace contextRef="#ctx0" brushRef="#br0" timeOffset="-198536.07">23255 9397 1983 0,'24'-2'0'0,"20"-1"98"0,-35-6 0 16,-18 0 4-16,5-2 0 16,-1 2-52-16,5-7 1 15,5-6-51-15,3-5 0 16,1-3 6-16,0-5 1 15,2-3-30-15,2 2 1 16,0 2-325-16,6 0 1 16,-1 2-827-16</inkml:trace>
  <inkml:trace contextRef="#ctx0" brushRef="#br0" timeOffset="-198099.83">23875 7904 2275 0,'-2'17'0'0,"0"12"100"0,-7-29 1 16,-4-15-46-16,2 6 1 15,2 0-56 1,-4 14 1-16,-2 8 20 0,4 16 0 16,0 16-13-16,2 18 0 15,0 16 5-15,3 38 0 16,-3 29 45-16,14 3 1 15,12 15 131-15,13-12 1 16,10-3-337-16,17-23 1 16,14-18 178-16,12-20 0 15,11-21 141-15,-2-24 1 16,2-18-587-16,-3-14 1 16,-3-18 295-16,-14-11 0 15,0 2-1475-15</inkml:trace>
  <inkml:trace contextRef="#ctx0" brushRef="#br0" timeOffset="-197591.09">24211 8337 2017 0,'0'0'0'16,"6"-11"79"-16,-6 11 0 15,1-11 37-15,-1 6 0 16,0-6-75-16,0 5 0 16,0-3-50-16,0 9 1 15,0 0 9-15,0 0 1 16,-3 13 8-16,6 9 0 15,5 3 109-15,3 16 0 0,4 6-38 16,3 7 1 0,2 7-144-16,4 4 1 0,4 4-66 15,0-8 1-15,3 0 90 16,-1 0 1-16,1 4-73 16,-7-18 0-16,-5-11-255 15,-5-7 1-15,1-1-619 16</inkml:trace>
  <inkml:trace contextRef="#ctx0" brushRef="#br0" timeOffset="-197246.78">24503 8301 2387 0,'0'0'0'16,"0"-15"101"-16,0 3 1 16,-2-6-19-16,2 5 0 15,2 0-87-15,1 6 1 16,1 4-114-16,5 13 1 16,2 5 48-16,4 12 0 15,4 11 189-15,1 7 1 16,4 7 26-16,4 9 1 15,3 2-104-15,0 0 1 16,-3 4-49-16,2-1 0 16,-1 6-14-16,-8-25 1 15,-3-18-151-15,-9-6 0 16,-3-14-128-16,-6-9 0 0,0 0-1108 16</inkml:trace>
  <inkml:trace contextRef="#ctx0" brushRef="#br0" timeOffset="-196840.36">24846 8088 2286 0,'6'16'0'0,"3"13"96"0,-16-20 1 16,-12-9-75-16,4 0 0 15,-1-2-23-15,5 8 1 16,1 3-42-16,9 0 0 16,4 3 21-16,10 1 0 15,9-6-91-15,6 2 0 16,9-7-528-16,5 2 0 16,8-1 1148-16,2 1 0 15,5 1-301-15,-5 6 1 16,-2 3-174-16,-8 10 0 15,-7 6 25-15,-13 6 1 16,-12 8 17-16,-14 1 0 16,-11 5-200-16,-7-5 1 15,-15 2-171-15,4-9 1 0,-4-9 247 16,6-8 0 0,1-8 50-16,0-10 1 0,1-15-136 15,1-4 0-15,1-4-899 16</inkml:trace>
  <inkml:trace contextRef="#ctx0" brushRef="#br0" timeOffset="-196610.8">24698 8065 2364 0,'6'-11'0'16,"3"-5"155"-16,6-4 1 15,7-9-91-15,4 0 1 16,7-1-160-16,4-3 1 16,6 3-365-16,1-5 1 15,4 3 438-15,2 9 1 16,1 8-514-16,-1 15 1 16,0 0 270-16</inkml:trace>
  <inkml:trace contextRef="#ctx0" brushRef="#br0" timeOffset="-196359.55">25727 8265 2454 0,'-9'-9'0'0,"-8"-13"120"15,17 22 0-15,0 0-95 16,7 11 1-16,4 9-35 16,4 3 1-16,4 8-106 15,-1-3 0-15,1 7 54 16,1 1 1-16,4 0-174 16,-2 0 1-16,0 1-1087 0</inkml:trace>
  <inkml:trace contextRef="#ctx0" brushRef="#br0" timeOffset="-195671.6">25921 7332 2241 0,'0'0'0'15,"3"9"63"-15,-3-9 1 16,15 5-65-16,-9 3 1 16,3-5-73-16,-2 15 1 15,2 7 48-15,1 11 1 16,-1 4 113-16,2 12 0 0,0 11-69 16,2 4 0-16,0 8 59 15,5 17 0-15,5 7-3 16,-9-12 0-16,-1-8-105 15,-5-21 0-15,-3-17-259 16,-1-10 1-16,0 1-1144 16</inkml:trace>
  <inkml:trace contextRef="#ctx0" brushRef="#br0" timeOffset="-195233.96">26266 7395 2409 0,'0'0'0'16,"4"-16"109"-16,5 3 1 15,4-8-111-15,3 4 1 16,5 1-144-16,3 7 1 15,3-2-266-15,1 18 1 16,3 10 512-16,-3 8 1 16,0 13 47-16,-12 10 1 15,-5 12-89-15,-7 8 1 16,-8 10-245-16,-7 10 0 16,-5 7 337-16,5-17 1 15,1-10-103-15,7-21 0 0,5-20 33 16,5-4 0-16,6-14 36 15,2-1 0-15,5-8-47 16,2-8 0-16,2-1-22 16,2-3 0-16,4-12-86 15,-5 3 0-15,-1-4-169 16,-1-1 0-16,-1-3-351 16,-2 1 0-16,0 1-268 15</inkml:trace>
  <inkml:trace contextRef="#ctx0" brushRef="#br0" timeOffset="-194583.72">26923 7762 1703 0,'0'0'0'15,"-2"-9"107"-15,4 2 0 16,2-2-98-16,1-5 1 15,3-1-15-15,1-1 1 16,0-2 11-16,2-5 1 16,2-4 70-16,2-4 1 15,2-3-51-15,-1 3 0 16,3-5 18-16,-10-2 1 16,-7-3-118-16,-10-2 0 0,-8-2 7 15,-6 1 1 1,-6-1 243-16,0 11 1 0,0 5-84 15,1 4 1-15,-1 9-59 16,0 3 1-16,-1 10-54 16,-1 10 1-16,3 7-55 15,1 10 0-15,4 1-7 16,5 9 1-16,4 8 28 16,9-1 1-16,10 1 78 15,5-1 1-15,6 0-53 16,7-6 1-16,5-5-168 15,4-6 1-15,6-12-106 16,0 3 0-16,3-5 691 0,1 3 0 16,3-4-195-16,-2 4 1 15,1-4-112-15,-8 3 1 16,-4 1-59-16,-9 3 0 16,-6 4-57-16,-5 1 0 15,-4 1-9-15,-7 1 0 16,-5 3-60-16,-8-1 1 15,-8 0-84-15,-10 0 0 16,-8-3-202-16,-2-2 0 16,-2-4 719-16,-7-4 1 15,-4-3-96-15,10-3 1 16,3-3-273-16,6-21 1 16,3-10-73-16,12-10 0 0,11-4-455 15,16-6 1-15,0 1-182 16</inkml:trace>
  <inkml:trace contextRef="#ctx0" brushRef="#br0" timeOffset="-193475.98">26683 7345 1995 0,'24'-9'0'16,"17"-8"48"-16,-41 17 0 16,-19-7-19-16,4 2 0 15,-3-6-7-15,11-5 0 16,7-6-91-16,3 0 1 15,8-8 52-15,6 1 1 16,7 0-124-16,4 0 0 16,3 4-323-16,2 4 0 15,4 6 407-15,2 13 1 16,2 6 499-16,-6 14 1 16,-4 14-266-16,-7 8 1 15,-4 12-253-15,-12 2 1 16,-10 9 11-16,-11-3 1 0,-7 1 138 15,-15 7 1-15,-8 6 168 16,10-22 0-16,3-14-134 16,6-5 0-16,8-15-83 15,3-4 0-15,4-5-36 16,9-9 0-16,0 0-77 16,7-9 0-16,8-7-96 15,5-4 1-15,6-2 221 16,5 1 0-16,8 1 166 15,-2 6 0-15,0 6-128 0,-2 8 0 16,-2 9-49-16,-5 11 1 16,-4 5-111-16,-6 13 0 15,-3 4 48-15,-7 4 0 16,-5 5 77-16,-8-3 1 16,-6 3-53-16,-4-8 1 15,-5 2-128-15,-6-11 1 16,-4-1-80-16,-1-6 0 15,-1-4 442-15,-4-7 0 16,-3-3-55-16,4-8 1 16,1-1-78-16,5-4 0 15,5-5-96-15,2 1 1 16,5-5-130-16,2-2 1 16,2-3-256-16,10-6 0 15,-1 0-1022-15</inkml:trace>
  <inkml:trace contextRef="#ctx0" brushRef="#br0" timeOffset="-192767.86">26855 6941 2062 0,'0'-11'0'0,"0"-5"15"0,2-4 0 16,-1-1-5-16,7-4 0 16,3-1-112-16,4 5 0 15,1 1 41-15,8-2 1 16,6 6 262-16,7-4 1 15,7 2-103-15,2-3 1 16,4 1-190-16,0-2 0 16,0 2-273-16,-4 1 1 15,-2 1 151-15,-10 5 1 16,-9 6 257-16,-6 5 1 16,-6-2 127-16,-4 8 1 15,-5 1 37-15,-2 6 0 16,-4 4-92-16,2 6 0 15,-2 8-13-15,4 7 1 16,3 4-50-16,6 10 0 0,4 11 70 16,9 2 1-16,9 9 2 15,8 20 0-15,9 16-194 16,0-7 0-16,7 2-90 16,-7-10 1-16,3-6-58 15,-7-8 1-15,-1-7 338 16,-10-2 0-16,-6-9-51 15,-5-5 0-15,-5-7 75 16,-6-2 0-16,-6-9-146 0,-7-13 0 16,-7-7-86-16,-14 2 0 15,-8-2 227-15,-14 1 1 16,-12 1-43-16,-4 5 1 16,-6 1-331-16,-5 2 1 15,-4 1 210-15,0 2 0 16,1-2 176-16,12-8 1 15,9 1-145-15,10-2 0 16,6-8-87-16,9-3 0 16,6 0-238-16,7-2 0 15,-1-3-1439-15</inkml:trace>
  <inkml:trace contextRef="#ctx0" brushRef="#br0" timeOffset="-187156.96">22101 5299 1625 0,'0'0'0'0,"13"-5"-143"16,-13 5 1-16,11-9 58 15,-11 9 0-15,9-8-34 16,-2-1 1-16,1 0 38 15,-1 2 1-15,2-2 179 0,-1-3 1 16,-3-1 44-16,-3 2 1 16,-2-1 43-16,-2 3 1 15,-3-4 2-15,-4-3 0 16,-4-6-33-16,-4-7 0 16,-3-8-25-16,-2-1 0 15,-4-9-99-15,2 2 1 16,-2-5-109-16,2-1 1 15,2 1-61-15,1-3 1 16,3 1 64-16,0-2 1 16,-1 0 115-16,2-3 0 15,5-3-123-15,0-3 0 16,5-2 10-16,3-3 1 16,4-2 258-16,2-15 0 15,4-10-188-15,3 10 1 16,4 8-9-16,2 10 1 15,3 8 42-15,1 5 1 16,-1 3 26-16,10-12 1 0,5-4-299 16,6-3 0-16,3 2-411 15,-1 10 1-15,-2 4 1051 16,-8 16 1-16,-7 8-165 16,7 1 1-16,3 0-43 15,1 4 0-15,0 0-119 16,2 1 1-16,3 6-209 15,1 2 1-15,1 0-219 0,3 7 0 16,-1 4 602-16,2 5 0 16,4 5-86-16,0 8 0 15,3 3-153-15,-6 0 1 16,1 6-177-16,0 3 0 16,0-4-175-16,12 12 0 15,9 5 604-15,-12-1 0 16,-3 1-86-16,-8 4 1 15,-2 3-35-15,-14-6 1 16,-8-3-129-16,2 6 0 16,0-3-219-16,3 6 1 15,3 4 39-15,5 14 0 16,6 5 218-16,-1-1 0 16,3 0 74-16,-3-8 0 15,1 2-67-15,-6-7 0 16,-2-3-22-16,-9-10 1 15,-5-7-13-15,-1-1 0 0,-3-4-4 16,-2 1 1-16,0-1-55 16,-8-7 1-16,1-6 16 15,-2-4 0-15,-3-6-3 16,1 1 0-16,0-3 3 16,-2-4 0-16,0 0 7 15,0 0 0-15,-9-11-31 16,-8-4 1-16,-5-10-144 15,-11 0 0-15,-8-2-51 16,-1 2 1-16,-3 3 478 16,-3-3 0-16,-1 3-105 15,4-1 0-15,3 1-96 0,3 1 0 16,2-1-55-16,9-1 0 16,8 5-9-16,7-2 0 15,8 4-46-15,3 3 0 16,6 4 24-16,3 4 0 15,6 1-27-15,3 9 1 16,7 8-96-16,2 10 1 16,5 8-326-16,3 1 1 15,6 6 759-15,2 0 1 16,1 0-33-16,2 0 1 16,3-2-156-16,-3-2 0 15,-2-5-83-15,-3-2 0 16,-6-4-62-16,-3-7 1 15,-4-3-41-15,-2-8 0 0,-2-5 25 16,0-12 0-16,-2-10-57 16,1-14 1-16,1-11 304 15,2-16 1-15,2-12-52 16,5-30 0-16,4-24-79 16,-3 24 1-16,-1 10 24 15,-7 19 1-15,-6 19-82 16,-5 19 1-16,-7 20-18 15,-1 3 1-15,-1 13-99 16,-4 2 0-16,0 0-144 16,0 0 0-16,0 0-1722 0</inkml:trace>
  <inkml:trace contextRef="#ctx0" brushRef="#br0" timeOffset="-174471.79">24582 4383 1659 0,'0'0'0'15,"0"0"62"-15,0 0 1 16,0 0-64-16,0 0 0 15,0 0 85-15,0 0 0 0,0 0-35 16,0 0 0-16,-7-8-28 16,1-1 0-16,1 0 0 15,-5-7 0-15,3-5-25 16,2-8 1-16,3-4-36 16,0-4 1-16,4-5 96 15,0-5 1-15,1-7-53 16,3-3 1-16,3-6-6 15,4 0 0-15,2-4 135 16,5-5 1-16,4-2 24 0,9-10 0 16,6-15-169-16,-2 14 1 15,0-2 0-15,0 6 0 16,-6 2 7-16,1 4 0 16,-3 1-264-16,4 5 1 15,4 3-140-15,0 4 1 16,4 7 784-16,1-3 1 15,4-1-139-15,2 10 1 16,4 2-211-16,2 6 0 16,1 3-424-16,2 0 1 15,4 2 416-15,0 6 0 16,4 1 236-16,-4 7 0 16,-2 2-208-16,0 8 1 15,0 3-317-15,2-4 1 16,0-7 422-16,9 6 1 15,7-1 27-15,-6 14 0 16,-1 1-327-16,-6 9 1 16,-3 3-176-16,-4 1 1 0,-5 0 589 15,0 6 1-15,-2 3-104 16,-8 0 1-16,-5-3-86 16,2-1 1-16,0 2-155 15,1 2 1-15,1-6-188 16,-1 6 0-16,3 1 381 15,-6 2 0-15,0 6 20 16,5 7 0-16,6 10-113 16,-13-6 1-16,-7-5 24 15,0-2 1-15,-2-1-60 0,-4 2 1 16,-4 2 3-16,1 3 0 16,-3 2-70-16,1 4 1 15,-2 2-48-15,1 1 0 16,3 4 34-16,-6 0 1 15,-2-3 175-15,-4-1 1 16,-1 0-48-16,-1 4 1 16,-1-3-77-16,1 12 1 15,1 13 18-15,-4-15 0 16,-4-11 107-16,-2 1 1 16,1-1-51-16,-3 0 1 15,1 4-69-15,1 4 1 16,4-4-29-16,0-4 1 15,0 1 64-15,0-6 0 16,0-7 38-16,-2 1 0 16,0 1-23-16,-3-6 1 0,-3-1-31 15,1-3 1-15,-1-8-1 16,1 1 0-16,-2-5 0 16,3-2 1-16,-1-3-8 15,1 0 1-15,3-6 18 16,3-7 1-16,-11 2 12 15,1-8 0-15,-1-6-45 16,-5-5 1-16,-3-8-42 16,1-4 1-16,-3-8-71 15,-4-5 0-15,-3-1 63 0,4-2 1 16,0-2 90-16,4 6 0 16,3 3-26-16,2 5 1 15,2 5 33-15,4 6 0 16,2 2-15-16,1 6 1 15,1 7-23-15,5 7 0 16,-4-9 17-16,4 9 1 16,9 16-6-16,-1 2 1 15,1 11-5-15,6 3 1 16,3 2 58-16,4 4 0 16,4 4-10-16,0-5 1 15,2 5-49-15,-3-4 0 16,-1-1-23-16,0-4 0 15,-1-8-50-15,-5 0 0 16,-1-9 7-16,1-5 0 16,1-7-24-16,3-8 0 0,2-7-26 15,5-8 0-15,6-14 283 16,2-5 1-16,6-8-44 16,7-12 0-16,9-10-88 15,-6 10 1-15,-1 7-50 16,-19 14 1-16,-11 13-25 15,-5 6 0-15,-8 9 22 16,-2 2 0-16,-5 2-1 16,-2 5 0-16,0 0-49 15,0 0 1-15,-9 9-62 16,2 0 0-16,-1-2-81 0,1 7 0 16,-2 6-222-16,5 0 1 15,0 1-917-15</inkml:trace>
  <inkml:trace contextRef="#ctx0" brushRef="#br0" timeOffset="-169754.03">27457 4500 1815 0,'0'0'0'0,"0"0"-32"0,0 0 0 16,0 0 30-16,0 0 1 16,0 0-20-16,0 0 0 15,14-20-64-15,-6 7 0 16,-3 1 132-16,-1-1 0 16,-4 4-51-16,2 0 0 15,-2 2 55-15,4-2 1 16,-1 0-15-16,3-2 0 15,3-2-13-15,2-3 1 16,4 2-5-16,-2-2 0 16,0-1 14-16,-2 1 1 15,-2-2-36-15,0 2 1 16,1-4 0-16,-3 2 1 16,0-3 43-16,4 1 0 15,2 0 31-15,2-5 1 16,4-4-33-16,-1-2 0 0,0-3-82 15,3 2 0-15,3-1-183 16,3 3 0-16,5-5-252 16,1 7 1-16,2-5 868 15,4 3 1-15,2 1-142 16,3 0 1-16,2 0-102 16,9-12 0-16,6-2-257 15,-2-2 1-15,2 3-86 16,-2 4 1-16,0 8 470 15,-3 4 1-15,-3 10-153 0,-8 0 0 16,-8 7-138-16,3-2 0 16,3-1-314-16,8-3 1 15,8-5 315-15,1 8 0 16,2-4 243-16,-14 10 1 16,-7 3-108-16,-4-1 0 15,-6 8-125-15,2-4 0 16,1 3-82-16,1 3 0 15,0-3-255-15,4 1 0 16,1-2 572-16,1 5 0 16,1 0-43-16,1 6 1 15,-1 1-91-15,-5 6 1 16,-5 1-106-16,-1 8 0 16,-2 0-55-16,-1 0 0 15,0 5-94-15,1-3 0 16,1 1-84-16,-2 1 0 0,-1-8 323 15,-5 4 1-15,-5-4-74 16,-4 0 1-16,-6 2 101 16,-1 5 1-16,-4 1 21 15,-2 1 0-15,0-2-119 16,-4 6 1-16,-1 0 1 16,-3 0 0-16,-1 0 23 15,-2-1 1-15,-2-4 48 16,-4 5 0-16,-3-4-51 15,2-2 1-15,1 3-27 16,0-3 0-16,3 2-23 0,-3-3 1 16,2 1-51-16,-1 1 0 15,-1 1-11-15,0 0 0 16,3-2-12-16,-1-1 1 16,0 1 6-16,0-6 1 15,2-7 64-15,-7 8 0 16,-4 2-4-16,2-4 0 15,0 4 0-15,0 0 0 16,-1-4 127-16,1 4 0 16,-2-4-26-16,-2 6 0 15,1 1-50-15,1-3 0 16,0 5-31-16,1-5 1 16,1 0-12-16,0-2 0 15,-2 0-17-15,4-2 0 16,1-3-27-16,3-6 0 15,1 0 27-15,0-3 1 0,2-1-18 16,2-3 0-16,2-5 5 16,-2 1 0-16,2-1-12 15,-2 0 1-15,-2-1 39 16,2 3 0-16,-1-3 5 16,3-1 1-16,4 0 1 15,-3-4 0-15,1-3 18 16,0-8 0-16,-1-7-7 15,4-1 1-15,3-12 48 16,2-1 0-16,7-4 14 0,1-9 1 16,6-3-56-16,-2-2 0 15,0 0-36-15,0 1 1 16,0 6-30-16,-4 9 1 16,-2 5 22-16,-1 10 1 15,-3 8-24-15,-1 6 0 16,-4 3 25-16,2 4 1 15,0 0 12-15,-1 17 1 16,-3 2-1-16,-2 8 1 16,1 10-12-16,-4 0 1 15,-1 5-69-15,-1 5 1 16,0-1 15-16,0 3 1 16,0-4 63-16,2-2 1 15,1-9 54-15,3-1 1 16,1-4 0-16,2-8 1 15,4-5 12-15,4-3 0 16,3-4-4-16,6-5 0 0,7-4 10 16,6-6 0-16,5-1-73 15,9-9 1-15,8-6-246 16,7-3 1-16,6 0 362 16,11-4 0-16,9-3-21 15,-18 10 0-15,-8 0-61 16,-22 10 1-16,-15 5-23 15,-5 3 0-15,-9 8-17 16,-6-4 1-16,0 0-5 16,0 0 1-16,0 0-7 0,0 0 1 15,-4 10-17-15,4-10 1 16,2 9 23-16,-2-9 0 16,0 0-11-16,0 0 1 15,0 0-33-15,0 0 0 16,2-7-20-16,-2 7 1 15,7-12-66-15,-3 3 0 16,-1-4-5-16,1 0 0 16,0 1-75-16,3 1 1 15,4 0-309-15,0 0 1 16,0 2-398-16</inkml:trace>
  <inkml:trace contextRef="#ctx0" brushRef="#br0" timeOffset="-167040.71">1429 15051 1905 0,'0'0'8'16,"-11"-18"1"-16,-8-11-9 16,6-1 1-16,-1-5 73 15,4-3 0-15,5 1-74 16,-2 8 0-16,7 2-1 16,-2 9 0-16,2 5-17 15,0 13 0-15,0 0-21 0,0 20 0 16,0 14 90-16,0 9 1 15,2 13 112-15,1 9 1 16,1 9-188-16,1 27 1 16,1 19 170-16,7-3 0 15,2 2-234-15,3-5 0 16,1-3 171-16,-6-6 0 16,-2-4-83-16,-4-22 0 15,-5-14-65-15,2-26 1 16,1-17-26-16,-1-6 0 15,-4-11-147-15,0-5 0 16,9 0-369-16,0-18 0 16,0 0 319-16</inkml:trace>
  <inkml:trace contextRef="#ctx0" brushRef="#br0" timeOffset="-166528.87">2070 14727 2241 0,'0'0'0'0,"-15"-2"119"16,0 4 1-16,-2 1-63 15,-1 5 1-15,-2 4-108 0,1 4 1 16,3 6-35-16,1 5 1 15,0 5 38-15,2 4 0 16,2 8 123-16,-2 4 1 16,8 12-115-16,-3 6 0 15,8 8 4-15,0 18 0 16,8 16 97-16,3-18 1 16,5-7-210-16,5-24 0 15,10-17-340-15,-3-8 1 16,5-12 642-16,0-8 1 15,4-7 203-15,0-16 0 16,5-12-163-16,-5-17 0 16,4-16-141-16,-8-11 0 15,-1-13 54-15,-8-19 0 16,0-13-150-16,-19 11 0 16,-10 0-67-16,-23 11 0 0,-24 7-256 15,-12 16 0-15,-16 9 801 16,10 20 1-16,-4 11-440 15,10 16 0-15,8 15-89 16,8 17 0-16,8 18-269 16,12 15 0-16,-2-4-938 15</inkml:trace>
  <inkml:trace contextRef="#ctx0" brushRef="#br0" timeOffset="-165689.5">3268 14151 2129 0,'0'0'0'16,"-19"-2"63"-16,19 2 0 16,-5-9-47-16,5 2 1 15,0-2-34-15,0-2 0 16,-4-2-72-16,-1 4 1 15,-5-3 24-15,1 4 0 16,-4 1-6-16,-5 5 1 16,-1 4 32-16,-5 7 1 15,2 9 129-15,-2 4 0 16,-4 10 91-16,6 10 1 16,2 10-146-16,-2 6 0 15,7 8 152-15,-3 24 1 0,-1 16-237 16,10 1 1-16,5 2-14 15,12-10 0-15,6-5 45 16,5-13 1-16,8-9-24 16,7-14 1-16,12-11 195 15,-4-17 1-15,4-14-54 16,4-3 0-16,4-9-265 16,5-10 1-16,0-8 151 15,2-2 0-15,4-4 60 16,-8 2 1-16,-7 2-386 0,-12 1 0 15,-1 1-1107-15</inkml:trace>
  <inkml:trace contextRef="#ctx0" brushRef="#br0" timeOffset="-165117.42">2948 15044 2185 0,'13'-4'0'0,"6"-1"102"0,-19 5 1 16,0 0-69-16,0 0 1 16,-13-2-75-16,13 2 0 15,-2-11-161-15,8-1 0 16,3-8 199-16,9-4 1 16,12-3 278-16,5-5 0 15,11-4-44-15,2-6 1 16,2-4-234-16,11-3 0 15,3-3-448-15,-3 9 0 16,-5-1 665-16,-10 14 1 16,-7 6-146-16,-8 8 1 15,-11 7-213-15,2 15 1 16,-7 8-647-16,-11 6 0 16,0 0 421-16</inkml:trace>
  <inkml:trace contextRef="#ctx0" brushRef="#br0" timeOffset="-164501.02">4346 13072 1995 0,'0'15'0'15,"0"10"98"-15,0-25 1 16,-13-18-8-16,7 3 1 16,-3-3-70-16,-4 11 0 15,-1 5-90-15,-9 10 1 16,-1 4 22-16,4 6 1 0,-6 11 45 15,2 11 1-15,0 10-185 16,2 15 0-16,0 12 268 16,7 26 0-16,0 21-45 15,6 4 1-15,5 9 173 16,8 9 1-16,2 7-152 16,10 0 1-16,8 3 120 15,6-4 0-15,10-5-148 16,3-17 0-16,7-15-196 15,5-14 1-15,6-13 1 16,4-18 0-16,1-16 367 16,-1-12 1-16,5-15-320 0,-15-16 1 15,-5-17-731-15,4-19 0 16,-1-4 387-16</inkml:trace>
  <inkml:trace contextRef="#ctx0" brushRef="#br0" timeOffset="-163642.66">5275 14086 1883 0,'-13'-2'0'0,"-6"0"-30"16,19 2 0-16,15 2 35 15,-2 0 0-15,0-2 1 16,-4 2 1-16,-3-2 4 0,-6 0 0 16,9-4-11-16,-9-1 1 15,0-10 74-15,0-6 0 16,0-10 59-16,-4-7 0 16,2-9-38-16,-1-1 0 15,-1-4-86-15,-2-1 0 16,1-2-27-16,-8 4 0 15,-6 1-31-15,1 3 1 16,-10 0-41-16,-5 7 1 16,-4 8-312-16,-9 7 0 15,-2 12 709-15,-2 15 0 16,-5 11-120-16,-6 23 0 16,-9 18-125-16,9 5 1 15,2 9-143-15,18-1 1 16,11 2 9-16,18-15 1 15,15-8 149-15,12-4 0 16,16-4-37-16,6-6 1 0,9-7-474 16,12-7 0-16,6-5 759 15,7-1 0-15,2-3-176 16,-2 4 0-16,-7 0-191 16,-12-1 1-16,-12 1 50 15,-6 8 1-15,-10 5-18 16,-11 6 1-16,-10 6 50 15,-12 10 0-15,-9 7-46 16,-10-7 1-16,-13 1-124 16,3-10 1-16,-7-6-114 0,3-10 1 15,-1-10 430-15,1-13 1 16,5-7-82-16,2-20 0 16,9-15 32-16,4-30 1 15,7-23-375-15,21 3 0 16,12-7 18-16,10 16 1 15,14 7 439-15,1 21 0 16,10 15-286-16,-14 20 0 16,-2 20-711-16,4 13 1 15,1-1 329-15</inkml:trace>
  <inkml:trace contextRef="#ctx0" brushRef="#br0" timeOffset="-163342.71">5666 14221 2420 0,'-15'-6'0'0,"-3"-4"116"15,18 10 1-15,5-9-63 16,-5 9 1-16,13 14-87 15,-7 13 0-15,-6 13-68 16,0 8 0-16,-4 8 181 16,2 7 1-16,-1 6-82 0,-1 3 0 15,8 1-77-15,-1 12 1 16,6 7 8-16,1-31 1 16,-5-18-294-16,8-12 1 15,2 0-729-15</inkml:trace>
  <inkml:trace contextRef="#ctx0" brushRef="#br0" timeOffset="-162984.96">6120 13315 2375 0,'0'0'0'0,"2"-11"95"15,2 1 0-15,-1-3-48 16,-3 2 1-16,0 2-48 16,0 9 0-16,6-5-68 15,-1 14 0-15,5 12-47 16,3 17 0-16,-4 13 114 15,2 6 0-15,2 10 63 16,0 7 0-16,2 5-267 16,7 20 0-16,2 14 272 15,-10-12 0-15,1-5-4 16,-6-19 0-16,-5-14-269 0,0-25 1 16,1 0-1075-16</inkml:trace>
  <inkml:trace contextRef="#ctx0" brushRef="#br0" timeOffset="-162443.41">6587 13207 2420 0,'0'0'0'15,"0"0"83"-15,8-12 0 16,1-10-36-16,0 4 0 16,2 2-123-16,2 0 0 0,0 1-63 15,2 6 1-15,7 4 56 16,-2 12 1-16,2 9 130 16,-3 13 0-16,-10 11 17 15,-3 8 1-15,-6 12-67 16,-6-3 0-16,-7 4 59 15,0-8 0-15,-2-7-43 16,3-10 1-16,0-10-11 16,3-8 1-16,4-8-38 15,5-10 0-15,14-25-113 16,5 5 1-16,5-10-189 0,7 3 0 16,6 0 492-1,-2 9 1-15,6 3 19 0,-4 12 0 16,-6 8-152-16,-14 19 0 15,-6 13 23-15,-13 5 1 16,-9 10-163-16,-7 2 0 16,-14 7 325-16,-1-7 0 15,-4-1-90-15,0-7 1 16,0-6-86-16,8-8 0 16,1-8-47-16,4-10 0 15,-4-10-127-15,10-11 0 16,1-11-128-16,12-8 1 15,-5 1-1137-15</inkml:trace>
  <inkml:trace contextRef="#ctx0" brushRef="#br0" timeOffset="-161816.87">6812 12638 2263 0,'6'-9'0'0,"3"-9"72"16,0 2 0-16,1 0 4 0,8-9 0 16,6-4 42-16,4-5 1 15,9 1-72-15,0-3 1 16,9 0-131-16,0 0 1 15,2 2-219-15,2-2 1 16,5 2 187-16,-7 1 1 16,2 1 391-16,-11 3 0 15,-6 2-127-15,-5 4 0 16,-6 3-96-16,-7 7 1 16,-6 2-36-16,-9 11 0 15,7-3-108-15,-7 17 1 16,-3 11 152-16,3 17 1 15,0 14-29-15,3 14 1 16,7 13-21-16,8 27 1 16,6 21 0-16,6 0 1 15,6 8-149-15,1-15 0 0,4-5-1 16,-4-11 1-16,0-11-114 16,-2-7 1-16,-4-10 426 15,-3-8 0-15,-6-8 2 16,-3 0 0-16,-5-12-101 15,-1 2 1-15,-2-4-74 16,-3-14 1-16,-3-11 27 16,-5-1 0-16,0-8-82 15,-5-2 0-15,1-5 0 16,-14 0 0-16,-5 2 131 16,-13-4 0-16,-12 2 81 0,-23 9 1 15,-12 6-221-15,-33 19 0 16,-28 16-131-16,11 4 0 15,2 0-1914-15</inkml:trace>
  <inkml:trace contextRef="#ctx0" brushRef="#br0" timeOffset="-156112.3">12539 8657 2084 0,'-9'-2'0'15,"-6"1"-31"-15,10 4 0 16,-1 4-3-16,3 2 1 16,-7-1-19-16,-6-3 1 15,-5-1 8-15,-4-4 1 16,-1 0-76-16,-9-8 1 15,-2-1-300-15,-2 0 0 16,-3-1 319-16,-3 1 0 0,1 0 662 16,0-2 0-16,-3 2-340 15,1 0 0-15,2 0-236 16,-8-4 0-16,-1 0-652 16,-8-3 1-16,-7 4 1260 15,-3-1 1-15,-4 4-598 16,-14-4 0-16,-12 1-655 15,3 5 0-15,4-1 1363 16,1 7 0-16,5 1-773 16,-8-4 1-16,1-5-84 15,3 2 0-15,-4 0 500 0,-2-2 1 16,-1 0-1081-16,-3 0 0 16,0-4 1413-16,8 9 0 15,2 4-792-15,-2 0 1 16,2 4 58-16,-4-4 0 15,1 0 360-15,-1-4 1 16,6-5-727-16,-2 0 1 16,5 2 734-16,2-2 0 15,2 2-205-15,3-6 1 16,1-1-465-16,0 3 1 16,1 2 666-16,2 0 1 15,-3 2-258-15,-2 2 0 16,1 1-456-16,1-3 0 15,0 3 703-15,-1-1 0 16,1-1-232-16,-4 5 0 16,-2-1-530-16,-2 2 0 0,2-4 887 15,-2-1 0-15,4-2-440 16,-2-1 1-16,-1-1-325 16,-3 2 0-16,-1 2 720 15,-1-4 1-15,6 5-564 16,-3-5 0-16,-1 0 194 15,0-2 0-15,1 2 182 16,5-3 0-16,3-1-554 16,-10-3 1-16,-1-2 584 15,3 5 0-15,-5 6-245 0,-3-2 0 16,-3 6-227-16,-3 3 0 16,1 7 544-16,6 2 0 15,-1 0-639-15,4-2 0 16,2-2 566-16,1-1 0 15,-1 0-174-15,-1-3 1 16,3-2-483-16,-8 1 1 16,1 1 855-16,3 3 0 15,0 1-599-15,3 1 0 16,0-1 121-16,3-1 1 16,1-4 276-16,-4 2 1 15,6-2-624-15,-11 0 1 16,-2 0 717-16,-2 1 1 15,4 1-384-15,-2 2 0 16,4 1-236-16,1 2 1 0,4-3 650 16,8 9 0-16,3 3-567 15,-10 9 0-15,-3 6 80 16,0 5 1-16,1 3 405 16,5-1 0-16,0 2-459 15,3-3 1-15,1 1 131 16,9 0 0-16,5 0 284 15,10 0 1-15,8 3-213 16,14 2 1-16,11 6-55 16,7-9 0-16,10-8 25 15,1 2 0-15,4-1 2 0,0-1 1 16,6-5-65 0,7 4 0-16,9-1-207 0,5 1 1 15,8 1 227-15,10-1 0 16,6-1 378-16,7 1 1 15,10-2-365-15,-2-4 1 16,6 0-466-16,17 4 0 16,14-4 1024-16,-1-5 0 15,1-2-693-15,-1-9 0 16,1-5 295-16,3-1 0 16,1-1-21-16,-4-2 0 15,2-2-270-15,-1 6 1 16,1 5 422-16,-7 0 0 15,-4 4-686-15,4-1 0 16,-6 4 813-16,10-3 0 16,5 3-526-16,0-3 1 0,0-1 325 15,5 1 1-15,3-4-275 16,-6 0 1-16,-4-2 79 16,6-1 1-16,-4 1 105 15,0-5 0-15,0 1-320 16,6-1 0-16,7-2 438 15,-8 0 1-15,3 0-492 16,1 0 0-16,2 0 559 16,-3 0 0-16,-8-2-699 15,4 2 1-15,5 0 793 16,-4 2 1-16,-1 3-841 16,6-1 0-16,3 1 908 0,1 3 0 15,-1-7-718-15,11 1 0 16,10 0 476-16,1-2 0 15,-2 0-82-15,1 0 1 16,1-2-568-16,2-1 1 16,5-1 874-16,-8-3 1 15,1-4-622-15,4 4 1 16,5-4 211-16,0-2 1 16,1-1 164-16,1-2 0 15,-3-4-621-15,-3 2 0 16,-3-2 799-16,-3-1 0 15,-3-1-399-15,6-3 1 16,6-4-245-16,5-9 0 16,7-3 722-16,-10 3 1 15,-5-4-764-15,-16-3 1 0,-13-1 638 16,-10 1 0-16,-12-2-477 16,-10-7 0-16,-10-6-34 15,-11-10 0-15,-17-5 362 16,-13-8 0-16,-15-6-228 15,-14 3 1-15,-18-2 267 16,-30 3 1-16,-23 1-118 16,-42 13 1-16,-35 8-145 15,-31 26 0-15,-40 22 37 16,5 22 0-16,-12 22-228 0,46 29 1 16,3 1-1478-16</inkml:trace>
  <inkml:trace contextRef="#ctx0" brushRef="#br0" timeOffset="-155644.45">15135 8886 1603 0,'-4'9'0'15,"1"-4"-1143"-15</inkml:trace>
  <inkml:trace contextRef="#ctx0" brushRef="#br0" timeOffset="-154845.75">15336 8834 2006 0,'-18'10'0'15,"-12"3"122"-15,21-18 1 16,5-10-54-16,4 6 0 16,0-3-102-16,0 12 1 15,-14-8-172-15,-8 12 1 16,-10 5-292-16,-7 5 1 0,-9 8 778 16,-5 3 0-16,-4 4 80 15,-8 5 1-15,0 4-537 16,-27 12 0-16,-11 12 265 15,-4 2 1-15,-4 10-3 16,-5-7 1-16,-6-4-15 16,2 7 0-16,-6 6-196 15,-3 3 0-15,-2 4 332 16,0 1 1-16,3 5-479 16,3-6 1-16,-1-4 474 15,17-9 1-15,10-5-178 0,10-8 1 16,13-13-197-16,12-8 0 15,12-11 76-15,15-9 0 16,15-9 120-16,11-1 1 16,11-10 15-16,0 4 0 15,-4-9 19-15,4-7 0 16,4-6 73-16,5-7 1 16,2-12 17-16,6-6 1 15,3-7-102-15,4-7 0 16,6-7-82-16,5-28 1 15,5-21 22-15,-3 16 0 16,0 6-140-16,-7 10 1 16,-4 15 24-16,-12 21 1 15,-4 22 114-15,-1 4 1 16,-9 14 39-16,0 9 1 16,0 0 27-16,-9 11 0 15,-4 10 39-15,-2 8 0 0,-9 11-101 16,2 8 1-16,0 3-109 15,-2 12 0-15,0 3 47 16,-4 21 0-16,-4 15-26 16,-3-2 0-16,-2-5-207 15,6-5 0-15,0-7 334 16,10-13 0-16,3-16 116 16,9-14 1-16,3-13-93 15,4-8 1-15,4-6 77 16,13 0 0-16,5-4 61 0,17-9 1 15,13-8-207-15,15-13 1 16,14-13-4-16,41-15 0 16,30-14-95-16,-16 5 1 15,1 4 140-15,-22 15 1 16,-8 10 5-16,-31 16 0 16,-17 13-714-16,-48 22 0 15,0-2-483-15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30T09:03:25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10643 2908 1871 0,'8'0'0'15,"6"-7"-318"-15,-14 7 1 16,6-13 33-16,-6 8 1 16,0-2-88-16</inkml:trace>
  <inkml:trace contextRef="#ctx0" brushRef="#br0" timeOffset="196.7">10553 2838 1681 0,'0'0'0'0,"15"0"31"15,-15 0 0-15,-15-8-81 16,2 7 1-16,-2-3-83 16,-3 0 1-16,-10 1-102 15,6 3 1-15,-6 3-9 16,6 5 1-16,2-3 179 16,5 2 0-16,2 2 323 15,9-1 0-15,8 4-47 0,9 1 0 16,5 5-47-16,8-2 0 15,6-3-278-15,8-1 0 16,-3 1-840-16</inkml:trace>
  <inkml:trace contextRef="#ctx0" brushRef="#br0" timeOffset="748.67">10797 2987 1468 0,'22'2'0'15,"15"2"93"-15,11-4 0 16,14 3-605-16,9-3 0 16,8 0 1187-16,0 4 0 15,4-4-742-15,12 0 1 16,10 2-173-16,-2-2 1 15,1 0 695-15,-8-2 0 16,-4-2-700-16,-3 1 1 16,-1-1 373-16,4 2 0 15,8 2 15-15,-4 0 1 16,-4 2-726-16,6 2 0 16,-4 3 1133-16,1-2 0 15,-3-1-755-15,-2-1 1 0,-3 6 266 16,4-3 1-16,-1 1 187 15,-7-2 1-15,-3 3-556 16,1-5 0-16,0 3 456 16,6-3 1-16,1 1 9 15,1-2 0-15,3-1-834 16,2-1 0-16,4-1 1276 16,-2-1 0-16,-2 2-744 15,-1-4 1-15,-1 4 134 16,0-5 1-16,6 1 272 0,-5 1 1 15,1-5-833-15,5 7 0 16,3-3 1090-16,0 4 0 16,1 0-760-16,-3 0 0 15,-3 0 404-15,1 0 0 16,0 0-80-16,-6 4 0 16,-3-4-603-16,0 0 1 15,-6 0 971-15,-2 0 1 16,0 0-394-16,-16 9 1 15,-4 3-170-15,-17-8 1 16,-9-4-74-16,-2 2 0 16,-5-2 19-16,0 1 0 15,-8 5 237-15,6-3 0 16,-2 3-439-16,0-12 1 16,2-3-532-16</inkml:trace>
  <inkml:trace contextRef="#ctx0" brushRef="#br0" timeOffset="19203.02">17849 4663 1535 0,'0'0'0'0,"9"-12"8"16,-9 12 0-16,0 0 5 16,0 0 0-16,-3 7 92 15,-3 2 0-15,-3 4-57 16,0-1 0-16,-4 4 9 15,0-3 0-15,2 0-8 0,-2-1 0 16,2 1-84-16,1 0 0 16,5-4 32-16,1 0 0 15,4 3-55-15,0 1 1 16,2 1-64-16,7 4 1 16,6-2-168-16,5 1 1 15,4-5 454-15,8 1 1 16,7-1 186-16,7-3 0 15,2-3-230-15,3 1 0 16,7-3-431-16,4-1 1 16,7-1 500-16,17-2 1 15,18-2-32-15,-6 0 0 16,-4 1-686-16,2-7 0 16,2-1 1019-16,0 0 1 15,-1-3-583-15,5-1 1 0,-1-3 142 16,3 0 0-1,-4 0 29-15,-1-2 1 0,1 1-431 16,1 1 0-16,5 0 699 16,-5 7 1-16,-1 0-867 15,3 0 0-15,1 2 970 16,1 3 1-16,2 0-640 16,-2-1 1-16,-7-4 287 15,7 9 1-15,2 2 21 16,-3-4 1-16,-4 2-339 15,5-4 0-15,2 4 490 0,-6-3 1 16,-8 3-646-16,-1 0 0 16,-2-2 623-16,-1 0 1 15,0 0-173-15,-6-1 1 16,-2-6-492-16,-2 5 1 16,-1-5 738-16,3 9 1 15,-1 0-215-15,-7 0 1 16,-6-3-278-16,-8 3 0 15,-6-4-82-15,-5 8 1 16,-5-4 438-16,-12 3 0 16,-5-1-63-16,0 2 1 15,0 3-51-15,-6-2 0 16,-3-1-37-16,-1-1 0 16,-3 6-62-16,-2-5 1 15,0 0 5-15,-3 1 0 16,-1-5-6-16,-7 0 1 0,0 0-160 15,0 0 1-15,-3-9-303 16,-5-11 0-16,1 2-607 16</inkml:trace>
  <inkml:trace contextRef="#ctx0" brushRef="#br0" timeOffset="112835.65">6024 5816 1894 0,'0'0'0'0,"6"0"-5"15,-6 0 0-15,-10 5-47 16,10-5 1-16,-11 7-14 16,2-3 0-16,0-4-46 15,3 5 1-15,-3-1 43 16,9-4 1-16,-9 5 33 15,9-5 1-15,-9 8 47 0,9-8 0 16,0 0 57-16,0 0 0 16,0 0-27-16,0 0 0 15,0 0-6-15,0 0 1 16,0 0 35-16,0 0 0 16,0 0-23-16,0 0 0 15,0 0 44-15,0 0 0 16,14 9-37-16,1-2 1 15,4-2-28-15,3 2 0 16,-2-3-22-16,-1 1 1 16,-1-5-32-16,-1 4 0 15,-3-4-81-15,9 2 1 16,1 1-91-16,3 5 0 16,7-5-39-16,-1 6 0 15,7 0 44-15,-10 0 1 16,-2-2 515-16,3-1 1 0,0 1-41 15,8-7 1-15,-2 0-114 16,0 0 0-16,-4-4-137 16,4 3 1-16,-4-1-144 15,4 5 1-15,4 5-226 16,-4-7 0-16,0 3 249 16,2 3 1-16,1-3 353 15,-3 1 0-15,6 1-86 16,-1 1 1-16,-1-4-95 15,1 3 0-15,1-3-216 16,3 1 1-16,0-4-295 16,-4-4 1-16,4-3 689 0,1 2 0 15,1-1-53-15,5 5 0 16,3-1-167-16,-5 4 0 16,-5 5-208-16,2-7 0 15,2 0-248-15,-4 0 1 16,1 0 755-16,1 0 1 15,1-4-155-15,-1 2 0 16,8 1-180-16,-4-1 0 16,3-5-338-16,4 1 1 15,2 3 506-15,0-5 0 16,3 7 1-16,1-3 0 16,2 0-267-16,-3 3 1 15,4-1-315-15,-1 4 1 16,-2-1 785-16,1-2 0 15,2-3-286-15,-7 0 1 0,0 1-284 16,0-1 0-16,-2 2 47 16,0-5 0-16,-2 2 392 15,-1-2 1-15,-1-1-154 16,-9 3 1-16,-3 0-113 16,-6 1 0-16,0 0-70 15,-4 1 0-15,-2 1-97 16,-1 0 0-16,1 2 51 15,-7 0 1-15,-2 0-27 16,-3 0 0-16,-3 2-57 16,1-4 1-16,-4 0-853 0</inkml:trace>
  <inkml:trace contextRef="#ctx0" brushRef="#br0" timeOffset="120851.57">3803 5025 1927 0,'0'0'0'16,"13"-32"18"-16,-13 32 1 16,0 0-18-16,0 0 0 15,-9 0-7-15,0-4 1 16,-1 4-66-16,5-5 1 16,-4-2 18-16,1 0 0 15,3-4 52-15,-1-2 1 16,2-1-11-16,-1-1 1 15,1-4 12-15,1-3 1 16,1-3-66-16,-8 0 0 16,-6-1-92-16,-3 1 1 0,-1-4-233 15,-4 0 0-15,-2 4 275 16,-3 0 0-16,-6 2 676 16,0 5 0-16,-2-2-289 15,-4 2 0-15,-1 2-224 16,-5 3 0-16,1 4-189 15,-2-2 0-15,-2 6-373 16,4 1 1-16,0 8 919 16,4 3 0-16,-1 6-212 15,3-1 0-15,3 6-92 16,-2 2 1-16,2-2-106 0,4 4 1 16,-2 1-90-16,1 2 1 15,1 0-53-15,0 1 1 16,2 6-60-16,-3-1 1 15,3 3 343-15,1 6 0 16,-1-3 2-16,3 5 0 16,1 1 28-16,-1-2 1 15,0-3-104-15,8 4 0 16,-2-1-72-16,7-3 0 16,-2 0-21-16,8-1 0 15,7-2-68-15,-1 2 1 16,6 3 21-16,-1 3 0 15,6 2 33-15,1 2 1 16,-4-2 62-16,5-3 0 16,2-3-73-16,3-1 0 0,4-2-124 15,1-4 1-15,6-1-6 16,2-2 0-16,8 0 487 16,1-8 0-16,-3 1-126 15,8-2 0-15,1 1-87 16,-3-1 1-16,-1-2-179 15,5 4 1-15,-1 1-201 16,-6-9 0-16,-4 1 311 16,9-6 0-16,10-2 249 15,3 2 1-15,4-5-171 16,-3 1 0-16,-8-5-252 16,7-3 0-16,-3-3-211 0,3-1 0 15,4-2 728-15,2-4 1 16,-3-3-239-16,1-2 1 15,-4-2-98-15,-7-5 0 16,2 0-201-16,-4-4 1 16,-4-3 61-16,5-3 1 15,-5-2 276-15,-1-1 1 16,-4 0-162-16,-4-3 0 16,0-1 53-16,-11 4 0 15,-3 1-4-15,-5-5 0 16,-1-1-69-16,-7 2 1 15,-2-5 7-15,-8 3 0 16,-2 2-126-16,-7-4 0 16,-1 0 17-16,-5 3 1 15,-3 3 10-15,-2 1 1 16,-9-2 192-16,-2 1 0 0,-2-3 119 16,-2 5 1-16,-3-1-164 15,1 0 1-15,-1 2-239 16,-27-5 0-16,-12-3 46 15,-2 8 1-15,-6 9 331 16,-3 2 0-16,-4 2-646 16,-4-4 1-16,-1-2 575 15,5-4 1-15,2 1-1825 16</inkml:trace>
  <inkml:trace contextRef="#ctx0" brushRef="#br0" timeOffset="130221">22928 5834 1804 0,'22'3'0'16,"21"-3"-9"-16,-43 0 1 16,-37 0-100-16,13-3 1 15,-4 1-22-15,-2 2 1 16,-1 0-12-16,7 0 1 16,7 0 137-16,-1 2 1 15,9 1 10-15,-4 1 1 0,7 0 50 16,-3 1 1-16,3 2-16 15,6-7 0-15,-7 9 110 16,7-9 0-16,0 0-17 16,0 0 0-16,4 6-5 15,5 1 0-15,0-2 6 16,12-1 0-16,6-1-88 16,1 1 1-16,1-4-108 15,3 4 0-15,3 1-266 16,7-1 0-16,6-1 239 15,2 3 0-15,2-6 412 0,1 3 0 16,1-1-220-16,0 0 0 16,-1 0-138-16,-1 1 0 15,-2-3-367-15,-1 0 0 16,3 0 656-16,4 4 1 16,-1 1-48-16,8 2 0 15,5 2-249-15,-14-1 1 16,-6-3-156-16,1-1 0 15,-1-1 184-15,13 1 1 16,8 1 268-16,1 1 1 16,4 1-233-16,-6-4 0 15,-3-1-285-15,-3-4 0 16,-3-1 333-16,-7 3 0 16,-8-6 145-16,3 5 1 15,-1-1-194-15,-2-2 0 16,-1-3-85-16,-1 5 1 0,-5-1-47 15,-4-3 0-15,-5 4 15 16,-4 1 1-16,-6 1 55 16,1-4 0-16,-3 4-2 15,-3 0 0-15,-3 0 69 16,-3 0 1-16,-2 0 25 16,-5 0 1-16,0 0 3 15,0 0 1-15,0 0-24 16,0 0 1-16,0 0 43 15,0 0 1-15,0 0-16 16,0 0 0-16,-12 0-17 16,-3-4 1-16,-6 3-55 0,3-1 0 15,-4 0-2-15,0 2 0 16,-2 0-40-16,-2 0 1 16,-4 0-34-16,1 0 1 15,-3 0-133-15,-3-4 1 16,-3 4 24-16,1-3 0 15,2-3 429-15,-10 3 1 16,-3-4-59-16,2 1 0 16,2 3-164-16,3-1 0 15,2 2-174-15,-9 0 1 16,-7 1-190-16,0 1 0 16,-3-4 645-16,5 4 0 15,-1-4-173-15,8 3 1 16,0-1-143-16,-8 4 0 0,-3 3-237 15,7-1 0-15,6-1 200 16,-10 3 1-16,3-1 232 16,3 2 1-16,-2 0-86 15,11 2 1-15,11-5-116 16,-16 0 1-16,-6 1-144 16,6-1 1-16,2-4-37 15,-3 1 0-15,3-1 342 16,3 0 0-16,0 0-6 15,0 0 1-15,1-1-33 0,3 1 1 16,5-4-118-16,-3 4 1 16,-2-5-37-16,9 3 1 15,4 0-81-15,1 2 0 16,3 0 118-16,3 0 0 16,6-4-1-16,2 4 1 15,3 0-50-15,4 0 0 16,0 0 99-16,0 0 1 15,0 0 0-15,0 0 1 16,7-7 31-16,4 5 0 16,6-1-103-16,3-1 0 15,4 4-72-15,8-3 1 16,1 3-187-16,6 3 0 16,5-3 284-16,0 4 0 15,4-4 234-15,4 0 1 16,2 3-141-16,-3 3 1 15,-1-3-164-15,2 1 0 0,1-2-294 16,1 1 0-16,3 1 682 16,13-4 1-16,4-4-212 15,-6 8 0-15,-3-4-168 16,-11 4 0-16,-12-4-195 16,4 1 1-16,0-1 406 15,15 0 0-15,13-1 35 16,-9-3 1-16,5-1-205 15,-5 1 0-15,5 0-226 16,-8 4 1-16,1 0 426 0,-11 0 0 16,-6-3-62-16,0 3 0 15,-5 0-134-15,-1 0 1 16,-3 3-64-16,0 1 0 16,-2-2-26-16,-3 5 0 15,-5-3-32-15,-3 5 0 16,0-4 90-16,-9 2 1 15,-2-3 37-15,-4-1 1 16,-5-3-85-16,-4 0 1 16,-2-12-201-16,-5-15 1 15,-1 0-924-15</inkml:trace>
  <inkml:trace contextRef="#ctx0" brushRef="#br0" timeOffset="162483.81">11799 5971 1883 0,'0'0'0'0,"0"0"-138"16,-5 7 1-16,1 5 100 15,0-1 0-15,0 0-17 16,3-2 1-16,-3-2 16 15,4-7 0-15,-2 9 21 16,2-9 1-16,0 0 14 16,0 0 0-16,0 0 63 15,0 0 1-15,0 0-43 16,0 0 0-16,0 0 26 16,0 0 0-16,0 0 28 0,0 0 0 15,0 0-34-15,0 0 1 16,0 0 41-16,0 0 1 15,7-3-27-15,1-3 0 16,1 3 1-16,2-1 1 16,2-3-41-16,2 5 0 15,1-2-19-15,-1 4 1 16,-6 0-16-16,6 0 1 16,0 0-25-16,2 0 0 15,3 0-87-15,2 0 1 16,0 0-100-16,6-3 1 15,-2 1-3-15,1 0 0 16,1 0 515-16,-2-1 0 16,2-1-63-16,-2 1 1 15,1-3-28-15,5 3 1 0,-1-1-92 16,-3 2 1-16,5 2-95 16,-5 2 0-16,-1 0-123 15,7 0 0-15,2-2-230 16,1 3 1-16,6-3 383 15,-3 0 0-15,5 0 228 16,5 0 1-16,-1 0-156 16,3 4 1-16,0-4-193 15,3 2 1-15,-3-1-311 16,3-1 0-16,1 0 769 16,1 0 1-16,8-1-256 0,-6-1 1 15,2 2-196-15,-6-4 0 16,-2 1-254-16,1 1 0 15,-2 0 505-15,-6 4 1 16,2 3 22-16,2-1 1 16,-2-1-165-16,0 3 0 15,0-3-98-15,-2 3 0 16,0 1-267-16,0-5 1 16,0-2 429-16,6 0 1 15,0-2 127-15,-1 2 0 16,8 0-207-16,-5 2 0 15,1 0-219-15,-3-1 1 16,2 3 47-16,-6-4 0 16,2 0 403-16,1 0 1 15,1 0-152-15,0 0 0 0,1 4-120 16,1-4 0-16,3 3-383 16,0-1 1-16,0-2 676 15,2 4 1-15,2-4-132 16,0 0 0-16,0 0-188 15,13 3 0-15,7 1-374 16,-7-4 0-16,-2-4 783 16,-9 4 1-16,-6-3-269 15,0-1 0-15,-1-1-283 16,12-3 0-16,11 5 111 0,-5-3 0 16,0-1 289-16,-13 2 1 15,-7-4-164-15,-1 2 0 16,-5 3-272-16,2 2 1 15,-4-1 24-15,0-3 0 16,-3 3 406-16,-6-1 0 16,-4-1-114-16,0 1 1 15,-1 4-35-15,-10-4 0 16,-4 4-38-16,-3-3 0 16,-6-1-32-16,0 2 0 15,1-1-7-15,-10 3 0 16,5-4-4-16,-5 4 1 15,0 0-7-15,0 0 1 16,-9-9-46-16,3 6 1 16,-3-5-36-16,-4 3 1 15,-2 1 47-15,-3 1 1 0,-10 1-6 16,4 2 0 0,0 0 250-16,-7 0 1 0,-12 0-52 15,7 0 1-15,0 0-145 16,-2 0 0-16,-3 0-54 15,-3 2 1-15,-4 1-266 16,0 5 0-16,-2-3 412 16,-2 4 1-16,-3 2 94 15,-2 1 1-15,1 1-261 16,-5 0 0-16,-3-1-311 0,-1-3 1 16,0-2 713-1,3-3 1-15,3-2-219 0,-2 1 0 16,2-3-158-16,1 0 0 15,3 0-203-15,0-3 1 16,-3 1 360-16,3 0 1 16,1 0 91-16,3-1 0 15,-1-3-207-15,0 3 1 16,3-1-169-16,-3 1 1 16,-5 3-63-16,1 0 1 15,3 0 514-15,-1 3 0 16,1-3-216-16,-1 4 1 15,4-4-78-15,-5 2 0 16,-4-1-212-16,3-1 1 16,3-3 236-16,1-1 1 15,2 1 215-15,2-6 0 16,0 0-168-16,0 0 1 16,2 1-155-16,-2 1 0 0,2 2-132 15,-4 1 1-15,2-5 228 16,7 6 0-16,-1-3 179 15,5 3 0-15,-4-1-108 16,6-3 1-16,4 1-66 16,-4-3 0-16,0 2-80 15,3 2 0-15,1-2-20 16,-2 3 1-16,0 2-111 16,-1 2 0-16,3 0 128 0,0 0 1 15,1-3 237-15,2 3 0 16,1-4 11-16,-1 4 0 15,0-4-115-15,4 3 1 16,-3-3-18-16,3-5 1 16,-4 2-108-16,0-2 0 15,1-4-55-15,-5 4 0 16,4 2-52-16,-1-2 0 16,-6-2-11-16,5 6 0 15,3-4 369-15,-7 2 1 16,3 1-51-16,3 3 0 15,4-1-63-15,0 0 1 16,8 3-70-16,1 1 0 16,2 0-79-16,2 0 1 15,2 1-125-15,-4-2 1 16,2-3-1497-16</inkml:trace>
  <inkml:trace contextRef="#ctx0" brushRef="#br0" timeOffset="-146700.46">7189 3392 1916 0,'0'0'0'0,"0"0"0"15,0 0 0-15,-4 13-73 16,-5-4 1-16,0 3-93 16,-4 1 0-16,2-4-15 15,-2-2 1-15,-5-1 98 16,-1-6 0-16,-1-4 60 15,1-1 0-15,1-4-78 16,-4-4 0-16,3-7-99 16,-5 4 0-16,-3-2 361 15,-1 5 0-15,-5 1 220 16,-2-1 1-16,-1 6-170 0,1-2 1 16,2 0-184-16,-4-2 0 15,4 2-253-15,-9-3 1 16,-3 3-192-16,1 1 1 15,-2 7 726-15,-4 11 0 16,2 10 50-16,-2 5 1 16,-2 10-301-16,-9 13 1 15,-3 6-387-15,3 2 0 16,2 5-75-16,7-5 1 16,12 2 691-16,6 5 1 15,3 0-28-15,7 12 0 16,5 8-263-16,8 0 0 15,2 0 215-15,0 2 0 16,5-3-251-16,8 3 0 0,1 1-231 16,10-10 1-16,7-6 166 15,2-1 1-15,8-6 429 16,1-9 1-16,4-13-216 16,15 17 0-16,9 5-120 15,-1-9 1-15,5 0-389 16,-6-16 0-16,-3-13 720 15,17 0 1-15,16-3-177 16,-4-15 1-16,-2-14-647 16,0-6 0-16,-4-16 863 15,10-1 1-15,3-12-214 0,-12-6 0 16,-1-8-421-16,-5-2 0 16,-4-5 401-16,-3 0 1 15,-5 2 42-15,-4-4 1 16,-3-5-83-16,-13-2 0 15,-5-2-151-15,-9 2 0 16,-6-2-34-16,-13-1 1 16,-3-1 217-16,-15 0 1 15,-6 1-113-15,-3 1 0 16,-6-2-99-16,-8 2 1 16,-1 2-28-16,-8 2 1 15,-7 2-105-15,-2 1 1 16,-1 4 406-16,-5 2 1 15,5 7-42-15,-5 11 0 16,1 1-245-16,-6 8 0 16,-4 5-74-16,-1 4 1 0,3 9 366 15,11 3 0-15,4 4-108 16,2 6 0-16,2 6-192 16,-4 3 1-16,-4 10-237 15,-12 5 0-15,-6 8 430 16,-1 4 1-16,3 4 133 15,7 5 1-15,0 5-218 16,6-6 0-16,3 2-193 16,-3 6 1-16,1 1-118 15,10 4 1-15,0 2 555 0,1 5 1 16,4-1-91-16,-1 3 1 16,7 3-168-16,1-3 0 15,8 0-46-15,6 8 1 16,12-1 44-16,2-12 1 15,4-6 1-15,4 5 0 16,5-3-70-16,10 17 0 16,5 10-77-16,4-8 0 15,-1-1 103-15,-3-18 0 16,-2-7-116-16,8 4 1 16,3-3 317-16,8-1 0 15,5 0 16-15,-4-2 1 16,5 0-112-16,2-11 0 15,-1-1-220-15,4-5 0 16,2-4 106-16,3-1 0 16,2-5 266-16,2-2 1 15,3-7-223-15,-1-1 1 0,0-12-407 16,0-1 1-16,5-12 655 16,21-2 0-16,14-7-138 15,-11-2 1-15,-3-3-377 16,-8-7 1-16,-11-3 450 15,2-4 0-15,0-6 18 16,-11 1 1-16,0 0-250 16,-15 3 0-16,-9 2-130 15,0-2 1-15,-7-4 131 0,1-19 1 16,1-13 31-16,-12-1 0 16,-5-8-59-16,-8 2 1 15,-5 0 305-15,-11-2 1 16,-12 0-107-16,-6 6 0 15,-14 1-54-15,-7-3 1 16,-7-2-177-16,-10 2 1 16,-11-1-67-16,2 10 1 15,-3 4 379-15,3 4 0 16,2 8-268-16,-9 6 1 16,-8 10-39-16,-5 13 1 15,-4 9 154-15,-16 12 1 16,-8 11-270-16,-4 22 0 15,1-4-1683-15</inkml:trace>
  <inkml:trace contextRef="#ctx0" brushRef="#br0" timeOffset="-119721.18">22810 7883 2073 0,'2'-13'0'0,"3"-7"34"15,-5 20 1-15,4 17-37 16,-2-8 0-16,0 3 0 16,-1-3 1-16,3-2-72 15,-4-7 1-15,9 9 109 16,2-9 1-16,4-3-38 15,2-3 0-15,-2-3-17 16,3-1 0-16,4-3-21 0,-5-3 1 16,-1-2-7-16,5-11 0 15,1-3-143-15,4-8 1 16,1-5 46-16,8-11 1 16,4-5 472-16,11-24 1 15,9-14-94-15,-3-2 0 16,-1-7-371-16,-7 8 0 15,-4-5 48-15,-1 6 1 16,-3 7-168-16,-5 11 0 16,-3 4 248-16,-14 14 1 15,-5 12 152-15,-7 21 0 16,-6 10-101-16,-2 7 0 16,-2 10 157-16,4 3 1 15,-9-4-83-15,9 4 0 16,-9 0-11-16,-8 2 1 0,-7 3-21 15,4-1 1-15,-1-4-62 16,-10 9 0-16,-4 2-80 16,-6 1 0-16,-1 3-186 15,-8 5 1-15,-5 1 240 16,-1 4 1-16,-1 4 241 16,4 0 1-16,-1 0-251 15,12-4 0-15,6-3 0 16,9-6 0-16,10-3-29 15,2-4 0-15,12-6-33 16,8-3 0-16,14-3-190 0,12-10 0 16,12-9 131-16,12-3 1 15,10-11 372-15,16-7 0 16,15-8-471-16,-6 6 1 16,3-1 280-16,-12 4 1 15,-7 1 151-15,-15 12 0 16,-11 7-120-16,-21 10 1 15,-15 8-95-15,-12 4 1 16,0 0-80-16,-15 13 0 16,-9 7 17-16,3 1 0 15,1-1 64-15,0 2 0 16,3 3-1-16,4 0 1 16,6 4 96-16,7-2 0 15,5 2 36-15,8 7 1 16,8 3-64-16,3 1 0 15,7 1-36-15,-3-1 0 0,5-2-111 16,-2-2 1-16,3-2-20 16,-9-2 1-16,-1-1 42 15,-5-2 1-15,-6-4 60 16,-4-9 0-16,-2-3-63 16,-3-6 0-16,-2-5-359 15,4-20 1-15,1 2-828 16</inkml:trace>
  <inkml:trace contextRef="#ctx0" brushRef="#br0" timeOffset="-79660.26">27401 17455 2297 0,'0'0'120'0,"0"0"0"16,2 14-54-16,0-5 0 15,0 2-46-15,0 0 0 16,1 0-54-16,-1-1 0 16,0-1-6-16,0 0 1 15,0-1 1-15,1-1 0 16,5 0 127-16,5-3 1 15,3-3 21-15,10-2 0 16,6-5 50-16,6-3 1 16,7-5-226-16,10-4 1 15,8-6-132-15,24-12 0 16,20-12 381-16,0-3 1 16,5-5-655-16,-1 4 1 15,2-2 899-15,1 6 0 16,3 3-721-16,8 0 0 0,8 0 534 15,2-2 0-15,3-4-282 16,4 3 0-16,4-3-84 16,0 3 1-16,4-1 444 15,-8 0 1-15,-2 3-622 16,-1 1 0-16,-5 0 644 16,-12 0 0-16,-9 1-655 15,-4 3 1-15,-4 0 589 16,-7 3 0-16,-4 2-236 15,-4 7 0-15,-5 7-272 16,-5 6 1-16,-5 4 476 0,-6 3 0 16,-8 1-182-16,-10 6 1 15,-6 2-72-15,-10 2 1 16,-9 4-21-16,-10 1 0 16,-8 0-33-16,-3 0 1 15,-3-1-14-15,-2-6 1 16,-4 9 14-16,4-9 1 15,-14 7-134-15,4-5 1 16,-1-2-588-16,-18-16 1 16,-1-1 80-16</inkml:trace>
  <inkml:trace contextRef="#ctx0" brushRef="#br0" timeOffset="179909.38">6009 9239 2073 0,'0'0'0'16,"0"0"1"-16,0 0 1 16,15-18-375-16,-9 9 0 15,1 0 44-15,-7 9 0 16,0 0-33-16</inkml:trace>
  <inkml:trace contextRef="#ctx0" brushRef="#br0" timeOffset="-213752.18">2618 17199 2140 0,'0'0'0'0,"0"0"0"15,-22 9-3-15,14-4 1 16,-1 1 18-16,2 3 1 16,-2 0-85-16,3 0 1 15,-3 0 93-15,0-2 0 16,-6-3 31-16,2-1 0 16,4 1 7-16,-10-2 1 15,1-4-27-15,-1-2 0 16,-5-1-32-16,0-1 1 15,-3 1-60-15,1 1 0 16,2 1-33-16,0-1 0 16,2 1-35-16,-2-1 1 15,1 2 56-15,3-1 1 16,-2-1-13-16,2 0 1 16,-3 3 233-16,-1 1 0 15,6 3 22-15,0 3 0 0,-1-1-47 16,1 6 0-16,-1 3-54 15,4 2 0-15,-1 4-55 16,1 0 1-16,2 2-24 16,2 1 1-16,2 4-16 15,1 2 1-15,7 3-80 16,-3 1 1-16,8 1-2 16,-4 2 0-16,5 2 77 15,-1 3 0-15,1 2 52 16,1 2 0-16,1 0-34 15,-1-1 1-15,-3-1-72 16,9-2 1-16,0-1-186 0,7-1 0 16,-1-1 18-16,1 0 0 15,5-2 467-15,-6-7 0 16,1-4-5-16,5-3 1 16,7-2-34-16,2-2 1 15,4 0-78-15,0-2 1 16,0-4-200-16,6 3 0 15,-3-1-180-15,-1-1 0 16,-2-2 200-16,4-6 1 16,5-3 294-16,-4-4 0 15,-3-2-139-15,2-1 0 16,1-2-36-16,-5-8 0 16,-6-3-57-16,-3-1 0 15,-4-5 4-15,-6-5 0 16,-6-7 92-16,-5-5 0 0,-7-8-83 15,-4-7 0-15,-1-5-92 16,-5-2 1-16,1-5 125 16,-4 3 1-16,-1 0-47 15,-14-7 0-15,-4-7-129 16,-1 1 1-16,-4-1-108 16,-1 11 0-16,-9 5 491 15,-2 9 1-15,1 9-32 16,1 7 1-16,1 9-170 15,4 4 1-15,5 7-171 0,-9 2 0 16,-4 1 41 0,-11 3 1-16,-9 1 133 0,18 4 0 15,10 3-792-15,7-8 0 16,1-1-168-16</inkml:trace>
  <inkml:trace contextRef="#ctx0" brushRef="#br0" timeOffset="-207778.61">3305 16902 1905 0,'0'0'-96'16,"-13"-16"1"-16,-11-11-16 15,5 0 0-15,-5-6 79 0,2 6 0 16,4 2-24-16,-1 3 1 16,4 3 80-16,1 4 1 15,1 4 46-15,0 4 0 16,7 4 20-16,-3 1 0 16,5 0-42-16,4 2 0 15,0 0-3-15,0 0 1 16,4 13 39-16,2 1 1 15,7 8 22-15,5 1 1 16,10 2 10-16,-1 4 1 16,1 3-46-16,2 1 1 15,1 1-87-15,-3 2 1 16,-1 2-215-16,3 3 0 16,5 3-252-16,-5-1 0 15,3 2 429-15,-6-7 0 16,-1-4 323-16,-5-5 1 0,1-4-141 15,-7-7 1-15,-6-6-32 16,0-3 1-16,-5-3-52 16,-4-6 0-16,5 7-75 15,-5-7 0-15,-15 5-33 16,3-5 0-16,-3 0 174 16,-4 0 0-16,-3-1-22 15,2-3 0-15,-2-3 13 16,-6 1 0-16,4 1-79 15,-4-2 0-15,1-4-112 16,-1 2 1-16,0 0-9 0,1 0 0 16,3-2-43-16,-4 0 1 15,0-1 129-15,6 3 0 16,7 2 2-16,2 1 0 16,8 4 73-16,5 2 0 15,0 0 52-15,22 9 1 16,11 4-43-16,0 3 1 15,8 6-161-15,1-1 1 16,-1 1-180-16,2 0 1 16,-1-1 284-16,-1-1 0 15,-3-2 99-15,-6-4 1 16,-5-5-46-16,-8-1 1 16,-8-3-22-16,-2-3 0 15,-1-4-78-15,-12-16 1 16,-2-14-180-16,-7-12 0 15,-9-10 334-15,2-5 1 16,-2-6-193-16,7 0 0 0,6-3-743 16,9 1 0-16,4 1 315 15</inkml:trace>
  <inkml:trace contextRef="#ctx0" brushRef="#br0" timeOffset="-206949.11">5862 17105 1771 0,'0'0'-144'0,"0"0"0"15,-11 6-57-15,11-6 1 16,-10 2 201-16,10-2 0 15,0 0 65-15,0 0 0 0,0 0 13 16,0 0 1-16,-9 0-35 16,9 0 0-16,-9-2 3 15,9 2 0-15,-9-4-2 16,9 4 0-16,0 0-47 16,0 0 0-16,0 0-45 15,0 0 1-15,-10-3-37 16,10 3 0-16,0 0-885 15</inkml:trace>
  <inkml:trace contextRef="#ctx0" brushRef="#br0" timeOffset="-199145.17">6061 17145 2062 0,'0'0'50'15,"-9"0"0"-15,-4 0-46 16,4 4 0-16,-1 1-27 15,1 2 1-15,-2 2-55 16,2 0 1-16,0-2 51 16,-6-1 1-16,2-3 105 15,-2-1 0-15,6-2 54 0,-8 0 0 16,-1 0-19-16,3 0 1 16,-5-2-10-16,1-1 1 15,-3-4-74-15,4-1 0 16,-1-1-2-16,5-3 0 15,-5-3-52-15,4-1 1 16,-1 0-31-16,1 0 1 16,-4-2-2-16,-3 2 0 15,2-1-50-15,-6-1 1 16,0-1-55-16,-1-1 0 16,-1 0 23-16,-3 2 0 15,3 2 362-15,-5 3 1 16,1 2-43-16,3 4 0 15,-3 4-140-15,-1-1 1 16,5 2-49-16,-3 0 0 16,1 1-108-16,-1-1 0 15,-2 0-17-15,0 2 0 0,-4 2-31 16,2 1 0-16,1 1 289 16,1 3 0-16,2 4 55 15,1 2 1-15,-1-1-90 16,3 1 0-16,4-1-35 15,0 1 0-15,6 1-68 16,-1-1 1-16,1 0-85 16,-4 1 1-16,3 2-18 15,1 4 1-15,-1 2-1 16,4-3 1-16,2-1 20 0,-1 4 1 16,-1 0 87-16,0 1 1 15,-1 0 7-15,1 3 1 16,2-1 39-16,2 4 1 15,-2 1 16-15,4 3 1 16,-1-1-35-16,5 0 1 16,-3 1-38-16,7-1 0 15,2 1-12-15,3 3 1 16,5 3 56-16,-5 5 0 16,2 2-2-16,3-2 1 15,0-3 17-15,-3-1 0 16,1-3-24-16,2-1 0 15,6 0-35-15,3 0 0 16,6 2-41-16,-1-2 1 16,1 0 75-16,-2-1 0 0,2-1-66 15,-2-2 0-15,-2-3-1 16,-1-2 0-16,3-2-77 16,-2-1 1-16,2-1-72 15,6 0 1-15,2 3 207 16,1-5 0-16,-3 1 141 15,5-2 0-15,4-4-63 16,0-2 0-16,0-1-38 16,0-2 0-16,-4-4-164 15,4 2 0-15,0 2-124 16,0-1 0-16,0 1 9 0,-1 0 1 16,1-2 448-16,6-2 0 15,5-1-74-15,-4-3 1 16,2-3-42-16,-7 0 1 15,2-3-193-15,-3-1 0 16,3-1-129-16,-4-1 0 16,2-1 160-16,5-2 1 15,0-4 262-15,6-1 1 16,2-2-98-16,-2-2 0 16,-8-2-137-16,1-2 0 15,-3-1-80-15,-3-4 1 16,-4-4-172-16,1 1 0 15,-3-3 118-15,-3 1 0 16,-4-2 321-16,-2 1 1 16,-2-1-6-16,-1 2 0 0,-1 1-74 15,-9-3 0-15,-3 0-100 16,-2-2 0-16,-10-2-2 16,2 2 1-16,-1-2-69 15,-3-3 1-15,-1-4 77 16,-2 5 0-16,-4 0 143 15,-1 3 1-15,-5 1-36 16,-1 0 0-16,-9 0-81 16,3-2 1-16,-1 0-76 15,-3-2 0-15,3-1-108 16,-12 3 0-16,-7 2-71 16,-2 4 1-16,-5 3 469 0,-15-2 0 15,-10 1-153-15,12 4 1 16,2 3-148-16,1 1 0 15,-3 4-152-15,1-5 0 16,-1-2 326-16,5-8 0 16,4-6-331-16,7-26 0 15,1 0-1701-15</inkml:trace>
  <inkml:trace contextRef="#ctx0" brushRef="#br0" timeOffset="-178006.03">9955 6653 1883 0,'0'0'0'0,"13"4"-132"0,-23-6 0 16,-6-2-128-16,-3 1 1 16,-1-3-44-16,-8 3 1 15,-5-1 218-15,7 0 1 16,2 3 368-16,6-1 1 15,3 2-98-15,2-2 0 16,4-2-65-16,9 4 1 16,-9-5-11-16,9 5 1 15,0 0-29-15,0 0 0 16,0 0-75-16,0 0 0 16,0 0 26-16,0 0 0 15,0 0 10-15,5 9 0 16,4 5 71-16,4 10 0 15,6 8-65-15,3 12 0 16,2 10 4-16,0 5 1 0,4 11 61 16,-1 0 1-16,-3 8-134 15,4 21 0-15,3 11-37 16,-3-11 1-16,0-4 42 16,-1-7 1-16,-3-12-180 15,-1 1 0-15,1-5-32 16,-4-5 1-16,2-4 296 15,-9-9 0-15,-4-3-46 16,0-5 0-16,6-1 91 0,-2-3 1 16,2-4-34-16,-4-4 0 15,2-11-55-15,0-1 1 16,-4-4 25-16,-3-6 1 16,-3-3-55-16,-3-9 0 15,-3 11-70-15,-12-11 1 16,-4-3 156-16,-6-6 0 15,-1-2 58-15,-6-4 1 16,-1-8-79-16,-2-2 0 16,0-6-87-16,0 2 1 15,0-3-48-15,0 1 1 16,1-1-210-16,-2 1 1 16,-3 3 57-16,7 4 0 15,8 6 247-15,2 6 1 16,7 3 65-16,3 0 1 15,-1 5-33-15,7 4 0 16,1 4-14-16,6 14 1 0,9 7 63 16,6 4 1-16,5 5-42 15,4 2 0-15,9 2-24 16,-3-1 1-16,4 1-73 16,0-4 0-16,-2 1-80 15,4-7 1-15,-3-2-89 16,-1-7 0-16,0-2-22 15,-2-5 0-15,1-8 419 16,1-4 1-16,0-4-14 16,2-8 0-16,0-5-54 0,0-11 0 15,-1-14-50-15,-5-3 1 16,-3-5-101-16,-2-4 0 16,-2-6-57-16,-7 1 0 15,-6-4 97-15,-5 5 1 16,-2 2-32-16,-4 13 1 15,-2 13 1-15,-1 1 0 16,-3 7-26-16,3 6 0 16,-4 7-70-16,3 0 0 15,2 5-150-15,4 4 0 16,0 0-1597-16</inkml:trace>
  <inkml:trace contextRef="#ctx0" brushRef="#br0" timeOffset="-170726.68">10126 10708 1827 0,'11'0'0'0,"10"-7"-43"15,-21 7 1-15,-9-2-79 16,1-2 1-16,-1 4 63 15,0-3 0-15,-1-1 26 16,1-7 0-16,4-5 104 16,-5 2 0-16,5-1-44 15,1-1 0-15,-1 4-2 16,-3-1 0-16,6 6-30 0,2 7 0 16,-9-9-27-16,9 9 0 15,-9-6 18-15,9 6 0 16,0 0 12-16,0 0 0 15,0 0-104-15,9-1 0 16,6-1-102-16,3 2 0 16,5-6-49-16,2 6 0 15,7 0 597-15,-4 2 1 16,5 2-15-16,0-1 0 16,2 1-116-16,2 1 0 15,5-3-97-15,-12 0 1 16,-4 0-115-16,2 0 0 15,-4-1-82-15,-2 3 1 16,-2 0-44-16,2-1 1 16,-2 6-9-16,-1-2 0 15,-2 1 63-15,1-1 0 0,-3 2 46 16,-2 0 1-16,-6-2 40 16,0 0 0-16,3-1 106 15,-10-6 1-15,9 9 16 16,-9-9 1-16,4 7-21 15,-4-7 0-15,-2 7 9 16,2-7 1-16,-11 13-42 16,-6-4 0-16,0 3-15 15,-5-5 0-15,-5 1-74 0,-3-3 0 16,1-3-73-16,-1-2 1 16,-3-2-74-16,-2-3 1 15,0-3 9-15,3 3 1 16,-1 0 1-16,2-4 0 15,1-2 248-15,4 2 1 16,2 0 72-16,2-2 1 16,2 0-85-16,-4 0 1 15,3 2-57-15,3 2 0 16,3 0-47-16,0 2 1 16,6-1-2-16,0 3 1 15,0 1-57-15,9 2 1 16,-6-2 56-16,6 2 0 15,0 0-35-15,0 0 0 16,0 0 24-16,0 0 0 16,0 0-25-16,0 0 0 15,0 0-62-15,0 0 0 0,11-5-15 16,2-1 0-16,6 3-72 16,1-1 0-16,2 0 150 15,2 3 1-15,2 1 228 16,-2 1 0-16,6 3-38 15,-1 0 0-15,1-1-15 16,1 3 1-16,2-3-118 16,-1 4 1-16,1 1-62 15,0 2 0-15,-2 3-68 16,-1 0 1-16,-4-1-94 16,-2 1 0-16,0-4 83 0,-2 0 0 15,-4-2 82-15,-3 0 0 16,0 2 188-16,0-5 1 15,-2 1-4-15,0-1 0 16,-4-1-90-16,0 1 0 16,-3 1-8-16,3-3 0 15,-5 0-12-15,-4-2 1 16,9 2-53-16,-9-2 0 16,9 2-256-16,-9-2 0 15,0 0-1207-15</inkml:trace>
  <inkml:trace contextRef="#ctx0" brushRef="#br0" timeOffset="-168258.8">11627 10629 1939 0,'15'0'0'0,"11"3"98"16,-26-3 0-16,-20-7-48 15,5 5 0-15,0-1-27 16,-3 3 1-16,3 0-83 0,2 2 0 15,-2-1 56-15,2 1 0 16,2 0-25-16,2 0 0 16,2 1 40-16,1 1 1 15,-3-2-4-15,9-2 0 16,-9 3-10-16,9-3 0 16,-13 4 1-16,13-4 0 15,-11 0-1-15,11 0 0 16,-13 0 34-16,13 0 0 15,0 0-33-15,0 0 0 16,-6 2 10-16,6-2 0 16,-9 2-10-16,9-2 0 15,0 0 0-15,0 0 0 16,0 0 0-16,0 0 0 16,9 0-41-16,-3 0 0 0,3 0-1 15,4 0 0-15,3 0-100 16,3 0 1-16,1 1-23 15,4-1 0-15,0 0 233 16,6 2 0-16,5 0 192 16,2-2 0-16,5-4-74 15,1 3 0-15,1-3-92 16,-2 0 0-16,-3 1-149 16,2-1 0-16,-4 2-207 15,2 2 1-15,1-3 149 16,1 1 1-16,1 0 354 0,-3-1 0 15,2-3-54-15,-3 3 1 16,5-1-125-16,-4 2 0 16,-1-1-187-16,3 3 1 15,3-4-163-15,1 2 1 16,1-1 388-16,-4 3 0 16,4 0 114-16,1 0 1 15,-1-4-158-15,-4 4 0 16,-3 0-27-16,-2 4 0 15,0 1-173-15,-2-1 1 16,-2-1-71-16,-3-1 0 16,-3 0 108-16,-1-2 0 15,0-2 284-15,-4 0 1 16,0-5-32-16,-5 3 1 16,1 3-99-16,-1-3 1 15,-6 4 44-15,-2 0 0 0,-1-4-102 16,-8 4 1-16,11-9 33 15,-11 9 0-15,7-7-46 16,-7 7 1-16,6-5-72 16,-6 5 1-16,0-11-377 15,-13 0 1-15,2 0-817 16</inkml:trace>
  <inkml:trace contextRef="#ctx0" brushRef="#br0" timeOffset="-160634.09">9165 17203 1950 0,'0'0'38'0,"0"0"0"0,0 0-25 16,0 0 0-16,0 0-13 16,0 0 0-16,0 0 0 15,0 0 0-15,-13-4 15 16,3 2 0-16,1-1 27 16,0 3 1-16,-2 0 3 15,2 0 0-15,-1 0-11 16,-3-2 1-16,1-4-21 15,-3-4 1-15,0-5-27 0,-3 3 1 16,3-3-41-16,-7 1 0 16,-1-1-57-16,3 1 1 15,-6 1-23-15,0-1 1 16,-1 0 164-16,-1-1 0 16,0-1 217-16,-3 2 0 15,3 1-104-15,-1 0 0 16,1 3-82-16,0 1 1 15,3 1-72-15,-3-1 1 16,-2-1-169-16,-3-3 1 16,-8 0-99-16,3 3 1 15,-7-1 183-15,7 2 1 16,-3 0 352-16,4 2 1 16,4 1-84-16,0 3 1 15,-2-1-100-15,1 0 0 16,1 1-124-16,5 1 0 15,-1 0-51-15,-3-1 1 0,-1-1-113 16,2 0 0-16,-2 1 75 16,-1 3 0-16,-3 3 272 15,6 3 0-15,3-1 70 16,-1 1 0-16,1 1-94 16,0 0 0-16,1 0-83 15,5 0 0-15,1-1-40 16,-1-3 0-16,0-3-75 15,-2 2 0-15,0 0-54 16,-2 2 0-16,0-1 24 16,0 1 0-16,-1 1 38 0,-1 1 0 15,4-3 98-15,-4 3 0 16,4-1 172-16,0 2 0 16,-2 0-80-16,2 1 1 15,2-1-79-15,2 5 0 16,-2 5-46-16,3-3 1 15,1 0-11-15,-2 3 1 16,1-1-75-16,1 0 1 16,-1 2-39-16,-5 2 0 15,2 3-37-15,0 2 0 16,2 1 64-16,-3-1 1 16,5-2 96-16,3-1 0 15,0-4 57-15,3 0 1 16,2 0-7-16,1 0 1 0,0 2 26 15,3-1 0-15,-1 3-21 16,5 0 1-16,2-1-11 16,0 1 1-16,2 1-25 15,5 1 0-15,3 1 32 16,4 0 0-16,1 2-49 16,4 0 1-16,3-2 48 15,-2 4 0-15,6 0-8 16,-2 3 0-16,4 4-44 15,-8-5 1-15,2-2-41 16,-4 0 1-16,1-2-38 0,-1 3 0 16,5 1-75-16,-5-2 0 15,2-4-41-15,2-2 0 16,-1-3 19-16,1 2 0 16,2-3 329-16,-2-1 1 15,-2-3 29-15,6 1 0 16,2-1-50-16,0 1 1 15,1-2-42-15,-1 2 0 16,3 1-88-16,-7-3 0 16,-2-1-17-16,2-1 0 15,-1-1-67-15,-3-2 1 16,2 0-123-16,2-2 1 16,4-1 31-16,-1 1 0 15,5 2 364-15,1 0 0 16,4 2-5-16,0-2 0 15,0 0-84-15,-2-2 1 0,-4-4-92 16,3 1 0-16,1 0-60 16,-6-1 1-16,-1-1-135 15,3 0 1-15,2 0-15 16,-5-1 0-16,0 1 255 16,5 0 1-16,-2 0 91 15,3 0 0-15,-7-2-36 16,7-2 1-16,3-2-44 15,-10 1 0-15,1-1-81 16,-4 0 1-16,-2 1-31 0,-3-1 0 16,-1 1-37-16,2-1 0 15,2 0-100-15,2 1 0 16,-1-3 77-16,1 3 0 16,-2-3-100-16,-2 3 1 15,-1-1 410-15,3 1 1 16,-2-1-69-16,2 0 0 15,2 3-24-15,2-1 0 16,4-2-34-16,1 2 0 16,-3-1-59-16,-1 1 1 15,-6-2-94-15,3-3 1 16,-2-5 9-16,-4 3 0 16,-3 0-74-16,3 1 0 15,5 1 13-15,-5 0 0 16,1 2-29-16,3-4 0 15,2 0 222-15,-6 0 1 0,1 1 41 16,-1 1 0-16,1-2 30 16,-1 0 0-16,2 0-69 15,-1 0 0-15,-6 0-1 16,1 0 0-16,1 0-83 16,2-4 0-16,-6-1 1 15,2-4 1-15,0-2-6 16,-2-1 0-16,2-1 4 15,-8-1 0-15,1-4-63 16,-2 0 0-16,-1-4 22 16,-1 4 0-16,2 0 35 15,-4 2 0-15,0 1-27 0,0-3 0 16,-6 0 57-16,-3-1 1 16,-4-1-19-16,2 0 0 15,2-2 29-15,-2-1 0 16,3-2-65-16,-5 0 0 15,-1-2-66-15,-5 1 1 16,3 1-1-16,-3 3 0 16,1 3 25-16,-1-1 1 15,-1-2 285-15,-2 2 1 16,1-1-24-16,-6 1 0 16,-1 2-100-16,0 2 0 15,1 3-91-15,-1 2 0 16,0 2-63-16,-5 4 1 15,-4 3-110-15,-4 0 1 0,-1 1-66 16,0-1 0 0,-5-2 297-16,5 1 0 0,1-3-469 15,8 3 0-15,0-1-660 16</inkml:trace>
  <inkml:trace contextRef="#ctx0" brushRef="#br0" timeOffset="-159179.59">10252 18285 1972 0,'0'0'79'0,"-9"2"1"16,-10 1-78-16,6-1 0 15,2 0 38-15,-2-2 1 16,0-2-80-16,2 0 0 16,-5 0 39-16,1 1 0 15,0 1 10-15,2 0 1 16,4 0-7-16,-2 1 1 15,2 1-4-15,-4 0 0 0,4-2-1 16,-6-2 0-16,2 0-13 16,0 1 0-16,2-3 3 15,2 0 0-15,-1 1 9 16,1-1 0-16,4 1 4 16,5 3 1-16,-10-6 5 15,10 6 0-15,0 0-10 16,0 0 0-16,0 0 40 15,0 0 1-15,0 0 1 16,0 0 0-16,0 0 10 16,0 0 1-16,0 0-37 0,0 0 0 15,10-3-16-15,4 1 0 16,5-2-134-16,5 2 0 16,4-1-97-16,8 3 0 15,5 0 280-15,2 3 1 16,3 1 262-16,2 0 0 15,2 1-156-15,-4-1 0 16,-4-3-154-16,1 1 0 16,-3 0-110-16,-3 0 0 15,0 1-170-15,2 1 0 16,-2-2 432-16,2 0 0 16,1-2 2-16,-7 0 1 15,-1-2-53-15,-5 2 1 16,-3 0-21-16,-1 0 1 15,-3 0-84-15,-3-2 1 16,-3 0-15-16,-1 0 1 16,-5 1 13-16,-1-1 0 15,-1 0-1-15,-6 2 0 0,7-2-38 16,-7 2 1-16,0 0 76 16,0 0 0-16,0 0-43 15,0 0 0-15,0 0 8 16,0 0 0-16,0 0-37 15,0 0 1-15,-13 4 13 16,0-1 1-16,-5 3-113 16,-6-1 0-16,-10 1-39 15,1-1 0-15,-4-1 347 16,0-1 0-16,-3-1 6 0,-1 2 0 16,2-3-97-16,-1 1 0 15,1-2-94-15,-4 2 1 16,3-2-171-16,-6 2 0 15,0 1-50-15,3-1 0 16,1 0 457-16,-1-4 0 16,6-1-108-16,6-1 0 15,1-1-20-15,8 1 0 16,0-1-100-16,4 1 0 16,3 0-9-16,0 1 0 15,6-3-14-15,0 3 1 16,5 1-31-16,4 2 1 15,-11-4-133-15,11 4 0 16,0 0-1670-16</inkml:trace>
  <inkml:trace contextRef="#ctx0" brushRef="#br0" timeOffset="-154737.85">13435 16974 2073 0,'-9'2'1'0,"9"-2"1"16,1 11-33-16,-1-11 0 15,8 7-41-15,-8-7 1 16,0 0-43-16,0 0 1 16,0 0 72-16,0 0 1 15,-13 3 74-15,4-1 1 16,-2 0-32-16,-1 0 1 16,1 0 45-16,-2-2 0 15,2-2-48-15,-5-2 0 16,1-1-3-16,0-1 1 15,-3-1-142-15,-1 2 1 0,-5-1 15 16,2 1 0-16,-6-2 2 16,4 1 1-16,-3 1 256 15,1-2 0-15,6-4 177 16,-4 2 1-16,0 0-72 16,1 4 0-16,-4-1-89 15,1 3 1-15,0-1-111 16,-7 2 1-16,1 0-119 15,-1 1 1-15,6-1-92 16,-10 4 0-16,0-1-62 0,0 5 0 16,-4-1 500-16,2 2 0 15,-1 2-71-15,1-1 1 16,-2-1-129-16,3 0 1 16,3-2-101-16,-4 3 0 15,2-3-137-15,-6 2 0 16,3 0-85-16,-6 1 0 15,3 1 549-15,1 0 1 16,1 1-153-16,0-2 0 16,5-1-83-16,0 0 0 15,1-2-81-15,0 3 0 16,-2-1-183-16,0 4 1 16,1-1 17-16,-1 5 0 15,0-1 118-15,5 1 1 16,8 1 228-16,-5 0 0 0,3 2-13 15,2 2 0 1,0 3-40-16,2-1 0 0,-2 1-50 16,2 2 1-16,-1 1-23 15,3-1 0-15,5 2-72 16,-3 0 0-16,5 2 1 16,0-1 0-16,4 3-44 15,-2 2 0-15,-2 3-17 16,4-4 1-16,-1-3 61 15,7 0 0-15,3-1 106 16,2-1 1-16,3-3-22 16,-1 5 0-16,5-1 8 0,-2 1 0 15,3 2-12-15,-1-2 1 16,4-1-51-16,-4-1 0 16,0-1-75-16,6-3 1 15,2 0 3-15,-1-1 0 16,3-2-80-16,1 1 0 15,4 1-106-15,-4-2 0 16,6-4 162-16,-2 2 0 16,4 2 375-16,0-4 0 15,1-1-27-15,6 3 1 16,-2 1-114-16,4-2 0 16,-3-1-92-16,-1-2 0 15,0-1-101-15,2-2 1 16,2-1-229-16,0-1 0 15,0 0 281-15,5-3 0 16,1-4 189-16,-1 1 1 0,3 1-78 16,-1-1 1-16,2 1-110 15,-4 0 1-15,-1-3-114 16,2 3 1-16,-1 0-250 16,2-1 1-16,4 3 681 15,2-3 0-15,-2-1-166 16,2 0 0-16,0-2-110 15,-6 0 1-15,-1-2-171 16,1-2 1-16,-5-1-219 16,1-4 0-16,3-5 491 0,-3-1 1 15,3-1 13-15,-1-2 1 16,3-4-26-16,-3 1 1 16,-3-3-135-16,-2-1 0 15,0 0-3-15,-6 3 0 16,-3 1-108-16,1-1 1 15,-1-1-6-15,0-1 1 16,-4 1 162-16,0-4 0 16,2-2 66-16,-4 0 1 15,2 0-47-15,-6 2 0 16,1 2-68-16,-8 0 1 16,-2 2 29-16,-2 1 1 15,-1 0-21-15,-1-3 1 16,1-4 32-16,-2-1 1 15,-1-3-2-15,-1 3 1 16,0-1-46-16,-4 1 1 0,0-1-24 16,-3-1 1-16,1-1-49 15,-5 1 1-15,1-3-15 16,-1 1 1-16,-2 0 48 16,-4 0 1-16,-1-2 45 15,-3 2 0-15,-1 1 168 16,-2 1 0-16,-2-1-70 15,-4 1 0-15,0 0-55 16,-5-1 0-16,-2 3-90 16,-4-1 1-16,-3-1-222 0,-12 3 0 15,-3 0 250-15,-13 4 0 16,-9-1-304-16,-38-10 0 16,-1 0-1286-16</inkml:trace>
  <inkml:trace contextRef="#ctx0" brushRef="#br0" timeOffset="-146251.92">17755 6734 1983 0,'11'9'0'0,"7"4"-1"0,-18-13 1 15,-7-13-17-15,0 4 1 16,-3 2 21-16,3-2 1 16,2 5-6-16,5 4 0 15,-10-7-11-15,10 7 1 16,0 0 10-16,0 0 0 16,0 0 13-16,0 0 0 15,0 0-17-15,-2 11 1 16,-1 2-44-16,3 12 0 15,0 5-25-15,0 12 0 16,2 6 141-16,5 6 1 16,-1 6-71-16,5 3 1 15,2 7-311-15,1-2 0 16,3 6 394-16,-2 22 1 0,1 17 41 16,-1-7 1-16,-6 2-204 15,-5-9 0-15,-4-7 348 16,0-7 1-16,0-9-203 15,0-15 0-15,2-11-72 16,2-16 1-16,1-12 74 16,-1-6 1-16,1-7-60 15,-1-2 1-15,-4-3 37 16,0-4 0-16,0 0 3 16,0 0 0-16,-7-7 73 15,-3-2 0-15,-1-9-27 16,-7-2 0-16,-6-5-32 0,-2 0 0 15,-2-4-65-15,1-2 0 16,1 2-85-16,-6 1 0 16,-5-8-95-16,1 5 1 15,-1-3 5-15,0 1 1 16,0-1 196-16,2 2 1 16,3 1 128-16,5 6 1 15,4 5-67-15,5 4 1 16,3 7-73-16,4 0 1 15,7 5-27-15,4 4 1 16,0 0-163-16,4 15 0 16,3 12-126-16,8 3 0 15,6 4 503-15,4 2 1 16,11 6 19-16,0-4 1 16,7 0-130-16,-2-1 0 0,-3-2-119 15,-1-3 1-15,-4-7-49 16,-1-3 1-16,-1-2-22 15,-7-8 1-15,-3-5 86 16,-5-1 0-16,-1-6-6 16,-2-4 0-16,3-1-44 15,5-11 0-15,3-8 276 16,3-3 0-16,3-5-139 16,3-2 0-16,6-2-5 15,-6-2 0-15,0-2-19 0,-10 2 1 16,-3 2-59-16,-5 2 1 15,-6 2-8-15,-2 3 0 16,-5 4-11-16,0 3 0 16,0 0-95-16,2 3 0 15,-4 2-153-15,-4 3 1 16,2-2-1477-16</inkml:trace>
  <inkml:trace contextRef="#ctx0" brushRef="#br0" timeOffset="-104153.03">14437 10670 1759 0,'15'0'0'15,"4"-3"-94"-15,-19 3 0 16,0 0 54-16,0 0 1 0,-10-2-7 15,1 2 0-15,2-2-104 16,-1 2 0-16,-1 0 150 16,2 0 1-16,1 2-3 15,6-2 1-15,-9 0-58 16,9 0 1-16,0 0 78 16,0 0 0-16,0 0-5 15,0 0 1-15,0 0 29 16,0 0 1-16,0 0-47 15,0 0 0-15,0 0-1 0,0 0 1 16,0 0 23-16,0 0 1 16,0 0 9-16,0 0 0 15,0 0-11-15,0 0 0 16,0 0-21-16,0 0 1 16,0 0-6-16,0 0 0 15,9 5-97-15,-3-5 1 16,7 4 62-16,-4-1 0 15,6-1-57-15,-2-2 0 16,1 0 305-16,-1 0 1 16,4 0 24-16,3-2 0 15,6-1-75-15,-4-1 1 16,2 1-51-16,2-1 0 16,2 2-62-16,-8 2 1 15,-2 2-75-15,-1 0 0 0,0-2-1 16,-4 2 0-16,0 1-24 15,1-1 1-15,5 3-9 16,-6 1 1-16,3-4-98 16,6-1 0-16,6-2-73 15,0-1 1-15,1-5 81 16,1 5 0-16,3 0 423 16,-5 2 1-16,5 0-24 15,-5 0 0-15,3 2-105 16,2-2 1-16,-3 0-88 0,1 0 1 15,-3-2-123-15,9 0 1 16,0-5-306-16,5 3 0 16,-1-1 372-16,7 1 0 15,-2 3 281-15,2-1 1 16,2 0-164-16,-4-2 1 16,-7 3-134-16,3 2 1 15,3 3-232-15,-5-2 1 16,3-2-173-16,-1-2 1 15,4-2 838-15,-3 1 0 16,3-1-187-16,0-1 0 16,-5-1-152-16,1-1 1 15,1 0-130-15,-6 5 1 16,-4-1-193-16,6-3 0 16,-1 3-65-16,1-1 0 15,2-1 663-15,3 1 0 16,2 2-171-16,-3 0 0 0,-3-5-131 15,1 2 1-15,-6-1-63 16,-6 1 1-16,-3 3-43 16,0-3 0-16,-7 1-65 15,-1 2 0-15,-9 1 108 16,1 1 0-16,-5 0 0 16,-5 0 0-16,9 0 24 15,-9 0 1-15,0 0-10 16,0 0 1-16,0 0 46 15,0 0 0-15,0 0-65 0,0 0 0 16,0 0-141-16,0 0 0 16,0 0-1461-16</inkml:trace>
  <inkml:trace contextRef="#ctx0" brushRef="#br0" timeOffset="-98034.05">17227 10632 1849 0,'13'-9'0'0,"11"-1"-102"16,-24 10 1-16,-15 7 8 15,6-5 0-15,-4 3-3 0,4 0 0 16,1-5 92-16,1 0 1 16,1 0 2-16,6 0 1 15,-7-7 64-15,7 7 0 16,-6-5-77-16,6 5 1 16,-13-9-67-16,2 5 1 15,-2 4 16-15,-3 0 1 16,-3 0-7-16,1 2 1 15,-1 2 107-15,5-1 0 16,3 1 42-16,1-4 0 16,3 2 2-16,7-2 0 15,-7 1 40-15,7-1 0 16,0 0 0-16,0 0 1 16,14 9-32-16,5-3 0 15,5 3-50-15,5 2 0 16,6-4-138-16,-3-2 0 0,1-1-372 15,6-4 1-15,5-4 595 16,6 1 1-16,5-3 247 16,1-1 0-16,3 0-284 15,-4 1 1-15,6 1-400 16,-4 1 1-16,3 1 359 16,0-3 0-16,1 3 239 15,11-8 1-15,10 0-289 16,-20 4 0-16,-10 0-227 15,0 1 0-15,-2 1 51 0,-4 0 0 16,-2-3 442-16,-3 5 1 16,-8 1-187-16,-2 0 1 15,-7 2-19-15,-9 0 1 16,-2 0-68-16,-7 0 0 16,-3 2-50-16,-3-2 0 15,0 0-71-15,-13 2 0 16,-7 1-130-16,-4 3 1 15,-6-4 587-15,-5 5 1 16,-3 2-156-16,-3 2 0 16,-3-2-151-16,-2 1 0 15,-2 1-249-15,-6-4 1 16,-3-1 14-16,-8-3 1 16,1 1 550-16,1-2 0 15,0 0-281-15,6-1 0 16,-2 3-278-16,1-4 1 0,3-4-83 15,0 3 0-15,5-1 613 16,2 0 1-16,-2 2-144 16,11 0 0-16,2 0-128 15,4 2 0-15,5 1-49 16,4 1 0-16,6 1-80 16,5-3 0-16,0 0 51 15,7-2 0-15,-1 0-11 16,7 0 1-16,-9-4 43 15,9 4 0-15,0 0-4 0,0 0 1 16,9 0-250-16,8 2 0 16,-4 0-1062-16</inkml:trace>
  <inkml:trace contextRef="#ctx0" brushRef="#br0" timeOffset="-95880.69">19359 10586 1983 0,'19'0'0'0,"12"0"-166"16,-31 0 1-16,-31-2 71 16,7 2 0-16,2-2 160 15,-2 2 1-15,3 0-142 16,5 2 0-16,1 0 134 15,2-1 0-15,-2-1 16 16,4 0 1-16,0 0 5 16,-6-1 1-16,-1-1-33 0,-1 0 0 15,1-2-49-15,1 1 0 16,-1-3-45-16,-1 3 0 16,3-4 5-16,1 1 1 15,4 3-32-15,0-1 1 16,0 2 50-16,2 0 0 15,3 1 35-15,6 1 1 16,-7-4 62-16,7 4 0 16,0 0-42-16,0 0 1 15,0 0 12-15,0 0 1 16,0 0 9-16,0 0 0 16,0 0-10-16,0 0 1 15,0 0 10-15,0 0 1 16,0 0-4-16,0 0 0 15,0 0-42-15,0 0 1 16,13 4-17-16,-2-4 0 0,5 0-3 16,-1 0 1-16,7-4-22 15,-3 2 1-15,-1 0-81 16,4 1 0-16,4-1-36 16,0 0 1-16,0 2-91 15,2-4 1-15,3 3 468 16,0-1 0-16,3 2 26 15,2 0 0-15,0 0-139 16,-1 0 0-16,2-2-83 16,-1 0 1-16,0 0-165 0,0 2 1 15,3-5-122-15,-2 3 0 16,2 2 148-16,-2 0 0 16,0 0 373-16,2 2 0 15,1 0-160-15,-3-4 0 16,0-3-65-16,0 3 0 15,-2 2-72-15,2 0 1 16,0 0-265-16,3 0 1 16,7-4 199-16,-5 4 0 15,4-5 339-15,0 3 1 16,2 0-119-16,-3-1 1 16,-3 3-123-16,-3-4 1 15,-4 2-79-15,0 0 0 16,0 1-148-16,-3-3 1 15,1 0 6-15,0 1 1 16,0-3 394-16,-1 3 0 0,-1 1-15 16,0 0 1-16,-1-2-90 15,-6 3 0-15,-2-3-24 16,-2 2 0-16,1 0-46 16,-5 1 0-16,3 1-62 15,-8 0 0-15,-2 0 36 16,-1 0 1-16,-3 0-33 15,-5 0 1-15,13 0 49 16,-13 0 1-16,11 0-3 16,-11 0 0-16,7-2-23 0,-7 2 0 15,0 0 11 1,0 0 0-16,0 0 7 0,0 0 1 16,0 0-6-16,0 0 1 15,0 0-25-15,0 0 1 16,0 0 27-16,0 0 0 15,0 0-1-15,0 0 0 16,0 0-18-16,0 0 1 16,-12-2-18-16,2 2 1 15,-3-4-60-15,-5 3 0 16,-4-1-37-16,-6 0 1 16,-3 2-31-16,-3 2 1 15,5 0 441-15,-4 3 1 16,-2-3-120-16,-2 3 1 15,0 1-62-15,5-3 1 16,3 1-66-16,-3 1 1 16,1 1-105-16,1 1 1 0,1-3-112 15,-6 1 0-15,-2-1-71 16,0-1 1-16,0-1 394 16,-5 2 1-16,-3-1 89 15,7-3 0-15,4 4-187 16,-8-4 0-16,1 2-25 15,8-1 1-15,-2 1-157 16,-4-2 1-16,-3 0-122 16,1-2 0-16,2 1 335 15,-3-1 0-15,-4-2 110 0,5 4 1 16,4 0-94-16,0 0 1 16,4 0-100-16,2 0 0 15,1 0-45-15,-1 0 0 16,-1 0-133-16,-3 0 0 15,-4 0-48-15,6 0 1 16,4 4 405-16,-6-4 1 16,5-4-14-16,-5 4 0 15,2 0-62-15,7 0 0 16,4 0-66-16,0-3 0 16,1 1-26-16,3 0 1 15,-1 0-65-15,5-1 1 16,3 3 22-16,1-4 0 15,3 4-48-15,-2 0 0 16,-2 0-6-16,0 0 1 16,1 0-26-16,-6 0 0 15,-1-2-300-15,-5-1 1 0,0-5-607 16</inkml:trace>
  <inkml:trace contextRef="#ctx0" brushRef="#br0" timeOffset="-91689.4">14755 11920 1827 0,'0'0'0'16,"18"-16"-7"-16,-18 16 1 16,-16-6-18-16,6 3 1 15,-1 3-36-15,2 0 0 16,4 0 21-16,-5 0 1 0,3 0-40 15,0 0 0-15,3-2 43 16,-5 0 0-16,-4 0-23 16,0 0 0-16,2 1-44 15,-6 1 1-15,2 0 52 16,1 1 0-16,-1 1 101 16,2 0 0-16,2 2 121 15,2-1 0-15,5-3-62 16,4 0 0-16,-9 2-29 15,9-2 0-15,0 0-42 0,0 0 0 16,0 0-36-16,0 0 0 16,0 0 0-16,0 0 0 15,0 0-6-15,0 0 1 16,0 0 40-16,0 0 0 16,0 0 29-16,0 0 1 15,0 0-12-15,0 0 0 16,0 0 7-16,0 0 0 15,0 0-45-15,0 0 0 16,11 4 2-16,-2-3 1 16,2 1-8-16,-2 2 0 15,2-4-11-15,2 2 0 16,-3-2 34-16,1 0 0 16,2 0-21-16,-1 0 0 15,7 1-15-15,-2-1 0 16,-1 0-4-16,-5 0 1 0,2 2 0 15,0 0 1-15,-4-2 0 16,2 2 0-16,2-2-60 16,-3 0 1-16,2 0 8 15,3 0 0-15,0 0-5 16,0 0 0-16,1 0-13 16,-1 0 0-16,4 0-34 15,-1 0 0-15,2 3 19 16,-1-3 0-16,-1 2 134 15,3 0 1-15,-1 2 159 16,0 1 0-16,1-1-47 0,3-1 1 16,3-1-54-16,-3 2 0 15,4-4-58-15,-4 0 1 16,-2 0-57-16,-3 1 1 16,-5-1 6-16,1 0 0 15,-2 0-53-15,5 0 1 16,1 0-63-16,-1 0 0 15,1-1-79-15,5 1 0 16,7-4 48-16,-7 2 0 16,4-1 278-16,0 1 1 15,-6 0 47-15,5 2 0 16,7 0-71-16,-5 0 0 16,4 0-52-16,-5 2 1 15,-2 0-37-15,-2-1 1 16,-2 1-77-16,2 0 1 15,-5-2-33-15,8 0 0 0,1-2-97 16,5 2 0-16,-1 0-41 16,-3 0 0-16,-3 0 437 15,4 2 0-15,-1 2-46 16,-1-4 1-16,-1 3-78 16,3-1 1-16,3 0-6 15,-5 0 1-15,-4-1-96 16,-2 1 0-16,-2 2-56 15,4-4 0-15,4 0-63 16,0 2 0-16,3-1-59 16,-3 1 0-16,0 0 66 0,-1 0 1 15,6-2 338-15,-3 0 0 16,0 0-21-16,-1 0 1 16,-1-2-115-16,-1 2 1 15,-4 0-6-15,1-2 0 16,-2 0-89-16,-6 1 0 15,-3-1-5-15,-2-2 1 16,-3 2 9-16,-8 2 0 16,9-1-35-16,-9 1 0 15,0 0 35-15,0 0 0 16,0 0 0-16,0 0 0 16,0 0-18-16,0 0 1 15,0 0-8-15,0 0 0 16,0 0-118-16,0 0 0 15,0 0-1702-15</inkml:trace>
  <inkml:trace contextRef="#ctx0" brushRef="#br0" timeOffset="-90089.78">17653 12028 1849 0,'6'-7'0'0,"3"-8"-214"16,-9 8 1-16,0 0-178 15,-9 5 0-15,2-3 68 16</inkml:trace>
  <inkml:trace contextRef="#ctx0" brushRef="#br0" timeOffset="-89203.59">17474 12004 1255 0,'11'-1'0'0,"10"-3"-48"15,-31 0 1-15,-14 1 222 16,2 1 1-16,-2-2 9 0,-2 3 0 16,-3-1-71-16,3 0 1 15,4 0-58-15,2 0 0 16,3 2-30-16,4-3 0 15,4-1 67-15,-4 1 1 16,4 1-165-16,3-4 0 16,-3 3 78-16,9 3 0 15,-8-7-58-15,8 7 0 16,0 0 28-16,0 0 0 16,0 0-48-16,0 0 1 15,8-4-21-15,5 2 0 16,5-1-176-16,8 1 1 15,5 0 264-15,6-2 1 16,0 3 417-16,4-3 1 16,1 0-252-16,5-3 0 15,1 2-169-15,1-1 0 0,5 3-340 16,0 1 1-16,-3 0 448 16,5 2 0-16,-1-3 167 15,-1 1 1-15,3 0-227 16,-4 0 1-16,1-1-154 15,-2-1 1-15,-1 0-235 16,-5-1 1-16,2-2 632 16,-3 1 0-16,-3 3-139 15,-10-1 0-15,-5 1-95 16,-5 1 1-16,-5 2-9 0,-6 0 1 16,-2 0-51-16,-9 0 0 15,10 2-48-15,-10-2 0 16,0 0 46-16,0 0 0 15,0 0-77-15,0 0 0 16,-17 3-23-16,-3 4 0 16,-6-3-50-16,2 1 1 15,2 1 347-15,-6-1 1 16,0 1-19-16,-7-6 0 16,0 1-93-16,-2 1 0 15,-3-2-87-15,1 2 0 16,2 0-162-16,-9 3 0 15,-4-1-163-15,2 1 1 16,2 1 651-16,-6-1 1 16,2 0-241-16,2 1 1 15,4 1-86-15,-2-3 0 0,-2-1-82 16,5 3 1-16,1-5-194 16,1 1 1-16,-1-4 374 15,8 2 1-15,7-1 60 16,-3 1 0-16,1-4-57 15,-1 0 0-15,-1-1-39 16,5 1 1-16,6 1-62 16,5 1 0-16,4 2 0 15,0-2 0-15,-4 0-71 16,6-1 1-16,-1-1 61 0,3 2 1 16,0 2-109-16,7 0 0 15,-11 0-199-15,3 0 1 16,1 0-1146-16</inkml:trace>
  <inkml:trace contextRef="#ctx0" brushRef="#br0" timeOffset="-87623.25">19470 11961 2017 0,'0'0'0'0,"0"0"-112"16,0 0 1-16,-31-11-189 15,8 6 1-15,3 0 69 16,-4 1 1-16,-2 0 435 16,2 3 1-16,0-1-61 15,2 0 0-15,0 2-63 16,2 0 0-16,1 0 8 16,3 0 0-16,-1 2-58 15,0 0 0-15,3-1-34 16,1 3 0-16,0-4 0 0,0 2 1 15,0 1 0-15,-2-1 0 16,4 0 25-16,2 2 1 16,1-4 17-16,8 0 1 15,-9 0 18-15,9 0 0 16,0 0-58-16,0 0 1 16,0 0 67-16,0 0 0 15,0 0-74-15,0 0 0 16,8 0 14-16,1 0 0 15,2 1-55-15,7 1 0 16,6-2-130-16,2-2 1 16,9 1-228-16,2-3 0 15,4-1 884-15,3 1 0 16,6 0-236-16,2 1 0 16,3-3-248-16,0 1 0 15,-1 0-393-15,9-1 1 0,0 1 750 16,18 1 1-16,9-5-220 15,-10 6 1-15,-3-6-357 16,-5 1 1-16,-2-1 166 16,-1 2 1-16,-1 2 295 15,-15 1 0-15,-5 4-182 16,-7-3 0-16,-2 1-81 16,0 2 0-16,-2 0-164 15,-2 0 0-15,-4 0 66 16,-3 0 1-16,-6 0 158 0,-4 0 0 15,-1 0-34-15,-8 0 1 16,-3-2 71-16,-6 2 1 16,0 0-92-16,0 0 1 15,0 0-272-15,-6-5 0 16,-3-1-1009-16</inkml:trace>
  <inkml:trace contextRef="#ctx0" brushRef="#br0" timeOffset="-79868.18">17362 15805 1726 0,'0'0'0'0,"0"0"-59"16,0 0 0-16,0 0-103 15,0 0 0-15,0 0 42 16,0 0 1-16,0 0 117 16,0 0 0-16,0 0 46 15,0 0 0-15,0 0 73 16,0 0 0-16,0 0-112 16,0 0 1-16,0 0 38 0,0 0 1 15,0 0 25-15,0 0 1 16,0 0-58-16,0 0 0 15,0 0 34-15,0 0 0 16,0 0-63-16,0 0 1 16,0 0 61-16,0 0 1 15,0 0 7-15,0 0 0 16,-8-7 17-16,8 7 0 16,-7-14-26-16,1 7 0 15,3-2 21-15,-5 1 1 16,1-1-41-16,-1 2 0 15,3 2 22-15,-4-2 0 16,-1-1-44-16,1 1 1 16,2 0 23-16,-2 0 0 15,1 1-23-15,-3-1 1 16,0 0-14-16,-6 0 0 16,3 1-55-16,-5-1 1 0,-1 2-20 15,-6 1 1-15,2 1-55 16,0-1 1-16,0 2 13 15,-2 0 1-15,6 2 137 16,-11 0 1-16,-3 0 223 16,3 0 1-16,3 0-92 15,1 2 1-15,-1 0-35 16,8 0 0-16,1 0-108 16,-1-1 0-16,1-1-7 15,1 0 0-15,-1 0-21 0,6 0 0 16,-1 0-61-16,-3 0 1 15,-3 2-22-15,1-2 1 16,1 0 11-16,-1 0 0 16,-5-2 22-16,2 2 0 15,4-1-22-15,-4 1 1 16,1-2 233-16,3 2 1 16,-4 0-9-16,1 2 1 15,3-1-9-15,-1 1 0 16,3 0-53-16,-1 0 0 15,4-2-67-15,-1 0 0 16,1 0-4-16,3 0 0 16,-3 0-2-16,2 0 1 15,0 0-31-15,0 2 0 16,-2-1 8-16,2 1 0 16,-2 0-37-16,2 0 0 15,0-2 55-15,0 0 1 0,2 0-9 16,-4 0 1-16,4 0-30 15,-1 0 1-15,1 3-29 16,0-3 0-16,0 0 58 16,-2 2 1-16,0 0-19 15,0 0 0-15,-2 0 15 16,2-1 1-16,-2 3-28 16,2-4 1-16,-1 2 38 15,1 0 1-15,-2-1 89 16,1 1 0-16,0-2 25 0,0-2 1 15,0 1-36-15,0-3 1 16,-1 0-22-16,-2 1 0 16,0 1-30-16,0 0 0 15,2 2-12-15,0 0 1 16,1-2-31-16,-5 2 1 16,0 0-4-16,3 0 0 15,-1-3-1-15,6 3 0 16,-1 0-45-16,-3 3 0 15,0-3 10-15,-3 2 1 16,-3 0-4-16,1 0 1 16,-6 0-58-16,2 3 1 15,0-3 27-15,-2 0 0 16,0-1-11-16,1-1 1 16,1 0 211-16,2 0 1 0,3 0 23 15,1 2 1-15,-1 2 2 16,-1-2 0-16,-1-2-77 15,4 0 1-15,1 0-12 16,-5 0 0-16,4 0-55 16,-3 0 0-16,-2 1-50 15,3 1 0-15,4-2-1 16,0 2 1-16,2 2-17 16,-5 1 0-16,-1 2 24 15,-3 2 1-15,-1 4-35 16,3-4 1-16,-1 0-6 0,1-2 1 15,-1-2 18-15,5 1 0 16,-3-6 2-16,2 2 1 16,1-2 120-16,1 1 0 15,0-1 77-15,2 2 0 16,-4 0-28-16,2 0 0 16,2 1-19-16,-2-3 0 15,-2 0-15-15,2 2 0 16,-2-2-42-16,-1 4 0 15,-3-1-33-15,5 1 0 16,-1 1-27-16,-2 1 0 16,2 1 3-16,3 0 1 15,0 2-13-15,-2 0 1 16,1 2 21-16,4-2 1 16,-4-2-46-16,-2 2 0 15,0-2 41-15,2 1 0 0,-2-1-43 16,2 0 1-16,1-2 17 15,0 3 1-15,-4-1 24 16,1 0 0-16,2 2 17 16,-2 0 1-16,4-2-1 15,-2 2 0-15,-1 0 36 16,1 2 1-16,2 0 35 16,0 1 0-16,-1 3 15 15,0 1 0-15,-1 0-32 16,2-1 0-16,1-1-54 0,-3 4 1 15,2 2 4-15,2-2 1 16,0 0-6-16,0-2 0 16,-1 0-15-16,1 2 0 15,0 2 30-15,0-2 0 16,1 0-7-16,1-3 1 16,3-3-10-16,-5 3 1 15,2 1-1-15,1-2 1 16,2 1 0-16,3 4 0 15,1 7 3-15,-4-7 1 16,2 1-8-16,0-2 0 16,0-2 4-16,2 2 0 15,0 0-33-15,0 0 1 16,0-1 27-16,0 1 0 16,0 1 5-16,0-1 0 15,0 0-6-15,2 0 0 0,0 0-15 16,0 0 0-16,2 2-17 15,-3-4 1-15,3-1 65 16,0-1 0-16,-2 1-29 16,-1-5 0-16,5-2-20 15,-6-8 0-15,2 9 19 16,-2-9 0-16,0 0 11 16,0 0 1-16,0 0-13 15,0 0 0-15,13 10-26 16,-4-2 0-16,4-1 27 0,-2 2 1 15,2 0-43-15,2 4 0 16,1 1 1-16,-6-3 1 16,1 0 37-16,2-4 1 15,-4-4 73-15,0 1 0 16,4 0 58-16,4-1 1 16,1 3-70-16,0-1 1 15,5 0-16-15,-3 3 1 16,6 1-7-16,-8 0 1 15,3-2-40-15,1-2 0 16,0 1-7-16,2-3 1 16,-4 1-37-16,-1-1 1 15,-1 1-62-15,2-2 1 16,4 0-11-16,-5-1 1 16,5 3-49-16,-4 0 0 15,6-3 162-15,-2 3 0 16,7 0 153-16,-3-1 0 0,2 1 17 15,1-1 0-15,-1 1-106 16,1 0 0-16,-3-1-18 16,-1-1 0-16,-3 0-47 15,4 0 0-15,0 1-152 16,1 1 0-16,6-2-58 16,-3 1 1-16,3-1 208 15,0 2 1-15,0-1 172 16,2 1 1-16,0 1-32 15,0-1 0-15,3-1-95 16,-8-1 0-16,-3 0-40 0,4 0 0 16,3 0-185-16,0-1 1 15,3 1-115-15,-2 2 0 16,2-1 549-16,2 3 1 16,1-1-126-16,0-1 1 15,3-2-54-15,-3 1 1 16,-5-1-76-16,2 2 0 15,-2-1-174-15,0 3 1 16,3-1-104-16,-3 2 0 16,-2 0 473-16,4 1 0 15,4 1-44-15,-1 0 1 16,4 0-50-16,-7-2 0 16,2-4-100-16,-3 1 1 15,1-4-122-15,0 0 0 16,-2 0-114-16,0 0 0 15,0-2 407-15,0 0 1 0,-2-1-23 16,3-3 0-16,1-1-81 16,-2 0 1-16,0-2-71 15,0-2 0-15,0 0-57 16,0 1 0-16,-4 1-63 16,4-2 0-16,-6 0-78 15,3-2 0-15,-1 1 399 16,0-1 1-16,2 1-96 15,0-1 1-15,2 0-49 16,-5 1 0-16,-3-3-35 0,-1-3 1 16,-2-1-100-16,-2-1 1 15,-4 0-12-15,2 2 0 16,0 0 13-16,0 0 1 16,-1 0 6-16,-3 0 1 15,1-2-1-15,-1 0 1 16,-5-1 124-16,2 1 0 15,-6-2-32-15,2 2 0 16,-2-1 59-16,-1 1 1 16,1 2-30-16,-5 0 0 15,1 2 23-15,3-4 0 16,1-3-80-16,-2 1 1 16,-3 0-24-16,-2 3 0 15,-2-1-23-15,0 0 1 16,-2 0 44-16,0 4 0 0,0 2-27 15,-3-4 0-15,1-4 29 16,-3 4 0-16,1 0 72 16,-1-5 1-16,-3-4-10 15,1 1 0-15,2 1-16 16,-2 0 1-16,3 0-15 16,-7 3 0-16,2 0-27 15,-2 3 1-15,0-7-9 16,0 7 0-16,2-1 0 15,-2 0 0-15,2 0-1 16,-4 0 1-16,4 6-9 16,0 0 0-16,2 1-36 0,-6-1 0 15,2-1 24-15,-1 4 0 16,3 1-61-16,-13-3 1 16,-6-3-6-16,2 3 1 15,1 2-34-15,-8 1 0 16,-1 1 258-16,0 0 1 15,-1-2 59-15,-8-4 0 16,-5-1-147-16,-5 0 0 16,-6 0-367-16,-16 0 0 15,-12-2 498-15,-51-4 1 16,-36-3-428-16,-25 1 1 16,0 1-1648-16</inkml:trace>
  <inkml:trace contextRef="#ctx0" brushRef="#br0" timeOffset="-15402.09">18137 17109 1759 0,'9'-5'-3'0,"-9"5"0"15,-9-4 11-15,9 4 0 16,-7-2-8-16,7 2 0 15,0 0-22-15,0 0 0 16,0 0-25-16,0 0 1 16,-10-2 57-16,3 1 0 15,0-3 10-15,1 2 0 16,-3-1 11-16,0 1 1 16,-1 0-2-16,3 0 0 15,0 0 7-15,7 2 0 16,-10-3 12-16,10 3 0 15,0 0-38-15,0 0 0 0,0 0 38 16,0 0 0-16,0 0-12 16,0 0 1-16,0 0 34 15,0 0 0-15,0 0-31 16,0 0 0-16,0 0-10 16,0 0 1-16,12-6-25 15,-3 1 1-15,4 0-16 16,5-1 1-16,2 3-51 15,6-1 0-15,4 2-175 16,1 0 1-16,6 1-76 16,-4-1 0-16,6 2 717 0,2 0 0 15,1 0-199-15,1 3 1 16,1 1-131-16,-2 0 1 16,3 1-154-16,-3 2 0 15,3 0-248-15,-1 1 1 16,2 1 465-16,2-2 0 15,4 0 63-15,-6-2 1 16,0-1-98-16,-4-2 1 16,-1 0-113-16,-8-2 1 15,1 0-55-15,-9 0 1 16,-4-2-10-16,1 2 0 16,-4-2-5-16,-3 2 0 15,-6 0 54-15,4 0 1 16,-4 0 46-16,-3 0 1 15,-2 2 46-15,-4-2 0 16,0 0-55-16,0 0 1 16,0 0 59-16,0 0 1 0,0 0-65 15,0 0 0-15,-10 2 45 16,1-1 1-16,-4-1-66 16,-1 0 0-16,-9 0-1 15,1-1 1-15,0-1-81 16,-7 0 1-16,-5-2-87 15,1 3 1-15,-6-1-120 16,1 0 1-16,-5 2 514 16,4 0 0-16,2 0-92 15,-7 2 1-15,-2 0-26 0,5-1 1 16,6-1-169-16,-5 2 1 16,-3-2-120-16,4 2 1 15,2 0-36-15,-5 0 0 16,1-2 366-16,4 0 1 15,4-2 17-15,0-2 0 16,0 1-58-16,5-1 0 16,6-1-112-16,3-1 0 15,1 1 26-15,1-1 0 16,4 1-86-16,2 0 1 16,4-1 54-16,0 1 0 15,1-1-35-15,6 6 1 16,-9-7 28-16,9 7 0 15,0 0-40-15,0 0 0 16,0 0-26-16,0 0 1 16,0 0-88-16,0 0 1 0,0 0-1512 15</inkml:trace>
  <inkml:trace contextRef="#ctx0" brushRef="#br0" timeOffset="30780.14">21095 15987 1950 0,'0'0'0'0,"0"0"0"0,0 0 0 16,0 0-40-16,0 0 1 15,0 0 71-15,0 0 1 16,0 0-78-16,0 0 1 16,0 0 41-16,0 0 0 15,0 0 3-15,0 0 0 16,0 0 13-16,0 0 0 15,0 0 15-15,0 0 0 16,-10-3-30-16,10 3 0 16,-12-8 2-16,4 5 0 15,1-1-1-15,-1 1 0 16,1 1 0-16,0 0 0 16,-1 0 1-16,3 0 0 15,-3-1-1-15,8 3 1 16,-11-9 5-16,11 9 0 0,-9-9 44 15,9 9 1-15,-6-7-47 16,6 7 1-16,-3-8-4 16,3 8 0-16,0 0 20 15,0 0 0-15,0 0-18 16,0 0 0-16,-8-3 19 16,8 3 0-16,-9-7-21 15,9 7 1-15,-11-8-10 16,11 8 0-16,-13-5-1 15,13 5 0-15,-11-4 23 16,11 4 0-16,-9-3-14 0,9 3 1 16,-9-9-2-16,9 9 0 15,-13-9-9-15,3 5 0 16,1-1 9-16,-2-1 1 16,0 1-33-16,0 0 0 15,2-3 24-15,-4 3 1 16,4-2 51-16,3 1 0 15,-3 1 11-15,1 0 1 16,1 1 58-16,0 0 0 16,-3 1-70-16,1-1 0 15,0 2 22-15,0 1 0 16,1-3 15-16,-1 2 1 16,0 0-74-16,0-3 1 15,-2 0 40-15,0-3 0 16,-6 1-15-16,2 0 0 0,-1-2-26 15,-1 2 0-15,2-2-53 16,-3 2 0-16,-1 1 46 16,3 1 0-16,1 1-78 15,-6 1 1-15,-1-3-24 16,0 3 0-16,-2-1 13 16,0 0 0-16,0 1-8 15,0 1 0-15,2-2 135 16,-4 3 0-16,-2-3 163 15,3 2 1-15,2 0-120 16,-1 2 0-16,2-3 9 16,8 1 0-16,-3 2-86 0,-2 0 0 15,-1 0-11-15,2 0 1 16,-1 0-13-16,3 0 0 16,-1 0 6-16,2 0 0 15,2 0-84-15,-3 2 0 16,-1 1 14-16,0-3 1 15,-1 4 33-15,-2 0 0 16,1 1-56-16,-3 0 1 16,0 1 66-16,2 1 0 15,-3 2 83-15,5 0 0 16,0 2 99-16,3-2 1 16,2 0-52-16,-2 2 0 15,0 1-2-15,1 1 0 16,1-1-51-16,-2 3 1 15,2-1-22-15,0-1 0 0,2-2-15 16,-2 1 1-16,-2-1 8 16,0 2 1-16,3 1-25 15,-3 0 1-15,2 3 9 16,0 1 0-16,0 0-58 16,2 1 0-16,2 1 53 15,1 0 0-15,3 2-60 16,-1-1 0-16,3-1-1 15,-5 3 1-15,1 4-9 16,1 2 0-16,-3 2 75 16,2 1 0-16,1 1 12 0,2-1 1 15,4-1 77-15,0-2 0 16,0-4-47-16,0 2 0 16,0-2-18-16,0 4 0 15,0 1-32-15,0-3 0 16,0-1 7-16,-1 1 1 15,1-2-19-15,0-2 1 16,1-1 14-16,1-4 1 16,4-2-4-16,-3 2 1 15,7-2 9-15,-1 4 0 16,0 3 46-16,0 3 0 16,2 1-6-16,1 2 0 15,0 1-74-15,1 1 0 16,-2-2 29-16,1-1 0 15,2 1-124-15,-1-2 0 16,4-3 28-16,1-1 0 0,3-3 19 16,-3-2 1-16,2-2-126 15,1 0 1-15,-1-1 371 16,4-3 0-16,2 1-23 16,-2-2 1-16,-2-2-18 15,4-2 1-15,2-4-18 16,-4 1 1-16,3-4-105 15,1 4 1-15,1 1-64 16,-1-1 1-16,0-1-61 16,1 3 0-16,1-1-76 15,-1 0 0-15,3 3 188 0,1-5 0 16,2-1 182-16,-2 0 1 16,4 0-41-16,-3-1 1 15,2 1-70-15,-4-2 0 16,1 0-57-16,-2-3 1 15,3-5-146-15,1 3 0 16,0-2 4-16,0-2 0 16,0-2 57-16,-2 0 0 15,1-1 292-15,-1-3 0 16,2-1-117-16,2 3 0 16,-4 4-58-16,0-5 0 15,0-2-47-15,-1 0 0 16,-1-1-59-16,-3-1 1 15,0 0-48-15,-3 0 0 16,1 2-46-16,-2-2 0 0,-2 0 58 16,1-2 0-16,1 1 194 15,0-3 0-15,-4-3 13 16,0 1 1-16,1-1-21 16,-1 2 0-16,-2-1-7 15,-1-1 1-15,-2-2-33 16,-2-2 0-16,-2 0-50 15,-2 2 0-15,0 2-4 16,-1-2 1-16,1-2-4 16,-6-1 0-16,3-3-42 15,0 1 0-15,-3-2 7 0,1 5 1 16,0 2 27-16,-3 2 1 16,-1 3 10-16,-1 1 1 15,-5-1 16-15,1 0 0 16,-1 3-8-16,-1-3 0 15,-1 0-9-15,1 1 1 16,1 1-40-16,-7-4 1 16,0 1 14-16,2 0 1 15,-3-1-32-15,1 1 0 16,-2 1-16-16,2 2 0 16,0 2 28-16,2 2 1 15,-2 0 59-15,0 0 0 16,2 0 67-16,-2 3 1 15,2 0 7-15,0 1 1 16,2 1-31-16,-2 0 0 16,1 0-6-16,-1 2 0 0,2 2-12 15,-4-4 0-15,-5 1-40 16,-1-1 1-16,1 2-4 16,1 3 0-16,4-1-9 15,-1 2 0-15,-1 1-22 16,4 1 0-16,-4 1-25 15,2-2 1-15,-5 1-28 16,-10-3 1-16,-11-1-88 16,-2 2 1-16,-5-3 363 0,-11 5 1 15,-6-1-154-15,-11 4 0 16,-9 2-245-16,-35 0 0 16,-31 1-326-16,-32-21 0 15,0 0-693-15</inkml:trace>
  <inkml:trace contextRef="#ctx0" brushRef="#br0" timeOffset="45851.07">17175 17300 1726 0,'0'0'-54'16,"0"0"1"-16,-16 5 63 15,16-5 0-15,-8 2-33 16,8-2 1-16,0 0-28 16,0 0 0-16,0 0 57 15,0 0 0-15,0 0-5 16,0 0 0-16,0 0 1 16,0 0 0-16,0 0 27 15,0 0 0-15,-9 0-21 0,9 0 0 16,-13-9-7-16,6 2 0 15,-1-2 56-15,1 0 1 16,1 0-59-16,-3 0 0 16,2 2 0-16,-3-1 0 15,3 3-46-15,-8 0 1 16,2-1-67-16,-9 1 0 16,0-2 296-16,-2 1 1 15,0 1 61-15,-5 1 0 16,-7 1-92-16,3-1 0 15,0-1-56-15,0-1 0 16,1 1-99-16,1-1 1 16,0 3-153-16,-4-1 1 15,-8 1-74-15,4-1 0 0,1 2 227 16,-1-1 1-16,4-3 233 16,1 3 1-16,1-3-90 15,2 3 0-15,-1-1-96 16,-1 0 1-16,0 3-89 15,-4-1 0-15,-4 0-117 16,5 0 1-16,-1 0-90 16,-2 1 1-16,-2-1 432 15,2-2 0-15,1 1-28 16,3-3 1-16,1 1-53 16,1-1 1-16,2-1-76 15,3 2 1-15,4-1-82 0,-7 1 1 16,-3-2-145-16,1 1 0 15,-4 3-26-15,0-1 1 16,4 1 301-16,-2 1 1 16,0 0 127-16,4 2 1 15,-4 0-74-15,3 2 1 16,1 0-98-16,3-1 1 16,2-1-66-16,-3 2 0 15,-5 0-113-15,-2 0 0 16,-5 1-90-16,2 1 0 15,-3-2 280-15,3 1 1 16,4 1 151-16,-2 0 1 16,-4-3-85-16,4 1 0 15,4 0-123-15,0 0 1 16,5 1-55-16,1 3 1 16,-7-1-49-16,3 2 1 15,0 2-66-15,1 2 1 0,2 0 58 16,1 0 1-16,-1-2 214 15,4 3 0-15,-2 1 29 16,6 0 0-16,1 1-43 16,1 0 1-16,-1-1 12 15,5 1 0-15,-5 1-95 16,3-1 0-16,1 1 17 16,-4-1 0-16,1 2-65 15,-1 0 0-15,5 1 34 16,-1-1 1-16,-2 2-24 0,1 3 0 15,-1 3-23-15,2-1 0 16,-1 1-63-16,-1-1 1 16,4 2 21-16,-2 1 0 15,0-1 3-15,4 0 1 16,2 0 136-16,4-1 1 16,1-1 9-16,2-1 1 15,2-3-14-15,0 5 0 16,0-1 28-16,4 2 1 15,1 1-17-15,5-3 1 16,-1 0-42-16,2 3 0 16,5 1-10-16,-4-2 1 15,2-2 7-15,3 1 1 16,1-3-86-16,5 1 0 16,1-2 14-16,0-2 1 0,-6-2-71 15,6 2 0-15,0 2-33 16,4 0 1-16,1-1 12 15,1-1 0-15,-6-3 350 16,7-4 0-16,-1-2-23 16,5 0 0-16,-2 0-48 15,4-4 0-15,0-1-79 16,-4 3 1-16,-3 0-83 16,1 0 0-16,0 0-166 15,1-1 1-15,1-4-46 0,2-1 1 16,4-2 334-16,-2-1 1 15,2 0 104-15,1-2 1 16,3-1-120-16,-1 1 0 16,-3 1-71-16,0-1 0 15,-1-1-166-15,1 1 1 16,0-1-77-16,0-1 1 16,0-1 363-16,-3 2 0 15,1-1 21-15,2 3 0 16,0-1-35-16,0 1 0 15,-2-3-63-15,-6 3 1 16,-1 1-153-16,5 0 0 16,-4 0-87-16,4 0 0 15,2 1-54-15,-2-1 0 16,-2 2 428-16,4 0 0 16,-4 0-23-16,4 2 1 0,2-1-63 15,-4 3 1-15,-2 1-92 16,1-1 1-16,1-2-88 15,0 1 0-15,0-1-122 16,-2 2 0-16,-3-2-27 16,1-1 0-16,0 1 460 15,5 0 1-15,0 0-72 16,1-2 1-16,0 0-86 16,0 0 1-16,-2-2-80 15,-1 2 1-15,-1-2-18 16,-6 4 0-16,1 0-163 0,0-2 0 15,1 0 50-15,3 0 1 16,-1 0 159-16,2 0 1 16,-1 2 120-16,7-2 0 15,-3 0-44-15,-4 0 1 16,-4-2-24-16,-4 0 1 16,-4-2-109-16,-2 1 1 15,1-1-28-15,-1 1 1 16,4-1-30-16,-1-1 0 15,1-4 35-15,6 0 1 16,1 0-94-16,-3 0 0 16,-4 0 84-16,-2 3 1 15,-1 1 127-15,-1 3 0 16,-3 0 27-16,0 0 0 16,2 1-22-16,-5-3 0 15,3 0-41-15,-2 1 0 0,0-3 1 16,4 1 0-1,-4-2-40-15,1-1 0 0,-1-1 6 16,2 0 0-16,-6 0-11 16,2-1 0-16,-1-3-10 15,-3 2 1-15,-1-1 10 16,-3-1 0-16,1 0-36 16,-2-5 1-16,-2-1 25 15,0-3 1-15,0-3-45 16,-2 0 1-16,0-4 18 15,-3 0 0-15,-1-3 31 0,-3 5 1 16,0 1 3-16,-4 1 0 16,-2-2-11-16,-4 0 1 15,-3-2-56-15,0 2 0 16,-4 2 37-16,2 0 0 16,-2-2 160-16,2-2 1 15,-3 0-12-15,-5 0 0 16,3 2-52-16,-5 2 0 15,3 2-106-15,-15-4 1 16,-6 0-235-16,-23 2 0 16,-16-1 234-16,-44-1 1 15,1 0-1937-15</inkml:trace>
  <inkml:trace contextRef="#ctx0" brushRef="#br0" timeOffset="47999.49">18301 18191 1692 0,'0'0'-79'0,"0"0"0"16,0 0-224-16,0 0 0 0,0 0 129 15,0 0 0-15,0 0 213 16,0 0 1-16,0 0 136 16,0 0 0-16,0 0-85 15,0 0 0-15,0 0 55 16,0 0 0-16,0 0-38 16,0 0 0-16,0 0-43 15,0 0 0-15,0 0 49 16,0 0 0-16,0 0-24 15,0 0 0-15,-18-2-45 16,3 1 1-16,0-3 6 16,-9 0 1-16,2-1-55 0,-2 1 0 15,4 1-48-15,-2 1 0 16,1 0-22-16,-3 0 0 16,0 1 17-16,0-1 0 15,2 2-15-15,8 0 1 16,-3 0 56-16,0 0 1 15,-1 0-4-15,5 0 1 16,-4 0 137-16,6 0 1 16,4 0-51-16,-1 0 1 15,5 0 11-15,3 0 1 16,0 0-7-16,0 0 1 16,0 0-78-16,0 0 0 15,0 0 44-15,0 0 1 16,0 0 74-16,0 0 0 15,13 0-70-15,3 0 0 0,10 0-16 16,2 3 1-16,9 5-16 16,-4-5 1-16,4-1-132 15,2-2 0-15,1 0-114 16,1 2 1-16,1 0 153 16,3-2 1-16,-1 0 300 15,2 0 0-15,2 1-121 16,-2 1 1-16,0 2-108 15,-1-4 1-15,-3 0-128 16,1-4 0-16,-3-3-65 16,-1 2 0-16,-2-3 356 0,0 1 1 15,-4 0-51-15,4-2 1 16,-6 0-12-16,-3 0 0 16,-4 2-90-16,-4 0 1 15,-5-1 12-15,-4 3 0 16,-3 1-36-16,-8 4 1 15,9-2 8-15,-9 2 1 16,0 0-27-16,0 0 0 16,0 0 27-16,0 0 1 15,0 0-52-15,0 0 0 16,0 0-7-16,0 0 1 16,-11 4-6-16,0-2 1 15,-4 2-15-15,-5-1 0 16,-4 3-35-16,-4 1 0 15,-5 0 349-15,0 0 1 16,1-1-92-16,-12-3 0 16,-2 1-115-16,3-2 1 0,4-1-133 15,-7 3 1-15,-2 1-103 16,2 3 0-16,0 1 190 16,5 0 0-16,4-2 191 15,-3 0 0-15,-3-2-85 16,6 1 1-16,2-3-91 15,0-1 0-15,2-4-7 16,5 2 0-16,4-1-119 16,6-1 1-16,-1 0 116 15,1-2 0-15,-2-3-68 0,7 2 1 16,-2 1 73-16,6 2 1 16,5 1-13-16,4 1 0 15,-9-4 14-15,9 4 0 16,0 0 45-16,0 0 1 15,0 0 23-15,9 0 0 16,2 0 4-16,9 2 0 16,10 0-84-16,-2-1 1 15,1-1-115-15,6 4 1 16,8 0-186-16,-1-3 1 16,8-1 489-16,2 0 1 15,3-1-25-15,2 1 0 16,2 1-158-16,-3-2 0 15,5-3-308-15,-6 0 1 16,6-1 455-16,-6 1 1 16,-5 1 1-16,0-1 1 0,-4 2-67 15,-9 2 1-15,-5 0-33 16,-5-1 0-16,-6-5-90 16,-5 3 0-16,-5-1 39 15,-3 2 0-15,-3 0-3 16,-5 2 1-16,0 0-4 15,0 0 1-15,0 0 3 16,0 0 0-16,0 0-29 16,0 0 0-16,0 0-68 15,0 0 1-15,-11 4-465 0,-11-17 1 16,-4 1-602-16</inkml:trace>
  <inkml:trace contextRef="#ctx0" brushRef="#br0" timeOffset="120110.61">26713 2613 2286 0,'0'0'146'0,"0"0"1"0,0-29-42 16,1 14 0-16,5 3-52 15,0 5 1-15,-1 1-100 16,2 3 0-16,1 3 46 16,-1 3 0-16,1 10-42 15,-3 12 1-15,-1 9-8 16,0 8 1-16,-3 8 164 16,-4 4 0-16,-3 9-53 0,1-9 1 15,-3 2-76-15,3-4 0 16,1-5-51-16,-2-9 0 15,3-9-49-15,-3-8 1 16,1-5-67-16,-1-10 0 16,-1-6-291-16,1-9 0 15,1-4-341-15</inkml:trace>
  <inkml:trace contextRef="#ctx0" brushRef="#br0" timeOffset="120587.11">26790 2152 2431 0,'0'0'118'15,"-7"-4"0"-15,-4-3-58 16,11 7 1-16,-8-6-59 16,8 6 1-16,0 0-82 15,0 0 1-15,8 13 43 16,-5 0 1-16,-1-1 28 16,-4-3 1-16,-1 4 47 15,-3-4 1-15,-3 2-99 0,2-2 0 16,-1-2 64-16,-3-7 0 15,0 0 55-15,-2-7 0 16,0-10-8-16,4-4 1 16,3-4 36-16,10-1 0 15,9-2-92-15,0 8 0 16,2 2-56-16,-2 14 0 16,0 4 46-16,-4 9 1 15,-4 7-51-15,-3 10 1 16,-6 2-33-16,-1 7 0 15,-8 2-32-15,4-4 1 16,1-4-154-16,5-8 1 16,-1 5-894-16</inkml:trace>
  <inkml:trace contextRef="#ctx0" brushRef="#br0" timeOffset="121007.39">27316 2370 2364 0,'2'-13'138'0,"0"-12"1"15,0-17-16-15,0 10 1 16,-2 1-61-16,0 8 0 16,-2 8-101-16,2 15 0 15,-15 13 60-15,4 16 0 16,-2 18 52-16,2 10 1 16,2 19-108-16,0 30 0 15,-1 27 84-15,5-3 1 16,1 7-156-16,8-16 1 15,7-4 166-15,-4-20 1 16,3-11-115-16,-9-14 1 16,-1-14-25-16,-3-24 0 15,-3-18-65-15,-5-3 1 16,-2-8-360-16,-18-6 0 16,-1-3-487-16</inkml:trace>
  <inkml:trace contextRef="#ctx0" brushRef="#br0" timeOffset="121170.59">27001 3025 1715 0,'9'-13'0'0,"8"-6"292"16,-3 1 1-16,8-2-45 15,6 4 1-15,7 3-118 16,0 8 1-16,2 1-342 16,8-3 0-16,6 1-31 15,5-3 1-15,6 2 332 16,12 2 1-16,0-2-1815 15</inkml:trace>
  <inkml:trace contextRef="#ctx0" brushRef="#br0" timeOffset="125061.31">28603 2758 2409 0,'0'0'0'15,"-9"8"154"-15,9-8 1 16,0-20-54-16,4 7 0 0,3-3-63 16,-1 7 0-16,1 0-79 15,-7 9 1-15,11 18-11 16,-13 7 1-16,-5 11 50 15,-4 11 1-15,-6 13-91 16,0-3 0-16,-3 3 31 16,5-3 0-16,2-3 78 15,8-11 1-15,5-7 111 16,7-14 1-16,8-6 0 16,4-12 0-16,5-8-206 0,1-12 0 15,3-13-107-15,-2-5 0 16,-2-13-377-16,-7 2 1 15,-1 0-338-15</inkml:trace>
  <inkml:trace contextRef="#ctx0" brushRef="#br0" timeOffset="125404.45">28585 2375 2107 0,'0'0'110'0,"0"-9"1"16,-2-7 0-16,6 7 0 16,3-4-68-16,-2 6 1 15,-1 5-70-15,4 2 1 16,-1 6 24-16,-2 4 1 0,-1-1 0 16,-2 4 0-16,-2 3 18 15,-2-3 0-15,-3-4-26 16,-1 0 0-16,1-6-15 15,5-3 1-15,-13 0-11 16,3-9 0-16,-1-3 12 16,2-4 0-16,2-1 19 15,3 5 1-15,2-4 37 16,8 7 0-16,3 5-94 16,-2 8 0-16,3 5-482 15,8 3 1-15,0 4-261 0</inkml:trace>
  <inkml:trace contextRef="#ctx0" brushRef="#br0" timeOffset="125824.67">28935 2939 2129 0,'-1'-9'0'16,"-3"-4"107"-16,0 0 1 0,2 4-59 16,1-3 1-16,1 1-14 15,0 2 1-15,0 4-18 16,1-3 1-16,3 1 106 15,9 5 1-15,5-1-6 16,12 3 0-16,7 3-155 16,11-6 1-16,9-1-264 15,0-1 0-15,4 1 446 16,-5 4 1-16,-5-4-85 16,-10 4 1-16,-10 0-188 15,-10 0 1-15,-10 4-367 0,-11-4 1 16,-22 4 138-16,-6-4 1 15,-11 5 146-15,2-5 1 16,0 4-65-16</inkml:trace>
  <inkml:trace contextRef="#ctx0" brushRef="#br0" timeOffset="126050.44">29092 2771 1591 0,'2'-9'0'16,"0"-11"162"-16,2-1 0 16,-1-5-20-16,5 5 0 15,3-4-81-15,2 8 0 16,3 1-47-16,1 7 1 15,0 6-14-15,-4 8 1 16,0 6-2-16,-6 7 0 16,-2 5 68-16,-5 8 0 15,-3 7 79-15,-1 3 1 16,-1 9-54-16,-3-1 0 0,1 2-107 16,1-5 1-16,1-1-63 15,-1-7 1-15,2-9-131 16,3-7 1-16,-1-1-1477 15</inkml:trace>
  <inkml:trace contextRef="#ctx0" brushRef="#br0" timeOffset="126831.1">29977 2607 2151 0,'0'0'88'0,"0"-7"0"16,2-2-53-16,1 0 0 15,3 2-41-15,-6 7 1 16,2-6-47-16,-2 6 1 16,0 0-32-16,0 0 0 15,-8-3-38-15,-7 3 1 16,-5-4-7-16,-2-1 0 16,-2-6 205-16,0-2 0 15,2-8-1-15,5-8 0 0,6-2-113 16,7-1 0-16,10-2 204 15,5 5 0-15,8 4 25 16,6 5 1-16,10 4-62 16,2 7 0-16,6 0-135 15,-1 12 0-15,3 6-151 16,-7 9 0-16,-1 9 134 16,-7 11 0-16,-4 13-61 15,-8 21 1-15,-3 19 108 0,-15-8 0 16,-13 0 241-16,-16-7 1 15,-14-4-193-15,6-22 0 16,2-12-234-16,-7-2 0 16,-3-9-162-16,6-4 1 15,4-6 325-15,4-8 0 16,3 0 140-16,-1-13 1 16,1-5-5-16,2-7 1 15,4-6-105-15,7-7 1 16,8-5-111-16,7 0 1 15,9 2-68-15,4 6 0 16,6 7 237-16,3 10 0 16,5 3 74-16,5 8 1 15,5 11-32-15,-2 6 1 16,2 3-145-16,-2 7 1 16,2 3-138-16,2-1 0 15,1 1-141-15,1-1 1 0,-1-2 167 16,-5-8 1-16,-1-5 175 15,-8-8 1-15,-4-12-118 16,-4-5 0-16,1 2-1508 16</inkml:trace>
  <inkml:trace contextRef="#ctx0" brushRef="#br0" timeOffset="127600.35">30440 2281 2230 0,'0'0'112'0,"2"-12"1"15,2-12-18-15,1 3 0 0,4-1-20 16,4-3 1-16,2 0-96 15,2 1 0-15,-1 3-9 16,3 4 0-16,1 5-51 16,2 3 0-16,4 2-24 15,-2 7 0-15,0 3 1 16,-5 10 0-16,-6 8 103 16,-6 12 0-16,-5 8 120 15,-8 1 1-15,-5-1 24 16,-5-1 0-16,-5-4-60 15,1-2 0-15,0-9-51 16,1-3 1-16,3-6-35 0,3-5 0 16,2-9-2-16,11-2 0 15,-8-6-47-15,12-5 0 16,3-7 4-16,8-1 1 16,7-7-127-16,4-4 1 15,5-3 95-15,1-8 0 16,1-2 138-16,-2 5 1 15,-1 2 80-15,-6 11 0 16,-6 7-75-16,-5 1 1 16,-5 10-48-16,-8 7 1 15,0 0-118-15,-8 16 1 16,-5 10 102-16,0-3 1 16,-3 8 47-16,3 1 0 15,2-1 32-15,2 1 0 16,1-3-88-16,5-4 0 15,1-3-92-15,5-2 0 0,5-2-141 16,5-6 0-16,5-3-87 16,2-2 1-16,1 2-770 15</inkml:trace>
  <inkml:trace contextRef="#ctx0" brushRef="#br0" timeOffset="127914.73">30966 2319 2163 0,'0'0'133'0,"4"-12"1"16,2-8-27-16,3 11 0 16,6 0-103-16,1 5 1 15,3-3-101-15,1 5 1 16,0-1-54-16,2-5 0 16,4 3-139-16,-2-2 0 15,0 1-198-15,-3-1 1 16,-1 2 203-16</inkml:trace>
  <inkml:trace contextRef="#ctx0" brushRef="#br0" timeOffset="128287.71">31505 2094 2353 0,'0'0'131'0,"0"0"1"16,2-16-44-16,-2 16 0 15,2-9-85-15,-2 9 0 16,2-9-44-16,-2 9 1 15,0 9 45-15,-4 3 1 16,-1 10-38-16,1 3 0 16,2 11 28-16,2 2 0 15,0 5 53-15,0-1 1 16,0 3-37-16,-4-11 0 16,1-2-13-16,-3-6 0 15,-1-8-131-15,3-8 1 16,0 3-1668-16</inkml:trace>
  <inkml:trace contextRef="#ctx0" brushRef="#br0" timeOffset="130284.23">31821 2533 1995 0,'0'0'59'0,"-2"-5"1"16,0-8-38-16,-3 6 1 15,-1-5-36-15,-1 3 0 16,-2 0-62-16,-1 1 1 16,1-1 237-16,0 6 1 0,2-3-60 15,7 6 0-15,-11-3 14 16,1 3 0-16,-3 0-67 16,-1 3 1-16,-1 3-42 15,0 1 1-15,2 6-63 16,8-1 1-16,3 6-109 15,11 2 1-15,9 5 208 16,12-3 0-16,12-2 179 16,5 1 1-16,6 1-266 15,4-6 1-15,8 0-207 16,5 0 1-16,6-3 352 0,-10 1 0 16,-3 3 20-16,-22-10 1 15,-15-2-74-15,-10-1 0 16,-8-1-58-16,-8-3 1 15,0 0-42-15,-10 0 0 16,-4 4-28-16,-5 1 0 16,-1 3 217-16,-8 1 0 15,-5 3 6-15,-10 10 1 16,-5 3-90-16,-1 8 1 16,-5 8-233-16,-3 6 1 15,-6 7 45-15,2 0 1 16,2 5 276-16,4-8 0 15,3-1-67-15,11-5 1 16,12-11-67-16,5-5 1 16,7-7-23-16,8-8 1 15,7-5-54-15,2-9 0 0,17-7-64 16,-4-2 0-16,3-7-116 16,1-1 1-16,-1-1-132 15,-3-3 0-15,0 1-967 16</inkml:trace>
  <inkml:trace contextRef="#ctx0" brushRef="#br0" timeOffset="132190.31">32809 2562 2062 0,'0'0'100'0,"0"0"1"15,13-5-23-15,-6 1 0 16,2 4-99-16,-9 0 0 16,0 0-36-16,0 0 1 15,0 0-30-15,0 0 1 16,-11 9-28-16,11-9 1 16,-9 7-53-16,-2-7 1 15,-4 0 397-15,-3 0 1 16,-4-3-54-16,-1-1 0 15,-1-5-63-15,4 0 1 16,0-2-107-16,3-5 0 16,4-2-70-16,6-3 0 15,3-5-138-15,10 7 1 16,8-7 203-16,7 10 0 16,5 4 264-16,7 6 0 0,6 3-108 15,-2 6 1-15,-1 6-130 16,-4 4 0-16,-3 8-33 15,-8 8 0-15,-8 9-77 16,-6 12 0-16,-5 12 9 16,-8-3 0-16,-5 0 67 15,-11-1 0-15,-9 0-260 16,-4-4 1-16,-6-7 395 16,0-2 1-16,-3-11 54 15,5-5 0-15,2-8-120 16,2-1 1-16,2-11-69 0,7 0 1 15,6-5-4-15,0-4 0 16,3-8 3-16,0-6 0 16,4-9 6-16,6-3 0 15,5-8-9-15,8 5 0 16,5 1-39-16,4 2 1 16,5 1-94-16,2 7 0 15,4 6 65-15,-4 8 1 16,0 4 100-16,-3 9 0 15,-3 11-11-15,-1 7 1 16,-2 5-137-16,4 6 1 16,-1 0 255-16,8-4 1 15,6 2 3-15,-1-7 0 16,5-4-39-16,-1-11 1 16,0-3-76-16,0-11 1 0,-1-12-169 15,1-5 0-15,2-11-57 16,-2-7 1-16,0-6-214 15,-10 0 1-15,-1-4-866 16</inkml:trace>
  <inkml:trace contextRef="#ctx0" brushRef="#br0" timeOffset="133139.05">32999 2161 2084 0,'0'0'52'0,"7"-8"1"15,4-1-42-15,0 4 0 16,1-2-5-16,-12 7 1 16,9 7-21-16,-11 2 1 15,-5 9 13-15,-1 5 0 16,-1 8 57-16,-2 2 1 0,-2 4 12 15,2-6 1-15,0 1-58 16,0-6 1-16,0-7-8 16,0-1 0-16,1-5-7 15,3-2 0-15,3-6-2 16,4-5 1-16,4-9-30 16,0 2 0-16,3-9 28 15,-3 1 0-15,-1-4-36 16,5-3 0-16,3 0 40 15,4-5 1-15,3 0-74 0,1 2 1 16,3-4 64-16,-2 6 0 16,0 1-83-16,-3 6 1 15,0 7 90-15,-5 4 0 16,-2 10-3-16,-1 4 0 16,0 11 71-16,-3 1 1 15,-3 3 5-15,1 1 0 16,-2 0-1-16,-2 1 0 15,0-1 30-15,-2-4 0 16,-2-1-19-16,1-2 0 16,-1-9-84-16,0-2 1 15,1-3 39-15,3-4 1 16,-6-7-42-16,4-2 1 16,2 0-43-16,2-4 0 15,4-3-32-15,-1 0 0 0,4-6 177 16,4-3 0-16,2-7 1 15,4 6 1-15,1 1-27 16,2 5 0-16,0 6-57 16,-2 7 0-16,1 3-29 15,-5 8 1-15,-1 3-33 16,-4 7 1-16,-1 6-16 16,-3 0 0-16,-2 2 65 15,-1-1 1-15,0-1-13 16,0-2 0-16,1-5 21 0,1 3 1 15,1-7-26-15,2-2 0 16,4-7-76-16,0 0 0 16,4-4-2-16,-1-5 1 15,5-7-38-15,-1-5 0 16,2-8-232-16,-3-5 0 16,-1 1-833-16</inkml:trace>
  <inkml:trace contextRef="#ctx0" brushRef="#br0" timeOffset="143495.57">28275 4149 1927 0,'0'0'0'16,"5"-8"-3"-16,-5 8 1 16,0 0-287-16,0 0 1 15,0 0-85-15,0 0 0 16,0 0 77-16</inkml:trace>
  <inkml:trace contextRef="#ctx0" brushRef="#br0" timeOffset="144671.46">28328 4057 2118 0,'0'0'0'0,"13"-13"156"16,-7 2 1-16,1 2-30 16,-3 2 0-16,-3 2-53 15,-1 5 0-15,-1-9-44 16,1 9 0-16,0 0-66 16,-6 16 1-16,-3 11 76 15,-2 5 0-15,-2 10 70 16,-2 5 1-16,-2 7-52 15,5 0 0-15,-1 3-119 16,7-1 1-16,4-2-32 0,6-7 1 16,7-2-6-16,2-13 0 15,5-7-50-15,3-10 1 16,1-8 71-16,4-16 0 16,1-7 129-16,-1-13 0 15,2-12-398-15,-10 3 0 16,1-4-828-16</inkml:trace>
  <inkml:trace contextRef="#ctx0" brushRef="#br0" timeOffset="145061.42">28238 3598 2263 0,'0'-8'0'0,"0"-6"116"15,0 3 1-15,-2 2-59 16,2 0 0-16,0 6-73 16,0 3 1-16,0 0-60 15,0 9 1-15,0 3 64 16,-6 8 1-16,-1 2 53 15,-2-3 0-15,-1 3-36 0,1-6 0 16,0-3-10-16,2-4 1 16,1-4-1-16,6-5 1 15,-11-2 25-15,11-14 1 16,4-5 10-16,-1-3 1 16,1-3-36-16,5 4 0 15,6 1-210-15,2 6 0 16,3 11-145-16,2 10 1 15,0-1-644-15</inkml:trace>
  <inkml:trace contextRef="#ctx0" brushRef="#br0" timeOffset="145407.5">28636 4249 2275 0,'0'0'0'0,"-3"-16"140"15,3 16 0-15,-6-9-49 16,6 9 1-16,0 0-78 15,13-3 1-15,9-6-292 16,10-4 1-16,10 0 144 16,6-3 1-16,9 4 418 0,-1-1 0 15,1 0-254-15,-9 6 1 16,-4 3-149-16,-12 3 0 16,-10-3-434-16,-9 4 1 15,0 0-204-15</inkml:trace>
  <inkml:trace contextRef="#ctx0" brushRef="#br0" timeOffset="145642.86">28758 3977 2095 0,'11'-7'0'16,"6"-5"59"-16,3-1 1 15,4 0 106-15,0 1 1 16,4 3-67-16,-8 9 1 15,-1 0-127-15,-10 12 1 16,-5 10-71-16,-10 12 1 0,-7 15 61 16,0-2 1-16,-2 10 165 15,3-3 1-15,0 0-199 16,5-3 1-16,3-1-303 16,3-8 0-16,-1-3-858 15</inkml:trace>
  <inkml:trace contextRef="#ctx0" brushRef="#br0" timeOffset="146347.96">29541 3986 2252 0,'-9'0'0'16,"-4"4"70"-16,13-4 1 16,0 0-71-16,0 0 1 15,0 0-59-15,0 0 0 16,0 0-23-16,0 0 0 16,-8 0-4-16,8 0 1 15,-11 0 38-15,2-7 1 16,0 1-66-16,-4-6 1 15,-2-1 86-15,-1-10 1 0,-1-6 21 16,6-2 0-16,2-3 159 16,9 2 1-16,5-2 36 15,8 5 0-15,9 4-29 16,6 3 0-16,7 8-108 16,-2 8 0-16,4 10-131 15,-2 8 0-15,-1 6 9 16,-7 15 1-16,-1 8-34 15,-2 10 0-15,0 3-145 16,-5 1 0-16,-3 7 335 16,-10 4 0-16,-10 6 184 0,-9-14 1 15,-11-8-127-15,-9-3 1 16,-8-9-228-16,-7-2 0 16,-9-5-359-16,7-8 0 15,0-5 658-15,10-5 0 16,6-6-95-16,1-7 0 15,4-7-61-15,8-6 0 16,7-9-204-16,14 1 0 16,13-3 206-16,9 3 0 15,13 1 112-15,0 7 1 16,5 8-69-16,-1 1 1 16,0 8-118-16,-6 5 0 15,-3 7-15-15,-4 6 1 16,-4 7-142-16,0-1 0 15,-2 3 9-15,1-2 1 0,-1 0 9 16,0-8 0-16,-1-1-179 16,-1-15 0-16,1 3-634 15</inkml:trace>
  <inkml:trace contextRef="#ctx0" brushRef="#br0" timeOffset="147178.83">29908 3607 1995 0,'0'0'0'16,"0"0"31"-16,0 0 0 15,0 0-30-15,0 0 0 16,10-6-18-16,-10 6 0 0,9-7-21 16,-9 7 1-16,2-9 40 15,-2 9 0-15,2-7 72 16,-2 7 1-16,12-13 4 16,-2 4 0-16,-1 0-11 15,2-3 0-15,2 1-35 16,0 5 1-16,2-3-25 15,-1 9 1-15,3 0-17 16,2 6 1-16,1 3-137 16,-4 11 1-16,1 1 76 0,-6 8 1 15,-3 3 154-15,-7 3 0 16,-2 2-1-16,-9 1 1 16,-3-4-48-16,0-1 0 15,1-8-41-15,-1-5 0 16,2-2-3-16,1-6 0 15,3-3 3-15,7-9 0 16,0 0 12-16,5-5 0 16,3-8-14-16,3-3 1 15,4-5-94-15,-1-5 1 16,5-2 50-16,-2-1 1 16,1 0 42-16,-1 0 1 15,1 2 42-15,-5 2 0 16,-2 5-4-16,-4 8 0 15,-3 3-27-15,-4 9 0 16,0 0 60-16,-4 9 0 16,-1 7-13-16,-4 5 1 0,-2 5-9 15,3 2 1-15,1 5-42 16,5-3 0-16,4 3-36 16,5-8 0-16,4-3-259 15,6-6 1-15,7-4-229 16,0-3 0-16,0-1-196 15</inkml:trace>
  <inkml:trace contextRef="#ctx0" brushRef="#br0" timeOffset="147463.77">30448 3702 2174 0,'0'0'0'15,"0"0"73"-15,0 0 0 16,7-13-34-16,2 10 0 16,2-4-33-16,-2 5 0 15,3-2-75-15,-1 4 0 16,2-3 21-16,1 3 0 15,5 0-152-15,-1 0 1 16,3 0-375-16,-3 0 1 16,0 0 303-16</inkml:trace>
  <inkml:trace contextRef="#ctx0" brushRef="#br0" timeOffset="147775.44">30808 3531 2207 0,'0'0'0'0,"0"0"144"0,0 0 0 15,0 0-44-15,0 0 1 16,0 0-91-16,0 0 0 15,1 13-94-15,-1-1 0 16,2 10 15-16,-2 1 1 16,0 8 28-16,0-2 1 15,0 1 66-15,2 3 0 16,0-1-161-16,2-5 1 16,3 2-564-16,-1-6 0 15,-1 2 387-15</inkml:trace>
  <inkml:trace contextRef="#ctx0" brushRef="#br0" timeOffset="148179.44">30933 3234 2207 0,'0'0'0'0,"4"9"144"16,-1 0 0-16,5 0-16 0,1 3 1 16,4 5-49-16,5 6 0 15,8 2-151-15,8 6 1 16,6 10-357-16,1 10 0 15,3 12 593-15,4 23 0 16,2 22-17-16,-19 6 0 16,-9 12-259-16,-22-6 1 15,-16 1 224-15,-16 0 1 16,-16 1 81-16,-11-14 0 16,-11-13-254-16,-9-17 0 15,-8-13-244-15,-5-18 0 16,-8-13 48-16,4-11 0 15,0 2-922-15</inkml:trace>
  <inkml:trace contextRef="#ctx0" brushRef="#br0" timeOffset="148840.66">27796 3376 2241 0,'0'0'0'0,"8"2"108"16,-8-2 1-16,2-6-49 16,-2 6 1-16,-6-12-57 15,6 12 1-15,-7-13-5 16,7 13 1-16,-8 4 93 15,-1 12 0-15,-4 11-56 16,-2 18 0-16,-3 18-81 16,-8 9 0-16,-3 15-34 15,-10 35 1-15,-7 31 2 16,7-2 1-16,4 15-20 16,11-15 0-16,11-1 357 15,17-21 1-15,12-6-166 0,14-19 1 16,14-8 9-16,10-24 0 15,8-18-465-15,16-20 0 16,14-18 87-16,21-12 0 16,-1-4-1087-16</inkml:trace>
  <inkml:trace contextRef="#ctx0" brushRef="#br0" timeOffset="149636.17">31472 3544 2095 0,'0'0'0'16,"6"-13"82"-16,-4 6 0 15,1 1-34-15,-3 6 0 16,4-12-4-16,-4 12 0 16,0-7-96-16,0 7 1 15,0 0 35-15,0 0 1 0,-9 12-33 16,1-1 1-16,1 3 8 15,0 6 0-15,1 5 38 16,4 1 0-16,2 2 46 16,2-6 1-16,2 0 37 15,3-6 1-15,4-4-43 16,4-4 0-16,5-8-64 16,1-4 1-16,3-1-41 15,-4-6 1-15,0-2 61 16,-5 1 0-16,-4-1 93 0,-4-5 1 15,-3 2 0-15,-6-6 1 16,-5 2-1-16,-4 4 0 16,-2-2-81-16,0 6 1 15,-2 4-106-15,0-1 1 16,2 6-215-16,-12 6 0 16,-1 1-1121-16</inkml:trace>
  <inkml:trace contextRef="#ctx0" brushRef="#br0" timeOffset="150070.57">32020 3578 2230 0,'0'0'0'0,"6"-6"146"15,-6 6 1-15,9-3-40 0,-9 3 1 16,2 12-102-16,-4 1 0 15,-1 3 27-15,-5 9 0 16,-1 6 13-16,-4 9 0 16,-4 6-68-16,-5 12 0 15,-4 5-300-15,-5 4 0 16,-6 8 217-16,-9 13 1 16,-8 12 429-16,3-16 0 15,-1-5-232-15,13-21 0 16,10-15-150-16,3-10 0 15,7-8-216-15,5-11 1 16,-1 2-1241-16</inkml:trace>
  <inkml:trace contextRef="#ctx0" brushRef="#br0" timeOffset="150535.9">32039 4350 2230 0,'0'0'0'0,"0"0"129"15,0 0 1-15,2-9-54 0,-2 9 0 16,0 0-61-16,-6 9 1 16,-1 0-64-16,-2 11 0 15,-1 0 5-15,3 3 0 16,3 4-15-16,2-5 1 16,4-1 57-16,4-8 0 15,1-4-8-15,6-2 1 16,6-3-66-16,-3-4 1 15,3-11 60-15,-1 0 0 16,1-5 50-16,-5-4 0 16,1-1 36-16,-9-5 0 15,-4-2 71-15,-6 6 0 16,-5 2-72-16,-15 8 1 16,-13-1-257-16,-11 6 0 15,-10 5-633-15,5 4 0 16,-1 0 439-16</inkml:trace>
  <inkml:trace contextRef="#ctx0" brushRef="#br0" timeOffset="151422.45">32558 4019 2151 0,'0'0'88'0,"0"0"0"16,0 0-3-16,0 0 1 16,-8-7-80-16,8 7 0 15,-13-13-12-15,4 6 1 16,-2 1-55-16,0-6 0 0,-2-1 43 15,0 1 0-15,2-5 4 16,-2-2 0-16,0-7 13 16,6-1 1-16,5-1 13 15,6 2 1-15,7-2 2 16,0 2 0-16,2 5-39 16,5 5 0-16,6 3-151 15,2 9 1-15,2 8 20 16,1 1 1-16,1 3 257 15,-2 10 1-15,-3 5 134 16,-4 11 1-16,-3 11-206 0,-5 6 1 16,-6 4-94-16,-5 3 1 15,-5 0 59-15,-10-4 0 16,-8-4 282-16,-8-3 1 16,-8-2-183-16,2-7 0 15,-2-8-116-15,2-4 0 16,2-7-106-16,3-2 0 15,6-8 18-15,4-2 0 16,5-5 142-16,-2-8 1 16,1-6-42-16,7-8 1 15,7-5 82-15,7 3 1 16,10-3-28-16,3 1 0 16,5 6-55-16,-3 6 1 15,2 1-51-15,-5 9 0 16,-3 4 57-16,1 5 0 15,0 6-26-15,-2 7 0 16,0 1 18-16,0 1 1 0,2 7-68 16,1-4 0-16,1-4-89 15,1 3 1-15,4-8 205 16,4-3 1-16,2-8 44 16,1-5 0-16,5-9-127 15,-3-7 0-15,-1-6-290 16,-6-3 1-16,0 0-1078 15</inkml:trace>
  <inkml:trace contextRef="#ctx0" brushRef="#br0" timeOffset="152337.62">32879 3569 2095 0,'0'0'31'0,"0"0"0"15,-2-13 12-15,4 4 0 16,2 6 17-16,-4 3 1 0,7-4-84 16,-7 4 1-16,13 9 4 15,-8 2 0-15,-1 1-20 16,-4 3 1-16,-2 8 0 16,-1 2 0-16,-3 1 33 15,1 2 1-15,-1 1 39 16,0-4 1-16,-1-3 22 15,0-6 1-15,1-3-50 16,2-8 0-16,1-1 8 16,3-4 0-16,3-9-18 0,-1-4 0 15,2-3 65-15,2-6 1 16,1-3-31-16,2-4 1 16,2-3 50-16,2-6 1 15,0 0-88-15,0 4 1 16,2 5-49-16,-4 4 1 15,-4 9-51-15,12 7 0 16,5 5 42-16,-2 8 1 16,0 10-51-16,-4 10 1 15,-1 1 130-15,-8 9 1 16,-3 2 77-16,-6-2 0 16,-6 1 39-16,-1-7 0 15,-2-2-30-15,-1-7 0 16,-1-1-67-16,2-5 0 15,0-6-51-15,2-7 1 16,3 0-7-16,2-7 0 0,2-9-63 16,2-2 0-16,3-7 84 15,5-4 1-15,1-5-60 16,3-4 1-16,5-4-57 16,-1 10 0-16,3-2 227 15,1 12 0-15,4 8-1 16,-4 8 1-16,0 10-55 15,-5 8 0-15,-3 5-67 16,-1 4 1-16,0 5 3 16,-2 2 0-16,-1 1 13 15,-1-2 0-15,0 2 6 0,2-9 0 16,2-2 13-16,0-6 1 16,2-4-65-16,5-8 0 15,6-4-177-15,5-9 1 16,6-8-172-16,17-12 1 15,10-8 487-15,14-15 1 16,103-135-111-16</inkml:trace>
  <inkml:trace contextRef="#ctx0" brushRef="#br0" timeOffset="155265.2">28777 5611 1972 0,'0'0'0'15,"11"1"96"-15,-11-1 1 16,0 0 15-16,0 0 1 16,0 0-44-16,0 0 0 15,0 0-64-15,0 0 0 16,0 0-7-16,0 0 0 16,-8-1-118-16,8 1 1 15,19-8-75-15,5-1 0 0,11 0 532 16,11 6 1-16,9-4-304 15,6 1 0-15,6-1-292 16,-6 2 1-16,-4-3-68 16,-13 7 1-16,-9 1 168 15,-11 1 0-15,-11 3 146 16,-13-4 0-16,-11 7-188 16,-20 6 0-16,-1-1-273 15</inkml:trace>
  <inkml:trace contextRef="#ctx0" brushRef="#br0" timeOffset="155478.63">28886 5753 2219 0,'0'0'0'16,"13"12"178"-16,-4-3 1 16,0 0 19-16,6-1 0 15,5-3-50-15,6-1 1 16,3-4-170-16,5-6 0 15,3-1-98-15,5-9 1 16,6-2-447-16,2-2 1 16,2-2 538-16,1 1 1 15,1 1-1267-15</inkml:trace>
  <inkml:trace contextRef="#ctx0" brushRef="#br0" timeOffset="156752.36">30167 5294 2185 0,'0'-9'0'0,"0"-4"85"16,2-3 1-16,1-4-11 15,1 2 1-15,0-2-8 16,-2 4 1-16,0 3-36 0,-2 4 0 15,-2 4-20 1,2 5 0-16,0 0 33 0,0 0 0 16,0 9-7-16,-2 4 0 15,0 3-16-15,2 9 1 16,0 6-31-16,2 3 1 16,3 5-65-16,1 5 0 15,-1 4 16-15,3-4 0 16,3 1 7-16,0-8 1 15,2 1 32-15,2-5 1 16,3-8 83-16,2-9 0 16,4-7 114-16,4-5 0 15,2-8-108-15,3-9 1 16,4-3-70-16,-2-9 0 16,-2-9-7-16,-3-2 1 15,-3-9-30-15,-3 2 0 16,-3-8-20-16,-5 2 0 0,-3 3 9 15,-2 4 0-15,-3 4 43 16,-3 8 1-16,-3 6 40 16,-2 6 1-16,-4 8-46 15,1 4 1-15,-1 3 8 16,4 3 0-16,-7 16 44 16,5 0 0-16,2 9-44 15,0 4 0-15,2 9-8 16,1 5 0-16,1 9-78 15,2 8 0-15,-1 3 122 0,1 3 0 16,-3 10-38-16,3 10 0 16,-1 12-48-16,-5-10 1 15,-3-2 142-15,-5-6 1 16,-3-8-30-16,0-24 1 16,0-14-38-16,0-8 1 15,0-14-35-15,0-3 0 16,2-5-12-16,-4-1 0 15,0-6-52-15,-13-13 0 16,-7-6-114-16,-1-7 1 16,-2-9-7-16,2-7 0 15,1-7 262-15,9-6 0 16,6-5 42-16,10 0 0 16,8-3 11-16,15 5 0 15,13 3 23-15,14 2 0 16,17-1-169-16,8 13 0 0,12 12-181 15,-9 10 1-15,-3 19 308 16,-16 6 0-16,-12 10-137 16,-13 0 1-16,-11 3-163 15,-4-2 0-15,-7 6-580 16,-3 2 0-16,1 1-45 16</inkml:trace>
  <inkml:trace contextRef="#ctx0" brushRef="#br0" timeOffset="158496.26">30671 6835 2095 0,'5'-7'0'16,"5"-6"65"-16,-10 13 0 16,0 0-26-16,0 0 0 15,-13 4-34-15,13-4 0 16,-8 5-69-16,8-5 1 15,10-9-11-15,1 0 0 16,5-3-92-16,6-5 1 16,8-8 525-16,7-4 1 15,7-1-238-15,1-12 1 16,3-8-142-16,7-17 0 16,8-8-36-16,-12-1 1 15,-3 2-59-15,-16 8 1 16,-14 6 154-16,-10 22 1 15,-14 13 129-15,-12 5 0 16,-14 4-109-16,-5 7 1 0,-9 6-215 16,-4 6 0-16,-3 3-3 15,7 4 1-15,5 3 159 16,6 5 0-16,7 5 101 16,10 4 0-16,10 2-55 15,12 0 1-15,9 0 108 16,9 0 0-16,10-2-93 15,3 0 1-15,3-2-105 16,5 2 1-16,1 0-95 16,-5 0 1-16,-2 0 82 15,-9-2 1-15,-6-2 132 0,-11-3 0 16,-8 0 38-16,-10-6 0 16,-11 3-58-16,-3-5 0 15,-5-1-155-15,-14-2 1 16,-12-7-145-16,10 0 1 15,1-4 197-15,2-4 1 16,2-3 66-16,8-3 1 16,3-4-110-16,8-1 1 15,6-4-166-15,11 5 1 16,-1-4-1093-16</inkml:trace>
  <inkml:trace contextRef="#ctx0" brushRef="#br0" timeOffset="159143.94">31313 6113 2263 0,'0'0'0'0,"-5"-9"83"15,5 0 0-15,4-2 7 0,-3 6 0 16,3-4-83 0,-4 9 1-16,4 9 28 0,-2 3 0 15,-2 14 12-15,0 2 0 16,1 10-50-16,3 0 0 15,4 7-8-15,-1 2 1 16,4 0 10-16,4-6 0 16,1-7 81-16,1-5 0 15,0-9-47-15,-1-8 0 16,-1-12-37-16,2-7 1 16,1-7-10-16,2-6 1 15,4-5-9-15,0-4 1 16,4-9-135-16,0 0 1 15,1-3-16-15,-1 0 1 16,0-1 213-16,-4 12 0 16,-4 1 62-16,-5 9 1 0,-6 11-46 15,-9 9 0-15,7-5 18 16,-8 14 0-16,-5 9-54 16,0 5 0-16,-1 4-16 15,3 5 0-15,1 3-6 16,1 1 1-16,2-6 31 15,4-1 1-15,1 0-22 16,4-9 1-16,6-2 42 16,4-6 0-16,5-3-101 15,1-5 0-15,3-11-114 16,0-6 1-16,1-9-426 0,1 1 1 16,-1-4-459-16</inkml:trace>
  <inkml:trace contextRef="#ctx0" brushRef="#br0" timeOffset="159471.58">32168 5989 2163 0,'0'0'111'0,"4"-6"0"15,1-6-14-15,-1-1 0 16,-2 4-17-16,-2 2 1 16,-4-2-37-16,4 9 0 15,-13 5 25-15,2 8 0 0,-2 7 8 16,-1 1 0-16,-3 8-3 16,2 0 0-16,2 0-78 15,2 0 1-15,2 1-40 16,3 3 1-16,6-5-12 15,2 3 0-15,6-6-110 16,-1-5 1-16,4-4-90 16,4-7 0-16,0 0-1300 15</inkml:trace>
  <inkml:trace contextRef="#ctx0" brushRef="#br0" timeOffset="159768.29">32476 5954 2039 0,'0'0'176'0,"0"0"1"16,0-12-39-16,0 12 1 15,0 0-106-15,0 0 0 16,-9 7-81-16,2 2 0 15,-2 7 91-15,-1 6 0 16,3 3 22-16,1 4 1 16,3 2 25-16,3 1 1 15,2-3-93-15,3-4 0 0,4 0 1 16,6-12 1-16,5-4-239 16,6-11 1-16,0 0-1566 15</inkml:trace>
  <inkml:trace contextRef="#ctx0" brushRef="#br0" timeOffset="160242.02">32929 5335 2398 0,'0'0'158'0,"0"0"1"15,0 0-41-15,-2 9 1 16,0 4-139-16,-11 12 0 16,-5 7-122-16,-1 8 1 15,-3 9 182-15,4 8 0 16,-1 12-108-16,4 6 1 0,4 12 63 16,2 13 0-16,2 14 172 15,9-6 1-15,5-4-108 16,11-12 0-16,8-9 36 15,4-16 1-15,7-13-110 16,5-20 0-16,6-22-344 16,0-12 1-16,4-19-210 15,-6-16 0-15,0 1-265 16</inkml:trace>
  <inkml:trace contextRef="#ctx0" brushRef="#br0" timeOffset="161097.25">33086 5632 2263 0,'0'0'139'0,"0"0"0"0,0 0-43 15,2 9 1-15,3 2-52 16,-1 7 0-16,-1 2-58 15,1 5 0-15,-2 6-73 16,2 1 0-16,1 2-66 16,3 0 1-16,1 2 55 15,4-9 1-15,3 0 282 16,5-12 1-16,3-4-40 16,2-11 0-16,1-8-67 15,-1-8 0-15,-2-9-9 16,-2-2 1-16,-1-5-110 0,-5-4 1 15,-1-4-9-15,-4 2 1 16,-4-1 32-16,-1 8 0 16,-2 6 2-16,-2 5 0 15,-1 11 10-15,-1 9 0 16,0 0 46-16,-3 9 0 16,-3 7-7-16,1 4 1 15,-1 9-40-15,1 9 0 16,-3 1-33-16,3 10 1 15,1 7 12-15,2 5 1 16,4 2 121-16,0 0 0 16,3 4-130-16,3 15 0 15,3 10-42-15,-4-7 0 16,1-2 162-16,-8-15 0 0,-4-7-62 16,-2-16 0-16,-3-14-40 15,0-6 0-15,0-5-101 16,-4-7 1-16,-2-4-84 15,-11-6 0-15,-5-3 223 16,1-3 0-16,1-6 93 16,-1-15 0-16,-1-6-65 15,7-7 0-15,3-6-45 16,7-5 1-16,6-5 56 16,4 1 0-16,4 4-108 15,6 6 0-15,7 1 6 16,5 7 1-16,8 5 101 0,7 0 0 15,10 7-144-15,-1 3 0 16,3-1-348-16,-1 5 0 16,0-1-1041-16</inkml:trace>
  <inkml:trace contextRef="#ctx0" brushRef="#br0" timeOffset="161480.22">33374 5465 2487 0,'0'0'157'0,"13"5"1"0,7 6-158 16,4 2 1-16,7-1-119 15,-1 3 1-15,1 1-36 16,-1 7 1-16,-1 8 312 16,1 10 0-16,-1 10-61 15,7 22 1-15,2 25-43 16,3-3 1-16,1 10 11 16,-23-1 0-16,-17 2-338 15,-34-10 0-15,-25-12 550 16,-11-10 1-16,-17-7-266 0,-4-17 1 15,-9-16-473-15,4-5 1 16,2-9 334-16,20-7 0 16,0-1-1244-16</inkml:trace>
  <inkml:trace contextRef="#ctx0" brushRef="#br0" timeOffset="161916.57">31852 7240 2454 0,'8'0'0'0,"5"0"198"16,0 0 1-16,1 0-36 16,3 0 0-16,2 0-96 15,12 0 0-15,8-4-515 16,20-5 0-16,16 0 828 15,27-3 0-15,22-4-695 0,5 5 0 16,9 2 679-16,-23 0 0 16,-14-4-394-16,-18 4 0 15,-16 2-61-15,-23 2 1 16,-18 1 90-16,-9 0 0 16,-12 8-123-16,-5-4 0 15,0 0-812-15,-7 0 0 16,-1 0 541-16</inkml:trace>
  <inkml:trace contextRef="#ctx0" brushRef="#br0" timeOffset="195983.69">27069 9534 2084 0,'7'-7'0'0,"6"-4"69"16,-13 11 1-16,0 0-79 15,0 0 0-15,-5 9 16 16,5-9 1-16,7 9 10 15,4-5 0-15,4-4 27 16,0 0 1-16,3 0-46 16,3-8 1-16,-3-1-3 15,6-1 1-15,2-5-136 16,2-5 0-16,3-1-342 16,2-10 0-16,2-5 593 15,0-2 0-15,2-7 276 0,2-1 1 16,2-1-128-16,7-16 0 15,5-8-201-15,-3 1 1 16,2-2-272-16,-4-3 1 16,0-5 154-16,5 1 0 15,4 0 259-15,4 0 1 16,2-4-116-16,-6 2 0 16,-3-2-80-16,-1 6 1 15,-1 3-454-15,4 5 1 16,-1 5 755-16,8-1 1 15,3 2-132-15,-5 0 0 16,0 0-228-16,-2 0 0 16,-2 3-333-16,-1 4 0 15,-5 4 562-15,-4 11 1 16,-7 3-24-16,-7 9 1 16,-7 6-76-16,-7 8 1 15,-6 5 5-15,-4 1 0 0,-5 0-91 16,-4 9 0-16,5-8-15 15,-5 8 0-15,0 0-88 16,-11 8 1-16,-9-3-91 16,-14 9 1-16,-12 8 466 15,-7 3 1-15,-12 6-186 16,-3 1 1-16,-6 1-375 16,-5 1 0-16,-4-2 563 15,7-3 1-15,4-2-238 0,11-5 1 16,7-6-112-16,14-4 1 15,12-4 72-15,8-3 1 16,9-1 1-16,3-10 0 16,6-1 10-16,15-11 0 15,13-7-349-15,19-4 1 16,14-11 575-16,29-3 1 16,25-5-238-16,-10 4 0 15,1 3-197-15,-14 9 1 16,-7 5 457-16,-15 10 0 15,-10 5-174-15,-12 5 1 16,-11 7-60-16,-11 3 1 16,-13 4-18-16,0-3 1 15,-5 1-19-15,-3 3 0 16,-1 1-7-16,-2-9 1 16,2 9 8-16,-2-9 0 0,0 0 0 15,0 0 0 1,0 0 0-16,0 0 0 0,-7 16 0 15,5-4 0-15,4 1 0 16,-1 12 0-16,3 6 46 16,2 10 1-16,1 10-65 15,0 12 0-15,1 14-28 16,-3-1 0-16,-1-1 97 16,0 13 1-16,-2 12-53 15,-2-21 0-15,0-4-16 16,1-21 0-16,1-19 4 0,4-7 1 15,1-15 0-15,-1-8 0 16,-3-5-67-16,9-10 0 16,2-10-144-16,8-11 0 15,1 1-1809-15</inkml:trace>
  <inkml:trace contextRef="#ctx0" brushRef="#br0" timeOffset="24828.11">30100 15690 1961 0,'0'0'0'0,"10"-2"15"0,-10 2 1 16,13-1-11-16,-13 1 1 15,7-2 30-15,-7 2 0 16,0 0-38-16,0 0 1 15,0 0 13-15,0 0 0 16,0 0 3-16,0 0 0 16,0 0 21-16,0 0 0 15,0 0-26-15,0 0 1 16,0 0 9-16,0 0 0 16,0 0-5-16,0 0 0 15,-4 9-14-15,2 0 1 16,2 2 14-16,-1-1 1 15,1 1 15-15,-4 0 1 16,0-2-28-16,4-9 0 0,-11 7 52 16,11-7 1-16,-11-5-32 15,7-4 0-15,3-4 10 16,1-1 0-16,0-4-38 16,3 3 1-16,3 1 2 15,-3 3 1-15,1 4-5 16,-4 7 0-16,13-9-5 15,-2 11 1-15,2 1-26 16,-2 6 0-16,0 6-47 16,-3-1 0-16,-1 4 52 15,-1-2 0-15,-3 2 123 0,-3-3 1 16,-2-4-18-16,-1-1 1 16,-5-1-28-16,1-3 0 15,0-3-51-15,-1 1 0 16,1-4-1-16,-1 0 1 15,3 0 33-15,-3-13 1 16,-1-6-35-16,2-5 0 16,1-5 4-16,6 4 0 15,4-2-38-15,3 4 1 16,3 3-9-16,1 6 1 16,2 3 24-16,-2 7 0 15,2 8 19-15,-6 5 0 16,-3 3 8-16,-1 5 0 15,-1 4-17-15,0-1 1 16,0 2 69-16,-2-4 1 16,-2-2-64-16,-2-4 1 0,-3-3 45 15,1-1 1-15,-1-3-36 16,0-3 0-16,-1-2 2 16,-1-7 1-16,0-4 14 15,1-7 0-15,3-6-28 16,3 1 1-16,4-4-42 15,3 5 0-15,5 1-6 16,-3 5 0-16,0 5 27 16,-7 11 0-16,12-2 25 15,-11 9 1-15,1 4 49 0,-4 2 0 16,-1 1 14-16,-3 0 1 16,-3 3-69-16,0-3 1 15,-2-1-69-15,1-4 1 16,3-4-32-16,0-1 0 15,1-3-145-15,6-1 1 16,0 0-1284-16</inkml:trace>
  <inkml:trace contextRef="#ctx0" brushRef="#br0" timeOffset="25677.26">29775 16187 2118 0,'0'-7'0'0,"2"-8"156"0,-2 5 1 15,0-1-64-15,-3 4 1 16,-1-1-16-16,4 8 0 15,-11-3-79-15,11 3 0 16,-13 11-42-16,7 8 0 16,1 8-82-16,1 6 1 15,4 7 154-15,2 1 0 16,2 4 3-16,-1-2 1 16,3 2-34-16,-1-7 0 15,3-4-25-15,-3-9 1 16,1-7-20-16,-1-7 1 15,3-7 25-15,-3-11 0 16,-1-11 18-16,-2-8 0 16,-2-10 0-16,-2-5 0 15,0-9 131-15,-1-6 1 0,-3-5-42 16,2 3 0-16,2 2-77 16,2 9 0-16,4 6-46 15,-2 10 1-15,2 11 31 16,1 11 1-16,4 11 1 15,6 11 0-15,4 8 105 16,3 5 0-16,6 6-20 16,1 0 0-16,4 1-86 15,1-3 0-15,2 1-9 16,-4-2 0-16,-3-4-72 16,5-3 0-16,1-6 4 15,-8-3 1-15,-3-6-15 0,-3-2 1 16,-5-5 23-16,-3-3 1 15,-3-5 173-15,-7-8 0 16,-3-5 55-16,-7-14 1 16,-4-8-66-16,0-4 0 15,-2-5-98-15,2 3 1 16,0 1-5-16,1 5 1 16,3 3-100-16,1 4 1 15,3 5-112-15,3 8 0 16,0 0-1637-16</inkml:trace>
  <inkml:trace contextRef="#ctx0" brushRef="#br0" timeOffset="26227.9">30556 15892 2185 0,'0'0'0'0,"12"-7"91"0,-12 7 0 15,7-13-20-15,-7 13 1 16,-2-11-63-16,2 11 0 15,0 0-10-15,0 0 1 16,-11 4-12-16,2 3 0 16,-2 4 22-16,0 1 0 15,1 1 48-15,5 5 0 16,3 2 5-16,4 0 0 16,5 1 29-16,2-3 0 15,4 0-55-15,0-2 0 16,4-1-41-16,0-3 0 15,-1-1-81-15,1 2 0 16,1-2 72-16,-1 3 1 16,-2 0-42-16,-2 3 0 15,-4 1 86-15,-4 0 0 16,-5 2 34-16,-2-2 0 16,-1 0-57-16,-3-6 1 0,-1-1 10 15,-1-4 0-15,-1-1-104 16,9-6 0-16,-11 5-76 15,0-7 1-15,-2-5-114 16,-3-11 0-16,-5-7-352 16,5-4 0-16,-1 0 328 15</inkml:trace>
  <inkml:trace contextRef="#ctx0" brushRef="#br0" timeOffset="26434.26">30538 15863 2017 0,'0'11'0'15,"-2"9"168"-15,2-20 1 16,0 0-51-16,0 0 1 16,6-13-86-16,-1 2 1 15,4-3-78-15,4-1 0 16,6 1-97-16,3-2 0 16,4 0-112-16,3-2 1 15,6-4 66-15,-3 2 1 16,-1 2 47-16,-3 6 0 15,0-1-620-15</inkml:trace>
  <inkml:trace contextRef="#ctx0" brushRef="#br0" timeOffset="27168.44">31035 15822 2241 0,'0'0'0'0,"0"0"58"15,0 0 0-15,11-8-55 16,-11 8 1-16,11-5-23 0,-11 5 1 15,11-9-63-15,-11 9 1 16,9-13 78-16,-3 4 1 16,-1-1 10-16,1-5 0 15,-3-3 66-15,-1-3 1 16,-2-6-19-16,-3 1 1 16,-3-1 12-16,-1 2 0 15,-1 2-70-15,-1 5 1 16,0 1 21-16,0 7 0 15,-1 2-74-15,-3 8 0 16,-1 4-78-16,-14 12 0 16,-7 11-82-16,3 6 0 15,-1 6-10-15,7 3 0 16,4 1 304-16,7-3 1 16,8-1 132-16,11-8 0 15,9-6-24-15,5-9 0 0,10-9-59 16,3-10 1-16,4-10-63 15,-1-3 1-15,-3-7-55 16,-2-4 1-16,-3-6 13 16,-5 1 0-16,-5-1-30 15,-3 6 0-15,-4 2 27 16,-3 7 0-16,-6 7 10 16,0 4 0-16,-4 5 0 15,4 2 1-15,-7 15-71 16,5-1 1-16,4 6-28 0,2 7 1 15,1 7 44-15,2 6 0 16,3 3 17-16,-1 4 0 16,2 1 16-16,0 1 1 15,0 0-50-15,0-4 0 16,0 0-9-16,-1-11 1 16,-1-5 4-16,0-10 1 15,-2-8-153-15,1-11 1 16,-1 0-1450-16</inkml:trace>
  <inkml:trace contextRef="#ctx0" brushRef="#br0" timeOffset="31613.07">11517 10533 1793 0,'0'0'0'16,"16"8"-91"-16,-18-3 0 16,-7 4 3-16,0 2 1 15,0-6 64-15,-1 2 1 16,1-1 19-16,0-3 0 15,2 1 11-15,7-4 0 16,-10 4 2-16,10-4 1 16,-7 1 71-16,7-1 0 15,0 0-32-15,0 0 0 0,0 0 17 16,0 0 0-16,0 0-2 16,0 0 1-16,0 0 20 15,0 0 0-15,7-12-89 16,8-3 1-16,9-4-324 15,9-8 1-15,12-9 529 16,6-2 1-16,14-11 96 16,0-3 1-16,5-6-487 15,18-21 0-15,14-13 430 16,-4 11 1-16,3 2-150 16,-14 12 1-16,-9 10-186 0,-14 12 0 15,-16 10 6-15,-16 10 0 16,-18 13 83-16,-1 3 1 15,-9 5 100-15,-4 4 1 16,0 0-1-16,-13 9 0 16,-5 7 24-16,-10 0 0 15,-3 10-171-15,-8-1 1 16,-13 7-190-16,-3 6 0 16,-10 4 459-16,-14 13 0 15,-15 12-193-15,10-4 0 16,-2 7-307-16,6-12 0 15,3-2 350-15,10-1 1 16,3-2 115-16,6-3 0 16,9 1-189-16,12-17 0 15,13-7-14-15,2-4 0 16,7-3-36-16,6-4 1 16,-1-3 37-16,7-6 0 0,3-2 83 15,16-21 0-15,8-13-190 16,15-16 0-16,18-14 110 15,32-22 0-15,27-18 49 16,-3 5 0-16,-1-3-139 16,-6 16 1-16,-5 9-269 15,-25 11 1-15,-2-1-936 16</inkml:trace>
  <inkml:trace contextRef="#ctx0" brushRef="#br0" timeOffset="33554.46">11836 9122 2353 0,'0'0'0'16,"-28"12"109"-16,28-12 0 15,10-14-37-15,-1 5 0 16,0-2-59-16,-3 2 1 16,-6 0-65-16,0 9 1 15,0-11-5-15,0 11 1 16,-6-2 51-16,2 11 0 16,-1 4 23-16,5 7 0 15,0 10-4-15,9 6 1 0,6 8 65 16,3 1 0-16,3 9-24 15,-3 0 0-15,-1 2-106 16,-3-1 0-16,1 3-40 16,-2-6 0-16,-7-5 88 15,1-9 0-15,-1-11 0 16,-3-7 0-16,-1-8 76 16,-2-3 0-16,-2-7 5 15,-5-13 0-15,-4-10-12 16,-8-12 1-16,-7-5-71 0,2-7 1 15,-3-7-212-15,-3-5 1 16,3-6 159-16,-1 3 0 16,4 3 52-16,5 6 0 15,6 10 91-15,1 6 1 16,6 10-55-16,2 9 1 16,8 7 26-16,14 14 0 15,10 8 27-15,5 7 0 16,8 14-106-16,-2-1 0 15,7 6-117-15,0-1 1 16,4 2 51-16,-2-3 1 16,2 1 259-16,1-4 1 15,5-5-113-15,-10-4 1 16,-7-7-68-16,-8-3 1 16,-12-6 19-16,-5-6 0 0,-4-3 2 15,-1-7 1 1,-5-5-23-16,-4-14 1 0,-4-11-82 15,-9-5 0-15,-7-14 12 16,-6-5 0-16,-4-9-29 16,-1 0 1-16,-2-4 50 15,-6 0 0-15,2-2 118 16,15 26 0-16,7 21-27 16,2 6 1-16,9 12-128 15,4 11 0-15,-5 2-198 16,5 19 1-16,0 3-1221 0</inkml:trace>
  <inkml:trace contextRef="#ctx0" brushRef="#br0" timeOffset="34064.24">12645 8762 2364 0,'-6'16'0'16,"-3"13"71"-16,9-29 1 16,0 0-72-16,0 0 0 15,-8-13 50-15,-4 15 0 16,-5 5-40-16,0 0 1 15,-1 6 22-15,-1 5 1 0,5-2-34 16,-1 4 0-16,6 1-40 16,3 1 1-16,6-2-72 15,9-2 1-15,8-2-104 16,9-3 1-16,1-6 424 16,10-2 1-16,8-1-32 15,5-1 1-15,-1 3-161 16,3-3 0-16,-6 6-98 15,-1 0 0-15,-1 4-47 16,-11 7 0-16,-9 0 66 0,-7 14 0 16,-10 4 211-16,-14 5 0 15,-14 6 44-15,-4-4 1 16,-7 3-194-16,-1-5 0 16,-10-3-149-16,3-11 0 15,-3-9-157-15,6-10 1 16,1-10-127-16,4-12 1 15,3-1-318-15</inkml:trace>
  <inkml:trace contextRef="#ctx0" brushRef="#br0" timeOffset="34317.4">12556 8841 2163 0,'6'25'0'0,"3"16"122"16,-9-41 0-16,0-12-17 16,0-1 0-16,-6-3-115 15,8 0 1-15,5-2 10 16,8-7 0-16,7-8 150 16,12-5 1-16,3-5-97 15,5 0 1-15,-1-4-145 16,1 4 1-16,1 1-321 15,-7 8 1-15,1 2-945 16</inkml:trace>
  <inkml:trace contextRef="#ctx0" brushRef="#br0" timeOffset="35036.73">13490 8627 2241 0,'-16'-4'0'16,"-10"-7"63"-16,26 11 1 16,7 16-19-16,0-5 1 15,3 0-39-15,-8 0 1 16,-1-4-8-16,-1-7 0 15,0 0 0-15,0 0 1 0,-9-7-1 16,5-6 0-16,-1-8-1 16,3-3 1-16,0-7-54 15,2-1 0-15,0-6 19 16,-3 0 1-16,3-3 161 16,-4 3 1-16,-4-5-38 15,-1 11 1-15,-4-3-47 16,0 12 0-16,-1 7-117 15,-9 10 0-15,-4 8-121 16,-6 11 1-16,-4 10-144 0,-2 8 1 16,2 7 483-16,-4 5 0 15,4 7 75-15,8 1 0 16,1-1-206-16,10-3 1 16,8-2-149-16,10-5 0 15,10-4 81-15,1-11 1 16,11-9 257-16,6-12 1 15,9-8-10-15,-1-7 0 16,7-7-108-16,-6-3 0 16,0-8-94-16,-10 0 1 15,1-3-35-15,-4 1 0 16,0-3-49-16,-7 7 1 16,-2 3 123-16,-6 8 1 15,-7 0-14-15,1 7 1 16,-3 5 27-16,0 4 1 15,-11 16 3-15,4 10 0 0,1 11-66 16,6 17 1-16,10 13-138 16,4 11 0-16,8 8-31 15,12 22 1-15,6 14 319 16,-1-23 1-16,2-17-54 16,-8-25 1-16,-5-21-336 15,-10-34 1-15,1 2-1436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30T09:26:01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11422 5069 2017 0,'0'0'0'16,"-31"28"-24"-16,31-28 1 16,-5-9-28-16,5 2 1 15,1-2-78-15,-2-2 1 0,-3 2-5 16,-2 0 0-16,-3-3 159 16,-4-1 0-16,2 1 33 15,-2-8 1-15,-5-2-74 16,-1 2 0-16,1 2-62 15,-4-1 1-15,-4 4 231 16,4-1 0-16,-2 3 40 16,-2-3 1-16,2 4-46 15,-6-1 0-15,1 0-89 16,-1 4 0-16,-1 2-98 16,-3 2 1-16,1-2-140 15,-4 7 1-15,-3 3-45 0,1 3 0 16,-2 6 236-16,4 4 0 15,0 4 211-15,4 5 0 16,4 4-115 0,3 9 0-16,2 0-66 0,2 3 0 15,1 2 33-15,-1 2 0 16,4-3-59-16,3-1 1 16,0 6-71-16,2-2 1 15,0 2-45-15,2 3 1 16,2-3-19-16,-4-2 0 15,0-3 154-15,6-1 0 16,3 0 61-16,0 3 1 16,4-7-56-16,4 5 0 15,0-4-50-15,1 7 1 16,5-4-37-16,4 2 0 0,-1 2 40 16,2-7 0-16,0-7-39 15,3 1 0-15,4-3-58 16,1-7 1-16,2-3-76 15,7-2 1-15,-1-3 261 16,4-1 0-16,10-3 150 16,-3-1 0-16,4 4-110 15,-3-4 0-15,3 2-134 16,-4 0 1-16,1-1-189 16,1-4 0-16,-1 1-78 15,3-5 1-15,0 1 554 0,2-3 0 16,2-1-144-16,-8-3 0 15,-1-9-50-15,-2-3 0 16,1-4-214-16,-3-5 1 16,6-4-62-16,-6-1 0 15,-4-3 85-15,-2-1 1 16,-5-9 236-16,0 1 0 16,-8 1-19-16,1-8 1 15,-1-1-99-15,-7 0 1 16,-1-6-12-16,-1 2 1 15,-2 0 91-15,-1-4 0 16,-6 2-71-16,0 2 0 16,-6 0-136-16,-3 4 0 15,-4-1-5-15,-2 6 1 16,-7 4 216-16,4 7 0 16,-1 9 11-16,-5-4 0 15,-4 0-34-15,1-2 1 0,-5 3-52 16,5 4 1-16,-1 3-85 15,-2 3 1-15,-1 1-81 16,-6 5 0-16,-2-1-92 16,-3 6 0-16,-4-2 393 15,0 2 1-15,-1 1-70 16,1 6 0-16,4-3-89 16,-1 3 1-16,3 3-142 15,-6-1 1-15,-2 5-622 0,-8-3 0 16,-3 0-121-16</inkml:trace>
  <inkml:trace contextRef="#ctx0" brushRef="#br0" timeOffset="7082.35">14563 6316 1636 0,'9'-7'0'15,"8"-5"-192"-15,-17 12 1 16,-11-4-128-16,1 4 1 16,-3 0 415-16,8 0 0 15,-4 0 42-15,9 0 0 16,-10-5-63-16,10 5 1 16,-3-9 70-16,3 9 0 15,-4-8-79-15,4 8 0 16,-7-9 28-16,7 9 0 0,-10-3-47 15,10 3 0-15,-9-4-33 16,9 4 1-16,-7-3-14 16,7 3 1-16,-6-2-11 15,6 2 1-15,0 0-41 16,0 0 1-16,0 0-38 16,0 0 1-16,0 9-23 15,0-9 0-15,13 9 344 16,8-2 0-16,6-5-25 15,10 0 1-15,9-4-105 16,0 0 0-16,6-5-247 0,0 1 0 16,7-6-238-16,-2-1 1 15,6-1 745-15,0 3 1 16,5 4-284-16,-7-2 0 16,0-2-214-16,-2 2 1 15,-4 0-308-15,-3 0 0 16,-6-4 794-16,-2 10 0 15,1-1-193-15,-8 1 0 16,-4 1-78-16,-5 0 0 16,-8 2-25-16,-3 0 1 15,-8-2-71-15,0 2 1 16,-7-3-4-16,-2 3 0 16,0 0-99-16,-11-4 0 15,-11 2-44-15,-2 0 0 16,-4 1 172-16,-5 1 0 15,-4 1 221-15,-6 1 0 0,-1 4-99 16,-4-3 1-16,-2 6-218 16,-2 0 0-16,-5 2-260 15,0 2 1-15,-4-1 630 16,4 1 0-16,-4-1-183 16,6 1 1-16,5-4-124 15,2 4 1-15,-4-4-203 16,2 1 0-16,0 3 59 15,8-4 0-15,3 0 222 0,8-2 1 16,7 2 61-16,5-5 0 16,6-2-105-1,4-1 0-15,4 1-16 0,5-2 0 16,0 0-30-16,0 0 0 16,12-3 82-16,9-3 0 15,10-1 99-15,6-2 1 16,11 0-170-16,4-4 1 15,7 1-283-15,5-4 1 16,7-1 475-16,-1 3 0 16,5-2-135-16,12 0 0 15,9-6-325-15,-11 2 1 16,-7-1-500-16,-19 4 0 16,0-2 320-16</inkml:trace>
  <inkml:trace contextRef="#ctx0" brushRef="#br0" timeOffset="14955.22">23220 6214 1827 0,'5'-6'0'16,"3"-10"-1"-16,-8 16 1 15,1-9-2-15,-1 9 0 16,0 0-16-16,0 0 0 16,0 0 1-16,0 0 1 15,-7 4 10-15,7-4 0 16,-9 5 6-16,9-5 1 16,-9 4 39-16,9-4 0 15,-8 9-4-15,8-9 1 16,-4 7 19-16,4-7 1 15,0 11 4-15,0-11 0 16,6 11 1-16,-6-11 1 16,15 12 12-16,-2-6 1 0,3-3-4 15,5 1 0-15,6-4-57 16,1 3 0-16,2-3-98 16,5 0 1-16,2-3-267 15,5-1 1-15,2-5 291 16,4 6 0-16,4-5 355 15,0 3 1-15,3-2-177 16,-5 1 0-16,-4 3-139 16,-3-1 0-16,-6 2-81 15,-6 2 1-15,-3 0 43 0,-8 4 1 16,-3 1 50 0,-5-1 0-16,-4 1 51 0,-8-5 0 15,7 9 61-15,-7-9 0 16,0 0-12-16,-7 0 1 15,-4 2-10-15,-4-2 1 16,-5 0-50-16,-12-2 1 16,-10 1-198-16,-1-3 0 15,-3 0-132-15,0 3 1 16,0-1 501-16,3 0 0 16,6 2-31-16,2-4 0 15,4 4-116-15,5-5 0 16,4 1-8-16,4 1 0 15,3-4-62-15,2 1 0 16,4-1-29-16,-1 2 0 0,5-4-13 16,-1 1 0-1,3 3-6-15,3 5 0 0,-2-11 58 16,2 11 0-16,2-5-62 16,-2 5 1-16,14 3-12 15,-1-1 0-15,4 5-74 16,5-1 0-16,4 5-37 15,3-2 0-15,7 0 463 16,0 0 1-16,5 1-124 16,-2-1 0-16,2-1-193 15,-5 4 0-15,-2 3-424 16,-5-5 1-16,3 3-692 16</inkml:trace>
  <inkml:trace contextRef="#ctx0" brushRef="#br0" timeOffset="16719.89">26111 6235 2084 0,'22'-5'0'16,"15"-4"-21"-16,-37 9 0 16,-35-4-100-16,11 4 1 15,-2 0 23-15,6 0 1 16,3 0 181-16,2 0 0 15,4 0-25-15,0-3 1 16,4 1 11-16,-1 0 0 16,5 0-32-16,3 2 0 0,-10-3-43 15,10 3 0 1,0 0-71-16,0 0 0 0,0 0-49 16,8 3 0-16,5 1 352 15,9 1 0-15,7 1-70 16,8 1 1-16,6-2-159 15,5-1 0-15,3 0-374 16,5-1 1-16,7-3 461 16,-1 0 0-16,10 0 122 15,13 4 0-15,15-4-579 16,-6 2 0-16,0-2 594 0,2 0 0 16,2 0-60-16,-9 0 1 15,-4 0-641-15,-2 3 0 16,-2-3 863-16,2 4 1 15,0-1-327-15,2 1 1 16,2 1-617-16,3-1 0 16,6-2 1108-16,-1 0 0 15,-1-1-880-15,5-1 0 16,7 0 657-16,-3-1 1 16,0-1-346-16,1 0 1 15,-3-2-63-15,5 1 0 16,-1-1 297-16,-2-1 0 15,1-4-695-15,1 2 0 16,2-2 924-16,-6 1 0 16,-3 3-808-16,0 1 1 15,-2-1 654-15,-2 1 1 16,0 4-185-16,-18 0 1 16,-13 0-211-16,-10 0 1 0,-8 0-101 15,-5 4 1-15,-3 1 48 16,-3 1 0-16,-7 1 314 15,-5-3 0-15,-7-3-18 16,-2 3 1-16,-6 0-108 16,1-1 0-16,-4-3 29 15,-4 0 0-15,0 0-71 16,0 0 0-16,0 0-24 16,0 0 1-16,0 0-15 0,0 0 1 15,-10 4-8-15,10-4 0 16,-13-4 216-16,-7 1 1 15,-9-3-66-15,-1 3 0 16,-1 3-72-16,-10-4 0 16,-7 0-85-16,4-1 1 15,-2-2-258-15,-10 1 0 16,-5-4 429-16,-3 4 1 16,-5-1 23-16,5 5 1 15,1-1-320-15,-7 3 1 16,-4 0 107-16,-2 0 0 15,-3 0 309-15,10 0 0 16,7 0-325-16,-10 0 0 16,-6-4-323-16,4 2 1 15,2-1 822-15,4 3 0 16,5 0-350-16,0 0 1 0,4 1-239 16,-5-1 0-16,-3 0-16 15,6 0 0-15,2 0 476 16,-3 2 1-16,-5 4-222 15,15-3 1-15,12-1-198 16,-16 2 0-16,-5 3-148 16,4-4 1-16,2 3 564 15,-4-3 1-15,-4-1-167 16,13 2 1-16,10-1-171 16,-16-3 0-16,-7 0-299 0,-1 0 1 15,-5 0 651-15,-1 4 1 16,0-2-193-16,7 1 1 15,6 1-313-15,-11-4 1 16,-8 0 196-16,0 0 0 16,1 0 214-16,10 0 1 15,10 4-257-15,-10-4 1 16,-1-4-253-16,1 0 1 16,0-1 462-16,6 1 1 15,4-1-25-15,7 1 1 16,5 4-98-16,7-3 0 15,6 3-48-15,2 0 0 16,4 0-81-16,-2 3 0 16,-1-3 14-16,6 2 1 15,7-2 20-15,-3 0 1 16,0 0-128-16,3 0 1 0,3 2-298 16,-2 3 0-16,0-1-414 15</inkml:trace>
  <inkml:trace contextRef="#ctx0" brushRef="#br0" timeOffset="34406.58">25945 8754 2084 0,'0'0'0'16,"0"0"41"-16,0 0 1 16,0 0 19-16,0 0 0 15,0 0-40-15,0 0 0 16,0 0-22-16,0 0 0 16,0 0 50-16,-6 18 1 15,-1 13 86-15,-4 10 0 16,-2 6-45-16,0 13 1 15,2 10-143-15,-4 13 1 16,0 10 155-16,-3 28 0 16,-1 23-158-16,6-5 1 15,4-3 131-15,2-9 0 16,7-14-142-16,7-12 1 0,10-11 41 16,1-16 0-1,6-15-77-15,8-10 0 0,8-13 5 16,4-11 0-16,6-16 239 15,4-9 0-15,3-13-192 16,-3-16 0-16,-1 1-1905 16</inkml:trace>
  <inkml:trace contextRef="#ctx0" brushRef="#br0" timeOffset="34798.69">26458 9145 2409 0,'0'0'0'15,"0"9"109"-15,-2-4 1 16,0 6-105-16,0 7 1 16,0 8-6-16,1 2 0 15,-1 7 0-15,2 10 0 16,2 7-15-16,3 7 0 16,6 1 15-16,6-1 1 15,3 2 139-15,8-7 0 0,5-7-22 16,2-13 1-16,6-9-118 15,-1-10 0-15,1-10-172 16,-2-14 1-16,0-16-166 16,-1-22 0-16,1 2-1107 15</inkml:trace>
  <inkml:trace contextRef="#ctx0" brushRef="#br0" timeOffset="35173.36">26589 8549 2275 0,'0'0'0'16,"9"16"117"-16,-9-16 1 15,4 11-76-15,-4-11 0 16,2 13-30-16,3 1 1 15,3 6-40-15,3 2 0 16,5-1-33-16,-5 3 1 16,0 1 57-16,-5-4 1 15,-2-3-67-15,-6-1 1 16,-6-7-82-16,-8-1 0 16,-6-9 34-16,-2 0 0 15,-4-7 215-15,0-9 0 16,-1-11 38-16,7-2 0 0,3-5-138 15,14 2 1-15,10-3 116 16,6 10 1-16,13 2-156 16,8 12 1-16,-1 0-1707 15</inkml:trace>
  <inkml:trace contextRef="#ctx0" brushRef="#br0" timeOffset="35503.17">27398 9462 2499 0,'0'0'0'16,"9"13"136"-16,-4-1 0 15,1 4-102-15,-1 2 0 16,-1 0-38-16,4 11 1 16,-1 5-103-16,0 6 0 15,1 5 96-15,-6 11 0 0,-2 1-260 16,-4 7 0-16,0-1-1148 15</inkml:trace>
  <inkml:trace contextRef="#ctx0" brushRef="#br0" timeOffset="36706.22">28354 8771 2107 0,'0'0'0'15,"13"-17"71"-15,-9 7 1 16,-1-1 69-16,-5-4 1 16,-3-1-17-16,-6 4 0 15,-4-5-89-15,0 5 0 0,-1 1-32 16,-10 6 1-16,-7 1-46 15,-4 13 0-15,-4 9-155 16,4 4 1-16,4 6 63 16,5 3 0-16,4 5 212 15,15-2 1-15,11 0 83 16,11-1 1-16,13 1-136 16,12-9 0-16,12-3-559 15,7-1 1-15,10-3 950 16,9 8 0-16,7 2-344 15,-21 7 1-15,-10 2-78 16,-26 1 0-16,-21-5-93 16,-19 5 0-16,-20-1-229 0,-8 3 0 15,-12 0 814-15,1-6 1 16,-6-2-392-16,11-7 0 16,7-7-116-16,10-1 0 15,7-12 12-15,-2-7 1 16,4-7-8-16,9-9 1 15,6-7-25-15,10-2 0 16,10-2-22-16,7 4 1 16,8 2-260-16,7 5 0 15,10 5 275-15,4 0 1 16,7 1 335-16,1 1 0 16,2 0-196-16,8-5 0 15,5 0-169-15,-8-10 1 16,-1-6-131-16,-13-2 0 15,-10-4 286-15,-10 0 1 0,-10-3-88 16,-3-1 1-16,-8-3 67 16,-5-1 1-16,-6-5-6 15,-2 13 0-15,-1 4-29 16,-1 11 0-16,-1 7-99 16,-2 16 0-16,-1 14 73 15,3 11 1-15,1 13 73 16,6 9 0-16,6 7-5 15,7 0 0-15,7 0-23 16,2-7 1-16,2-2-24 16,4-11 0-16,2-5-35 0,-5-8 1 15,-2-5 1-15,-5-3 0 16,-3-7-5-16,-2-8 1 16,0-6 2-16,-2-6 1 15,0-6-3-15,0-5 0 16,-2-4-88-16,4-14 1 15,0-6-66-15,2-1 0 16,1-11 161-16,-1 7 0 16,0 2 56-16,-4 16 0 15,-2 9-13-15,-3 12 1 16,-3 13-52-16,-3 2 1 16,13 22-62-16,-3 1 0 15,2 12 124-15,3 2 0 16,4 8 110-16,5 2 0 15,3-2-76-15,5-5 0 0,1-4-67 16,-3-9 1 0,-5-7-89-16,-1-13 0 0,-3-9-154 15,-5-7 1-15,-3-11-382 16,6-7 0-16,-1 2-395 16</inkml:trace>
  <inkml:trace contextRef="#ctx0" brushRef="#br0" timeOffset="37092.41">29886 8502 2398 0,'0'0'0'16,"-13"13"102"-16,13-13 1 16,0 0-58-16,0 0 0 15,-3 7-14-15,-3 6 0 16,1 8-107-16,-5 8 1 16,1 9 75-16,0 2 0 15,0 8 14-15,1-3 1 16,3 2 19-16,3-2 1 15,4-2 8-15,3-5 1 16,6-6 63-16,8-6 1 16,7-8-53-16,7-8 0 0,6-10-140 15,1-9 1-15,3-5-247 16,1-8 0-16,2-8-406 16,-7 1 0-16,0 0 374 15</inkml:trace>
  <inkml:trace contextRef="#ctx0" brushRef="#br0" timeOffset="37422.58">30337 8452 2297 0,'-4'12'0'15,"-1"5"170"-15,-1-5 1 16,-1-3-44-16,-6 4 0 16,-4 5-113-16,4 5 1 15,2 3-120-15,7-1 0 16,4 4-80-16,8-1 0 16,5 1 194-16,5 2 0 15,6-6 174-15,4-2 1 16,5-5-95-16,0-5 1 15,2-8-88-15,-1-6 1 16,1-12-123-16,-4-9 1 16,0-6-338-16,1-5 0 0,-1 1-687 15</inkml:trace>
  <inkml:trace contextRef="#ctx0" brushRef="#br0" timeOffset="38113.29">30508 7913 2297 0,'0'0'0'16,"13"6"109"-16,-2-8 0 15,6-2-112-15,7-1 0 16,6-2-314-16,5 0 0 16,7-2 306-16,2 3 1 15,4-3 330-15,2-3 1 16,2-3-187-16,-4-3 0 16,-4-2-100-16,-3 2 0 15,-6-1-38-15,-7 4 0 16,-6 3-11-16,-6 4 0 15,-3 1-10-15,-2 7 1 16,-1 7-86-16,-1 6 0 0,2 12-54 16,2 9 0-16,2 15 130 15,5 10 0-15,4 14 244 16,9 26 1-16,10 23 10 16,-1-7 0-16,6 2-143 15,-9-16 1-15,-2-5-89 16,-11-5 0-16,-6-10 47 15,-7-3 1-15,-6-6-38 16,-3-6 0-16,-2-10-6 16,2-7 0-16,-1-8-53 15,3-14 1-15,3-12 71 16,-5-3 0-16,-1-3 32 0,-3-9 1 16,0 0 2-16,0 0 1 15,-13-5-16-15,2 1 1 16,-2 1-112-16,-18 3 1 15,-15 3-262-15,-9 6 0 16,-10 9 683-16,-3 0 1 16,-6 2-345-16,-2 4 1 15,-3-3-241-15,7 3 0 16,3-1 369-16,16-5 1 16,9 0-182-16,8-5 0 15,11-4-402-15,12 0 1 16,0 1-859-16</inkml:trace>
  <inkml:trace contextRef="#ctx0" brushRef="#br0" timeOffset="42242.9">21285 10405 2342 0,'-9'-27'0'15,"-6"-19"96"-15,0-14 1 16,-3-14-17-16,-1-10 0 16,-1-12-115-16,7 33 1 15,4 18 6-15,3 15 0 16,2 14 67-16,-3 25 1 0,0 19-78 15,5 26 0-15,6 27-103 16,8 31 0-16,9 25 41 16,6-2 1-16,10 7 347 15,0-5 0-15,4-2-255 16,-12-14 1-16,-3-10 44 16,-11-22 0-16,-6-19-22 15,-9-22 1-15,-3-21-55 16,-1-10 0-16,-3-16-104 15,-14-10 1-15,-8-14-79 0,-1-11 1 16,-1-13 521-16,3-14 0 16,-3-17-283-16,7-26 1 15,3-26 60-15,18 10 0 16,10-1-244-16,19 17 0 16,15 12 384-16,7 29 0 15,9 21-162-15,-4 22 0 16,1 22-66-16,-10 25 0 15,-7 25-77-15,-9 8 1 16,-10 8 32-16,-12-3 0 16,-10 0 92-16,-7-15 0 15,-13-10-4-15,2-9 0 16,-6-10-151-16,-12-5 1 16,-8-5-118-16,3-5 1 15,-1-8 349-15,2-5 0 16,-1-6 76-16,5-9 1 15,1-6-70-15,11-1 0 0,8-5-126 16,7 8 0-16,9 7-166 16,12 19 1-16,10 10-300 15,10 14 0-15,5 10 799 16,6 7 0-16,7 8-147 16,0-2 1-16,2 0-169 15,10-2 0-15,6 0-112 16,-12-18 1-16,-10-13-157 0,-1-10 0 15,-4-12 363-15,0-10 0 16,-2-9 7-16,-6-7 1 16,-3-11-34-16,-7-7 0 15,-5-6 5-15,-6-21 0 16,-4-18-109-16,-4 16 0 16,-4 3 7-16,4 33 1 15,-6 17-50-15,4 10 0 16,1 14 94-16,1 17 1 15,3 12-5-15,5 13 0 16,1 12-48-16,4 8 1 16,5 5 60-16,3-2 1 15,1-2-40-15,4-6 1 16,1-8-121-16,7-9 0 16,-1-11-104-16,6-13 0 15,1-10 237-15,3-13 0 16,-1-8 159-16,-1-10 0 0,-3-13-15 15,1-12 0-15,0-14-97 16,-17 12 1-16,-13 6-84 16,-5-2 0-16,-8-3-58 15,-1 14 1-15,-3 5 25 16,3 11 0-16,1 10 38 16,4 15 0-16,-11 2 74 15,11 22 0-15,2 6-31 16,7 6 0-16,4 7-58 15,6 3 0-15,3-1-44 16,4-2 0-16,1-4-122 0,5-8 0 16,5-15-42-16,-4-7 0 15,4-14 462-15,0-10 1 16,0-12 49-16,-4-5 0 16,0-15-200-16,-5-3 1 15,-4-8-87-15,-8-21 0 16,-10-13 12-16,-1 7 1 15,-3 3-3-15,-2 31 0 16,-2 22-7-16,1 10 0 16,-1 13-16-16,0 19 0 15,0 16-33-15,6 14 1 16,5 14 108-16,4 6 0 16,5 13-14-16,8 32 0 15,9 20-139-15,0 3 1 16,6 8-219-16,-2 1 1 15,-2-1 456-15,0-2 0 16,1-4-94-16,-6-7 0 0,-3-12 125 16,-12-10 1-16,-12-8-223 15,-12-21 0-15,-10-14-93 16,-7-16 1-16,-3-18 382 16,-23-14 0-16,-18-22-131 15,-4-13 1-15,-8-17-461 16,-3-21 0-16,-11-19 617 15,16-13 0-15,3-21-209 16,18-1 1-16,10-4-69 16,27 4 0-16,20 1 13 0,24 14 0 15,22 7-309-15,35 16 0 16,30 13 451-16,4 13 0 16,14 12-333-16,-11 13 1 15,0 14 216-15,-13 13 0 16,1 0-1901-16</inkml:trace>
  <inkml:trace contextRef="#ctx0" brushRef="#br0" timeOffset="42543.86">24176 9413 2095 0,'0'0'0'0,"0"0"-383"16,2-9 0-16,0-3-458 0</inkml:trace>
  <inkml:trace contextRef="#ctx0" brushRef="#br0" timeOffset="42872.77">24270 9332 2185 0,'-9'0'0'15,"-8"2"119"-15,6 2 0 16,2-4-53-16,0 3 0 15,0 3-69-15,-6 10 1 16,-4 2-55-16,-3 11 0 16,-6 9 151-16,3 5 1 15,1 5-39-15,1 8 0 16,3 5 51-16,2 10 0 16,3 4-59-16,8 26 0 15,8 20-186-15,14-10 0 16,7-1 196-16,15-11 1 15,13-14 128-15,11-15 1 0,13-12-270 16,9-15 0-16,9-14 50 16,6-17 0-16,9-15 187 15,-20-10 1-15,-10-8-286 16,-14-8 1-16,-15-5-73 16,-16-2 1-16,-18-4-12 15,-10 6 0-15,-11 1-319 16,-10-3 0-16,0 0-171 15</inkml:trace>
  <inkml:trace contextRef="#ctx0" brushRef="#br0" timeOffset="43210.97">23890 10312 2633 0,'9'-6'0'16,"6"-1"100"-16,1-7 0 15,3-2-213-15,7-6 1 16,5 2 157-16,12-9 0 15,14-3 103-15,11 1 1 0,12-6-559 16,23-1 0-16,21-2 738 16,-15 10 1-16,-1 4-384 15,-23 8 1-15,-13 6-254 16,-20-3 0-16,0 1-1136 16</inkml:trace>
  <inkml:trace contextRef="#ctx0" brushRef="#br0" timeOffset="66806.03">24434 11752 2017 0,'15'-5'0'16,"9"-2"56"-16,-24 7 1 15,0 0-56-15,0 0 0 16,-13 3-4-16,13-3 1 15,-11 7-72-15,11-7 1 16,0 10 2-16,8-7 1 16,5 3-111-16,3-6 0 15,6 0 197-15,6 0 1 16,9-8 341-16,4 3 0 16,10-4-221-16,6 2 1 15,6-6-628-15,22-7 0 16,15-3 937-16,3-1 0 15,10-1-616-15,3-5 0 0,8-1 480 16,0 0 0-16,1-6-632 16,6 2 0-16,4-1 720 15,2 2 1-15,3-2-679 16,2 0 1-16,8 0 296 16,5 4 1-16,7 1 230 15,8-5 1-15,7 0-303 16,-1-3 1-16,3-3-163 15,11 2 0-15,2-5 326 16,5 0 1-16,6 2 21 16,2-5 1-16,6 1-99 15,-1 0 1-15,4 0 51 0,-5-5 0 16,-2-2-86-16,-8 0 0 16,-7-2-261-16,-5 6 0 15,-4 3 321-15,-15 4 1 16,-13 3 75-16,-13-1 0 15,-13-3-225-15,-13 8 1 16,-14-1 147-16,-10 6 1 16,-9 2 135-16,-14 4 1 15,-12 5-205-15,-11-1 1 16,-9 4-38-16,-6 5 0 16,-5-4-23-16,-4 3 0 15,-1 4-2-15,-5-2 0 16,-3 2 74-16,-4 4 0 15,-5 1-4-15,-4 4 0 16,0 0 3-16,0 0 0 0,0 0 47 16,0 0 0-16,-7 2 4 15,7-2 1-15,-13 2 5 16,-6 1 1-16,-7 3-74 16,-12-1 0-16,-14 6-318 15,-5 2 0-15,-10-1 505 16,-5 4 1-16,-5 6-132 15,-5 0 0-15,-4 6-398 16,-27 5 0-16,-16 5 695 16,0-1 1-16,-6-4-514 15,-5 3 0-15,-6 0 276 0,-4-2 1 16,-3 4 65-16,-2-2 1 16,0 0-311-16,-4 4 1 15,-2-3 59-15,4 3 1 16,2 3 240-16,8-1 0 15,3-3-613-15,0-1 1 16,3 0 922-16,5 1 1 16,1 3-632-16,0 1 1 15,0-2 381-15,6 6 0 16,2 2-396-16,1-2 1 16,4-8 320-16,2 1 0 15,4-6-354-15,2 4 0 16,1 2 476-16,8-3 0 15,5-1-541-15,-2 0 0 0,3-7 529 16,1 2 0 0,6-4-300-16,-8 3 0 0,2 1-128 15,0 1 0-15,2 1 385 16,-3-3 0-16,-5-1-579 16,1 0 0-16,-2 0 748 15,5 5 0-15,2-1-511 16,2 1 1-16,-4-5 225 15,10-2 0-15,3-4 36 16,30-9 0-16,20-6-182 16,-4-1 1-16,6-2-29 15,6-1 0-15,3-2 0 0,2-2 0 16,4-2 67-16,3 2 0 16,4-6-10-16,0 3 1 15,4-1 54-15,1 1 1 16,3-1-14-16,5 4 0 15,-4-9 64-15,13 2 1 16,6 0-15-16,11-1 0 16,7-4-88-16,13-1 1 15,12 1-269-15,17-5 0 16,20-2 439-16,30-10 1 16,30-9-144-16,13-5 1 15,20-11 2-15,12-9 1 16,14-4-58-16,11-3 0 15,13-2-128-15,-1 5 0 16,5 1 170-16,-8-6 0 0,-3 1 16 16,-2 5 1-16,0 3-10 15,-4 0 1-15,0 3 144 16,-18 6 1-16,-13 2-31 16,5 2 0-16,1 3-89 15,-7-2 1-15,-1 6-131 16,-13 2 1-16,-11 3 20 15,-14-6 1-15,-14 3 113 16,-16 9 0-16,-17-1 4 16,-17 8 1-16,-14 5-207 15,-13 2 0-15,-13 2 36 0,-12 2 0 16,-10 1 224-16,-6 2 0 16,-5 2-32-16,-6 2 1 15,-6 5-52-15,-5 2 0 16,0 0-50-16,0 0 1 15,-7-7-52-15,7 7 0 16,-13-7-17-16,-11 5 1 16,-9-2-741-16,-15-1 1 15,0 1 488-15</inkml:trace>
  <inkml:trace contextRef="#ctx0" brushRef="#br0" timeOffset="74580.94">6921 8736 1569 0,'-5'0'0'0,"-8"-3"-20"15,-2-1 1-15,-7-1 113 16,7-1 1-16,0-1-39 16,-3-2 1-16,3-7-22 15,-1 3 1-15,1-3 6 16,-4 4 0-16,5-1-73 16,-3 4 0-16,2 0-40 0,-9 5 1 15,0-3-44-15,2 4 0 16,-2 1-59-16,-2-2 0 15,0-1 160-15,4 1 0 16,0 4-12-16,7-3 1 16,1-1 16-16,1 2 1 15,0-2 7-15,2 4 1 16,1 2 66-16,1 0 0 16,0 0 76-16,0 2 0 15,3-4-95-15,6 0 1 16,-9 3-13-16,9-3 1 15,0 0 49-15,0 0 0 16,0 0 27-16,0 0 0 16,11 6-20-16,2-3 0 15,7 1-22-15,6-1 1 0,4 3-15 16,1-1 1-16,6 2-73 16,-4-3 0-16,-1-2-116 15,1 1 0-15,0 1-196 16,8 0 1-16,1-4 253 15,4 3 1-15,6 3 387 16,-2-1 0-16,7 2-173 16,-7-1 1-16,-4-3-257 15,6 1 0-15,5-1-336 16,4-1 1-16,2-2 920 0,1-2 1 16,3 2-368-16,-3-3 1 15,1 3-394-15,1 3 1 16,3-3 385-16,1 2 1 15,4 2 123-15,11 3 0 16,11-2-407-16,-11 6 0 16,1 2 74-16,5-4 0 15,1 0 409-15,0 3 1 16,-3 1-734-16,0-4 1 16,3-2 759-16,2-9 1 15,4-5-281-15,-2 4 1 16,-7 3-275-16,5-2 1 15,4-2 584-15,-6 1 0 16,0-5-679-16,-3 5 1 16,-1 1 521-16,1-5 0 15,2 1-60-15,-7-1 0 16,-8 2-392-16,-2-4 1 16,-6 2 303-16,-10 1 1 0,-9 3 140 15,-2-5 0-15,-5 3-122 16,-9 1 0-16,-5 1-33 15,0 1 1-15,-6 2-86 16,-7 0 1-16,-3 0 30 16,-6 0 0-16,-2 2 18 15,-4-2 1-15,0 0 17 16,0 0 0-16,0 0 0 16,0 0 1-16,0 0-14 15,-10-2 0-15,-2-2-89 0,-12 1 1 16,-10-1-77-16,-1 1 0 15,-4 1 44-15,-5 0 0 16,-2 2 432-16,2 0 0 16,-2 0-171-16,1 0 1 15,3 0-164-15,-4 0 0 16,-1-2-171-16,-4 2 1 16,-1 0 99-16,-5 0 0 15,1 2 353-15,3 0 1 16,-1-2-214-16,5 2 1 15,1-1-172-15,-2-1 0 16,-2 0-122-16,-3-1 1 16,-4-1 477-16,1 0 0 15,3 0-114-15,-4 2 1 16,5 0-253-16,-20 0 0 16,-9 0-180-16,4 0 0 0,1 0 645 15,18-3 1-15,12-5-236 16,-6 7 1-16,6-3-234 15,-4-1 1-15,-7 3-115 16,-16 0 1-16,-12-2 569 16,11 4 1-16,-1-3-324 15,6 3 1-15,5 3-291 16,-6 1 0-16,0-2 451 16,13 1 0-16,7 1-3 15,0 0 0-15,-3 1-302 0,-15 2 1 16,-11-3-139-16,1-1 1 15,-1 3 659-15,7-6 1 16,6 0-378-16,1 2 0 16,6 3-179-16,6-7 0 15,5-3 175-15,-1-2 1 16,1 1 216-16,2-1 0 16,-4 3-210-16,6 3 1 15,2 1-57-15,5 1 1 16,-2 1-66-16,4 4 0 15,2-3-45-15,7-1 0 16,1 2 113-16,5-1 0 16,7 1 51-16,2-1 0 15,4 1 20-15,9-4 1 16,-10 5-166-16,10-5 1 0,0 0-1197 16</inkml:trace>
  <inkml:trace contextRef="#ctx0" brushRef="#br0" timeOffset="87283.52">1743 10436 1804 0,'0'0'24'0,"0"0"1"0,-9 0-25 15,-1 0 1-15,3 0-24 16,7 0 1-16,-11-4-40 15,11 4 0-15,-7-1 57 16,7 1 0-16,-6 5-37 16,6-5 1-16,-9 14 36 15,5-6 1-15,2 1 4 16,2 2 0-16,0-2 3 16,0 3 0-16,0-1-5 15,-3 7 1-15,3-2-50 0,0 8 0 16,-4 4 107-16,2 1 0 15,2 4-22-15,2-5 1 16,2 3 61-16,1 5 1 16,2 2-43-16,-5 3 1 15,2 2-74-15,-4 2 1 16,0 0-83-16,0 6 0 16,0 5 138-16,0-2 0 15,0 0 60-15,0 2 0 16,-4-1-98-16,2 5 1 15,2-3-92-15,0 3 1 16,0-6 98-16,0 3 0 16,2 3 98-16,-2 12 0 15,-2 11-163-15,2-22 0 16,-3-5-36-16,-3 10 0 0,3 5 170 16,-3-12 1-16,2-9-48 15,4 17 0-15,-3 9-87 16,1 1 0-16,2 4 3 15,0-7 1-15,-4 2 158 16,-1-4 0-16,-3-4-134 16,6-10 0-16,-1-8-28 15,1 4 0-15,-2 0 125 16,0 18 1-16,-5 13 43 16,0-4 0-16,0 3-165 15,3-3 0-15,-3-3 129 0,3-4 1 16,6-4-4-16,-3 2 1 15,-1-7-167-15,2-6 0 16,2-7 93-16,0 24 1 16,0 10 108-16,0-3 1 15,-4 2-163-15,4-8 1 16,-3-5 11-16,1-18 0 16,-6-16 120-16,3 0 0 15,-1-6-37-15,3-1 1 16,-3-6-34-16,-1-3 1 15,1-1-7-15,1-3 0 16,1-3-26-16,4-3 1 16,-4-3-4-16,2-1 0 15,2-5-19-15,0-3 1 16,10-3-17-16,-5-10 0 16,4-12-78-16,4-4 0 15,-3-9 76-15,4-5 0 0,-1-6 176 16,-2-5 1-16,2-7-117 15,0-11 1-15,-3-9 97 16,-1-23 1-16,-4-21 14 16,5 1 0-16,-1-9-93 15,-4 14 1-15,1 2 57 16,-6 7 1-16,-2 6-199 16,-5-2 0-16,1-1 179 15,-7-6 0-15,2-4-128 16,-2 2 1-16,4-2 259 0,-6 0 1 15,2-1-223-15,2 5 1 16,2 5 187-16,-8 4 1 16,2 5-237-16,3-2 1 15,2 0 151-15,5 2 0 16,-1 2-115-16,6-1 1 16,4 3-77-16,-2 7 1 15,1 7 179-15,3 5 0 16,-2 6-100-16,5 5 1 15,0 4-143-15,0 5 1 16,2-2 175-16,-3 12 1 16,-3 4 81-16,1-1 1 15,-2 2-23-15,-1-1 1 16,3 3-53-16,-2 4 1 16,-3 3-1-16,-1 7 0 0,0 3 75 15,-1 8 0-15,-3 6-34 16,4 8 1-16,-6-3 14 15,-1 10 0-15,1 6-30 16,-3 3 0-16,0 5-27 16,0 14 1-16,-4 10-47 15,2 5 0-15,1 6 125 16,1 9 0-16,-4 10-69 16,-1 17 1-16,1 14-92 15,-2 6 0-15,2 9 129 16,2-10 0-16,2 1-188 15,-4 3 1-15,0-1 190 16,2 4 0-16,-2 5-223 0,-2-6 1 16,-7 2 264-16,7-4 1 15,6-9-236-15,0-3 1 16,3-6 311-16,6 2 1 16,2 0-171-16,2 2 1 15,5 0 62-15,0 3 1 16,0-3-25-16,1-4 0 15,2-3-113-15,0-8 0 16,-3-5 164-16,4-1 1 16,1-7-89-16,-1 3 0 15,-3-2-91-15,1 2 1 16,2 1 152-16,-4 0 0 16,-4 1-64-16,-1-8 1 0,-4-7-129 15,6-11 0-15,-3-10 103 16,1 3 1-16,-2-4 40 15,-2-3 0-15,4-4-137 16,1-9 0-16,-1 1-1381 16</inkml:trace>
  <inkml:trace contextRef="#ctx0" brushRef="#br0" timeOffset="105214.85">6428 14714 1871 0,'0'0'0'15,"-18"4"46"-15,3-4 1 16,-3 0 50-16,-6 0 0 16,2-4-15-16,-2 2 1 15,1-1-125-15,-1-1 1 0,0 1-40 16,-11-3 0-16,-2-1-236 15,-7 2 1-15,-2-3-81 16,-4 5 1-16,2-1 946 16,2 4 0-16,-4 0-368 15,8 2 0-15,1 0-87 16,8 0 1-16,3-2-99 16,-1 0 0-16,3 0-91 15,1-2 1-15,3 0 15 16,5 0 1-16,1 0 53 15,5 1 1-15,2 1 24 0,3 1 0 16,3 1 77-16,5-2 1 16,0 0 35-16,13 4 0 15,1 1-26-15,5 1 1 16,5-1-91-16,7 0 0 16,8 3-183-16,2 1 1 15,5 1-490-15,2 1 0 16,7 0 1265-16,4-2 0 15,11-2-421-15,-5-1 1 16,1-5-600-16,5 1 1 16,1 0 858-16,9-4 0 15,6-1-305-15,10-3 0 16,14 1-574-16,-4-1 0 16,6 3 932-16,-12-3 0 15,-6-1-673-15,2 2 1 16,-1-2 319-16,8-1 1 0,3 1-30 15,-6-4 1-15,-3-1-331 16,8 1 0-16,1 2 498 16,-9 5 0-16,-4 3-644 15,2 1 1-15,-2 3 682 16,-2 3 0-16,6 3-255 16,-9 0 1-16,-6 0-515 15,9 0 0-15,2 1 911 0,-9-2 0 16,-2-1-575-1,4 0 1-15,-4-2 28 16,2 1 0-16,-2-3 407 0,-4 1 0 16,-5-2-415-16,-13-2 1 15,-9-2-209-15,3-2 0 16,1-1 643-16,1 0 0 16,2-3-190-16,-4 1 1 15,-3-2-137-15,-10 0 0 16,-1 0-86-16,-4 2 1 15,-4 0 10-15,-5 3 1 16,-6 1-23-16,-3 3 0 16,-5 0 107-16,-4 1 0 15,-1 1-82-15,-9-2 0 16,9 6-573-16,-9-6 0 16,0 0-5-16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30T09:49:06.63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20327 8079 2207 0,'35'0'-69'0,"-30"-11"1"16,-8-7 10-16,-3 2 1 15,-5-5 55-15,-4 4 0 16,-1-2 35-16,-1 1 0 15,2-8 74-15,0 10 0 16,6 3-30-16,5 3 1 16,-1 4-85-16,5 6 0 15,0 0 115-15,0 0 0 16,17 6-59-16,-5 4 0 16,5 7 25-16,-2 8 1 15,3 4 22-15,-1 7 0 0,1 5-97 16,3 8 1-1,-1 5-9-15,2 5 1 0,6 2 73 16,-8 6 1-16,0 5-101 16,3 16 0-16,-1 10-90 15,4-8 1-15,3-8 45 16,-5-8 1-16,0-9 105 16,-5-15 0-16,-3-15-108 15,-1-7 1-15,-2-8 94 16,-4-4 1-16,0-7 24 15,-5 0 1-15,2-9 72 0,-6 0 0 16,0 0-16-16,-8-10 0 16,-1-8 25-16,-6-4 0 15,-3-7-64-15,-8 4 1 16,-4-4-58-16,1-1 0 16,-8-1-86-16,-2 6 1 15,-5 3-83-15,-2 1 1 16,-4-1 156-16,7 2 0 15,5 4 159-15,-3 0 1 16,6 1-68-16,5 3 0 16,6 3-59-16,4 2 1 15,7-2-24-15,-2 5 0 16,8-1-43-16,7 5 0 16,-9-6-14-16,9 6 0 15,5 7-100-15,12 6 0 16,5 7-117-16,8 5 0 15,5 2 463-15,3 5 1 0,9 3 24 16,-5 1 0-16,6 5-122 16,-2-7 0-16,-1 2-111 15,-1-2 1-15,0-7-160 16,-3-3 0-16,-1-4 98 16,-3-6 0-16,-2-7 221 15,-5-3 1-15,0-8-3 16,-1-3 0-16,-1-6-52 15,-4-5 1-15,-2-5-66 16,-4-8 0-16,3-5-21 0,-5 2 0 16,-1-7-1-16,-2-2 1 15,2-6 32-15,-6 4 1 16,0-2-49-16,-5 8 1 16,-2 3-146-16,1-6 1 15,-3 2-2244-15</inkml:trace>
  <inkml:trace contextRef="#ctx0" brushRef="#br0" timeOffset="11937.71">23890 9354 2006 0,'0'-9'0'16,"0"-7"66"-16,0 16 1 16,0 0-63-16,0 0 1 15,-9 9-5-15,9-9 0 16,-8 3-51-16,8-3 1 16,-7-3 59-16,3-4 0 15,-5-2 34-15,2-8 0 16,-3-6 35-16,1-9 0 15,0-10-23-15,1-1 0 16,5-2-68-16,-1-7 1 0,2-1-45 16,2-4 1-16,2-1 176 15,-2 2 1-15,2-5-47 16,-2 5 1-16,2 4-74 16,-2 4 0-16,0 3-46 15,-2 3 1-15,-2 1 18 16,1 10 0-16,1 8-8 15,-2 5 0-15,-2 5 11 0,1 4 1 16,-1 2 60 0,6 7 1-16,-9-7-42 0,9 7 0 15,-9 1 20-15,9-1 0 16,-11 13 58-16,2 1 1 16,1 6-54-16,1 5 1 15,3 4-38-15,-5 5 1 16,1 2-96-16,-3 8 0 15,0-3 5-15,0 1 1 16,-2-1 53-16,2-7 0 16,2-3 158-16,0-4 0 15,0-6-15-15,3-4 0 16,0-7-20-16,3-2 0 16,-1-5-27-16,4-3 0 15,0 0-15-15,-4-12 0 16,3-14-8-16,-3-8 0 0,4-9 29 15,4-4 0-15,-1-5-146 16,3 0 1-16,3-4 145 16,-3 11 1-16,3 3-53 15,-2 10 1-15,2 5 48 16,-1 7 0-16,-1 6-67 16,1 7 1-16,-1 1 39 15,0 6 0-15,3 6 34 16,2-1 0-16,5 8-46 15,-2 3 1-15,2 4 30 16,-1 1 0-16,3 3-34 16,-3 1 1-16,3 2 3 0,-5 0 1 15,-2 0-61-15,-3-2 0 16,0-1 10-16,-2-3 0 16,-1-1 27-16,-2-2 1 15,-1-2-44-15,3-3 0 16,1 1 57-16,1-7 0 15,-1-3-100-15,2-11 0 16,0 1-1872-16</inkml:trace>
  <inkml:trace contextRef="#ctx0" brushRef="#br0" timeOffset="27136.72">30291 13668 2051 0,'0'0'0'0,"0"0"88"16,0 0 0-16,0-7-13 16,0 7 0-16,-4-11-36 15,4 11 0-15,-9-9-5 16,9 9 1-16,-11-4 0 16,11 4 1-16,-13 0-36 15,5 2 0-15,3 0-1 0,5-2 1 16,0 0-90-16,7 0 0 15,6 2 95-15,6 0 0 16,6-1 193-16,5 1 1 16,7-2-80-16,0 0 0 15,2 0-66-15,-6 0 0 16,-4-2-71-16,-3-1 0 16,-6-1 14-16,-5-1 1 15,-6-1-3-15,-9 6 1 16,6-12-5-16,-6 12 1 15,-4-7 20-15,4 7 0 16,-11-6-10-16,11 6 1 16,-13-9-2-16,13 9 1 15,-11-11 1-15,11 11 0 16,-5-7 2-16,5 7 0 16,-8 0-9-16,3 11 0 0,-3 5 5 15,-1 9 0-15,-4 10-68 16,-2 6 0-16,-1 10-92 15,-1 3 0-15,-1 7 163 16,1 0 0-16,2 0 67 16,2-1 1-16,2-5-71 15,2-4 0-15,2-8-75 16,1-7 1-16,3-9-137 16,-1-7 0-16,0 0-1357 15</inkml:trace>
  <inkml:trace contextRef="#ctx0" brushRef="#br0" timeOffset="27433.16">30019 14021 2443 0,'8'-5'0'15,"4"-4"113"-15,5-2 0 16,3-4-115-16,10 5 1 0,5-1-313 16,6 2 1-1,7 0 483-15,3 3 1 0,8 1-54 16,-3 3 0-16,-1 4-313 15,-3-2 1-15,0 0-1364 16</inkml:trace>
  <inkml:trace contextRef="#ctx0" brushRef="#br0" timeOffset="28005.69">30804 14196 2219 0,'0'0'0'15,"0"0"162"-15,0 0 0 0,0 0-80 16,0 0 0-16,7-6-68 15,-7 6 1-15,8-5-51 16,-8 5 1-16,0 0 24 16,0 0 0-16,0 0-2 15,0 0 0-15,0 0-12 16,0 0 1-16,0 0-12 16,0 0 0-16,-8 7 38 15,8-7 0-15,-7 9 63 16,7-9 1-16,0 0-54 0,0 0 0 15,2-9 74-15,1 0 0 16,1-2-84-16,0 0 0 16,-2-1-50-16,-2 3 1 15,-2 2-103-15,2 7 0 16,-11-4-13-16,3 4 0 16,1 0-1319-16</inkml:trace>
  <inkml:trace contextRef="#ctx0" brushRef="#br0" timeOffset="46117.95">31419 13632 2118 0,'0'0'0'0,"0"0"44"16,0 0 1-16,5-29-34 16,-3 13 0-16,0-2 20 15,-2 2 0-15,-2-2-31 16,0 5 0-16,2 2 25 16,-2 2 1-16,0 2 1 15,2 7 0-15,-3-11 35 16,3 11 1-16,0 0-65 15,0 9 1-15,-2 8 3 0,0 1 1 16,0 5 68-16,-3 8 0 16,-1 5-72-16,-1 7 1 15,-1 2-81-15,1 5 0 16,-2 4 58-16,1-1 1 16,1-1 57-16,1-4 1 15,3-3 58-15,-1-5 0 16,2-4-29-16,0-4 1 15,1-10-66-15,-1-4 1 16,0-5 6-16,0-3 1 16,0-4-2-16,2-6 1 15,0 0-13-15,-4-13 0 16,-3-10-40-16,2-8 1 16,-3-7 45-16,4-5 0 15,3-7 103-15,1-2 1 16,0-6-54-16,0 0 0 0,1 1-51 15,3 3 0-15,0 2 2 16,1 10 1-16,3 6 30 16,1 7 0-16,4 8-24 15,-4 10 0-15,0 9 23 16,2 11 0-16,2 9 44 16,4 9 0-16,5 11-76 15,0 0 0-15,0 7-81 16,8 2 1-16,5 1-193 15,11 4 0-15,11 2 104 0,-3-10 0 16,0-5 419-16,-6-12 1 16,-4-7-98-16,-9-6 0 15,-6-6-62-15,-6-5 1 16,-9-5-52-16,-1-3 1 16,-5-6-31-16,-3-5 0 15,-1-9 24-15,0-9 0 16,-3-10-18-16,-1-2 0 15,-1-8-35-15,-5 0 1 16,-1-2-42-16,1 0 1 16,1 0 60-16,-1 6 0 15,1 3 4-15,-1 4 1 16,-1 7-62-16,3 10 0 16,4 10-201-16,0 16 1 15,0 0-1657-15</inkml:trace>
  <inkml:trace contextRef="#ctx0" brushRef="#br0" timeOffset="50122.24">32451 13407 2051 0,'0'0'88'0,"0"0"0"16,0-13-41-16,0 13 0 15,3-9-39-15,-3 9 0 16,0 0-57-16,0 0 1 0,0 0 40 16,0 0 1-16,0 0-23 15,0 0 0-15,-7 13-22 16,1-4 0-16,-1 2 42 15,0 1 1-15,-3 1 8 16,1 0 0-16,2-3 2 16,-2 1 0-16,1-2 34 15,1 2 1-15,1-2 45 16,3-2 0-16,1-3-44 0,2-4 1 16,0 0 39-1,0 0 1-15,0 0-7 0,0 0 0 16,0 0-11-16,7-6 0 15,6-3 5-15,4 2 0 16,5-2-66-16,0 2 1 16,4 0-72-16,-4 3 1 15,0 4-12-15,-5 9 1 16,-4 4 87-16,-4 5 0 16,-4 9 52-16,-3 3 0 15,-4 5 28-15,-1-1 1 16,-3 2-83-16,1 0 0 15,-3-2 42-15,-1-1 1 16,0-3-65-16,-4-5 1 16,0 1-43-16,-2-5 0 15,0-5-26-15,-1 1 1 16,-1-10-62-16,-3 0 0 16,-4-5 102-16,4 0 0 0,3-2 122 15,-2-6 1-15,3-6 75 16,5-10 0-16,3-5 4 15,14 0 0-15,9-2-66 16,5 6 1-16,8 1-82 16,-4 8 1-16,2 5-76 15,-8 7 0-15,-1 6-64 16,-8 6 1-16,-7 8-160 16,-4 0 0-16,0 2-1274 15</inkml:trace>
  <inkml:trace contextRef="#ctx0" brushRef="#br0" timeOffset="50434.63">32351 13486 2151 0,'0'0'48'0,"-6"-12"1"15,-5-8 56-15,8 2 1 16,1-2-30-16,5 2 0 16,5 2 23-16,3 0 0 15,6-2-34-15,3 0 1 16,6-2-68-16,5 0 0 16,8-2-278-16,3 3 0 0,6 1 218 15,0 0 0-15,4 5 188 16,-8 8 0-16,-1 6-424 15,-14 8 0-15,1 0-999 16</inkml:trace>
  <inkml:trace contextRef="#ctx0" brushRef="#br0" timeOffset="51208.06">32980 13553 2107 0,'0'0'49'0,"8"-11"0"16,5-9-20-16,-4 0 0 15,0-8 9-15,0 1 1 16,1-2 6-16,-3-2 1 16,-1-1 8-16,-3-2 0 0,1-2-18 15,-4 1 1-15,0-1-24 16,-4 4 0-16,-3 1 51 15,0 6 1-15,-1 5-47 16,1 8 0-16,-2 3-17 16,1 3 0-16,1 5 0 15,-2 2 1-15,-1 5-2 16,-4 6 0-16,-5 12-1 16,4 3 1-16,1 5-7 15,2 1 1-15,5 1-50 16,5 0 1-16,4 2 30 0,0-2 1 15,2 0 23-15,1-3 1 16,4 1-16-16,2-1 1 16,2 0 31-16,0-6 1 15,0-2 17-15,0 1 1 16,0-5-23-16,-4 3 0 16,1 1 59-16,-7 1 1 15,-5-1-72-15,-1 1 1 16,-3-1 31-16,-1 2 1 15,-2 1-36-15,-3-1 0 16,-2-5-25-16,1-1 0 16,-2-1-36-16,-2-1 1 15,1 1-10-15,1-9 1 16,2 0 73-16,2-4 1 16,4-3 86-16,-3-4 1 15,-1-5 64-15,6-15 1 16,1-10-4-16,15-10 0 0,9-8-150 15,8-4 1-15,9-5-235 16,6 3 1-16,8 3 51 16,16-8 0-16,10 0-646 15,-10 7 0-15,-1 0 417 16</inkml:trace>
  <inkml:trace contextRef="#ctx0" brushRef="#br0" timeOffset="52839.6">30556 12292 2129 0,'0'0'0'0,"0"0"57"16,0 0 0-16,4-9 10 0,-4 9 0 15,2-9-62-15,-2 9 0 16,0 0 4-16,0 0 0 16,-7 8 2-16,-1 4 0 15,-1 4-32-15,0 8 0 16,1 3-56-16,-3 11 1 15,0 9-72-15,-4-4 0 16,1 5 209-16,-3 1 0 16,-1 3 4-16,1 2 1 15,0 0-96-15,6 0 0 16,4 0 74-16,3-5 1 16,4-2 106-16,9-8 1 15,8-6-18-15,9-6 0 16,7-7-130-16,8-10 0 15,9-4-242-15,-1-10 0 16,5-5 139-16,-6 0 1 0,-2-3 300 16,-11-5 0-16,-7-1-106 15,-11 0 0-15,-10 0-150 16,-9-2 1-16,-9 2 238 16,-13 0 1-16,-11 6-102 15,4 3 1-15,-1 5-83 16,-10 8 0-16,-10 7-148 15,6-1 0-15,2 5-113 16,5 3 0-16,4 5 56 16,7-3 1-16,8 2-111 0,12-6 1 15,1 2-538-15</inkml:trace>
  <inkml:trace contextRef="#ctx0" brushRef="#br0" timeOffset="53525.92">31049 12825 2095 0,'0'0'0'0,"0"0"98"16,0 0 1-16,6-12-72 15,-2 5 0-15,-1-1-19 0,-3 8 0 16,8-10-60-16,-8 10 1 16,9-8 11-16,-9 8 1 15,13-3 38-15,-6 5 0 16,2-1-2-16,-9-1 1 15,8 13 9-15,-6-4 0 16,0 2 45-16,-4-6 1 16,-2 2-19-16,4-7 0 15,-7 9 28-15,7-9 1 16,-10 4-60-16,10-4 1 16,0 0 33-16,0 0 1 15,-1-13-36-15,-1 4 0 16,0-3 10-16,0 1 1 15,0 2-47-15,2 2 1 16,0 3 33-16,0 4 0 16,0 0-5-16,0 0 0 0,0 13 9 15,0-4 0-15,0 2 0 16,0-2 1-16,0-2-7 16,0-7 1-16,-2 9-10 15,2-9 1-15,0 0-423 16,0 0 1-16,0 0-636 15</inkml:trace>
  <inkml:trace contextRef="#ctx0" brushRef="#br0" timeOffset="77117.5">31572 12049 1883 0,'0'0'0'15,"-2"-21"6"-15,4 8 0 16,0 1 30-16,0-1 1 0,-1 2 22 16,1 0 1-16,-2 2-32 15,-2 0 0-15,1 2-11 16,1 7 0-16,-6-11 28 16,6 11 1-16,0 0-46 15,0 0 0-15,-2 9 0 16,0 2 0-16,-1 5-59 15,3 10 0-15,0 8 61 16,0 2 0-16,-2 7 112 16,0-2 1-16,-2 6-53 15,-1 0 0-15,-3 2-50 0,3-6 1 16,1-2-19-16,2-3 1 16,2-5 0-16,0-6 0 15,2-8 3-15,-2 1 1 16,-2-4 14-16,2-7 0 15,2-9 57-15,-2 0 1 16,-5-12 18-16,1-4 0 16,0-10-59-16,0-4 0 15,3-6-34-15,1-6 1 16,0-5-61-16,0-1 1 16,1-3 73-16,1-1 0 15,2 0 40-15,0 3 0 16,-1 3-36-16,3 6 1 15,-1 2-16-15,3 9 1 16,3 8-31-16,-2 5 0 16,2 5-40-16,2 9 1 0,4 6-44 15,3 6 0-15,2 8-181 16,4 9 1-16,2 8 555 16,3 2 1-16,4 7-67 15,0-3 1-15,2 2-36 16,-2-5 1-16,0 3-127 15,-5-8 1-15,-2-4-36 16,-6-4 1-16,-4-5-9 16,-1-4 0-16,-4-5-6 15,-2-6 0-15,-2-5 18 0,-9 0 1 16,7-16 19-16,-7-2 1 16,-1-13-64-16,-1-5 0 15,0-12 62-15,0-8 1 16,2-11 27-16,0 1 1 15,2-3-108-15,2 4 1 16,1 6 17-16,-3 9 0 16,0 8 41-16,-2 8 0 15,0 12-124-15,-4 15 1 16,-1 7-313-16,-1 16 0 16,1 0-886-16</inkml:trace>
  <inkml:trace contextRef="#ctx0" brushRef="#br0" timeOffset="78012.66">32401 11761 2129 0,'0'0'17'0,"0"0"0"16,15-14-27-16,-4 7 0 15,2 1-76-15,-2 6 1 16,-2 6-1-16,0-3 0 15,0 6 140-15,-3 0 0 16,-2 0 8-16,-1 2 0 16,1-2-7-16,0-2 1 15,-3 2-13-15,-1-9 1 16,-1 8 14-16,1-8 1 16,0 0-22-16,0 0 1 15,-10 0-70-15,3-2 0 16,-2 0 2-16,-2-5 0 15,-2-2-49-15,-2-7 0 16,0-4 71-16,2-4 0 16,4-1 84-16,4 0 1 15,1 0 40-15,9 3 0 0,10 2-37 16,4 0 1-16,3 1-81 16,4 4 1-16,5 4-210 15,2 10 1-15,4 4-159 16,-2 10 1-16,2 5 662 15,-2 7 0-15,2 6-37 16,-4 5 0-16,-3 7-158 16,-10 2 0-16,-9 4-159 15,-9 1 1-15,-7 0-157 16,-10 1 0-16,-7-4 293 16,-4-6 0-16,-6-5 142 0,3-5 0 15,-2-4-133-15,7-8 0 16,5-6-49-16,2-4 0 15,6-4-52-15,2-3 0 16,2-4-19-16,-1-1 0 16,1-4-23-16,1-2 1 15,1-8 11-15,3 5 0 16,4 1 37-16,2 4 1 16,3 3-55-16,4 4 0 15,2 6 9-15,2 3 0 16,3 1 20-16,1 8 0 15,-1 4 68-15,2 1 1 16,3 4 102-16,1-1 0 16,0 1-16-16,1-9 1 15,1 1-96-15,0-6 0 0,2-6-63 16,-4-1 0-16,-2-12-130 16,-4-1 0-16,-1-6-400 15,2-5 1-15,-1 0-515 16</inkml:trace>
  <inkml:trace contextRef="#ctx0" brushRef="#br0" timeOffset="78892.36">32962 11572 2140 0,'0'0'75'16,"6"-11"1"-16,3-3-44 16,2 3 0-16,4-1-98 15,-1 1 0-15,3 4-107 16,1-2 0-16,3 5 46 15,-3-1 1-15,-1 5-40 16,-1 1 1-16,3 3 370 16,-1 5 1-16,1 4-137 15,-3 3 1-15,-1 5-59 16,-6 3 0-16,-1 3-15 16,-8 2 1-16,-6 3-5 15,-3-5 1-15,-6 2 233 0,-5-2 0 16,-4-4-94-16,2 1 1 15,-2-6-115-15,4-4 1 16,3-3-33-16,4-4 1 16,2-1-65-16,11-6 0 15,-7 1-40-15,7-1 1 16,16-14-118-16,3 5 1 16,5 0 273-16,1 0 1 15,7 2 187-15,-3 5 0 16,1 7-64-16,-4 3 1 15,0 10-99-15,-4 1 1 16,-2 10-75-16,-1 5 0 16,-5 6-81-16,-3 1 1 15,-5 4 48-15,-6-3 1 16,-4-4 4-16,-7-6 1 16,-5-3-184-16,-10 1 1 0,-9-1 388 15,5-7 1-15,1-4 57 16,-3-4 1-16,1-1-156 15,7-4 0-15,5-2-52 16,3-5 0-16,3-6-94 16,5-5 1-16,8-3-45 15,4-1 1-15,5-3 53 16,2 7 0-16,6-4-42 16,-4 8 1-16,2 1 80 15,-4 6 1-15,-4 5-414 0,-1-1 0 16,-1 1-344-16</inkml:trace>
  <inkml:trace contextRef="#ctx0" brushRef="#br0" timeOffset="79859.46">30545 11005 2084 0,'0'0'0'0,"-13"-9"-13"15,6 2 0-15,0 1-19 16,7 6 0-16,-11-12-95 16,0 12 0-16,-4 2-245 15,-9 10 0-15,-9 12 115 16,1 4 1-16,-1 5 620 16,5 1 1-16,6 0-201 15,7-1 0-15,10 1 19 0,10-5 1 16,14-4 184-1,12-3 0-15,15-1-259 0,10-1 1 16,8-4-397-16,16 0 0 16,12 2 395-16,-20 0 0 15,-7 2-15-15,-25 0 0 16,-19 0-173-16,-14 0 0 16,-14 3-162-16,-14 2 1 15,-12 6 523-15,-8-2 0 16,-10-2-117-16,5-8 0 15,-2-2-268-15,-6-5 1 16,-5-1-147-16,13-6 1 16,9-1 0-16,5-4 0 15,7-2 60-15,1-5 1 16,3-6-215-16,7-10 0 16,-1 1 139-16</inkml:trace>
  <inkml:trace contextRef="#ctx0" brushRef="#br0" timeOffset="80146.17">30350 11160 2118 0,'-4'14'0'0,"0"10"67"16,4-24 0-16,-3-16 46 15,4 3 1-15,3-1-7 16,7-4 0-16,6 0-16 15,5-1 0-15,6 0 9 0,1-3 0 16,6 0-146-16,0 1 0 16,4 1-117-16,-4-3 1 15,-2 1-19-15,-1 4 0 16,-3-2 89-16,-5 4 0 16,-1 2-216-16,-7 3 0 15,1 0-677-15</inkml:trace>
  <inkml:trace contextRef="#ctx0" brushRef="#br0" timeOffset="80652.85">31083 11363 1961 0,'0'0'0'16,"-10"-3"61"-16,10 3 1 15,-3-7-41-15,3 7 0 16,0 0-28-16,0 0 0 16,0 0-19-16,0 0 1 15,0 0 31-15,0 0 1 16,2 10 9-16,-2-10 1 15,0 13 30-15,-2-6 1 16,0 0-15-16,2-7 0 16,-4 11 16-16,4-11 1 15,-7 4-2-15,7-4 0 16,0 0-46-16,0 0 0 16,0 0-2-16,0 0 0 15,-11-7-3-15,11 7 0 16,-11-9-233-16,11 9 1 0,0 0-1139 15</inkml:trace>
  <inkml:trace contextRef="#ctx0" brushRef="#br0" timeOffset="89269.95">31631 10634 2039 0,'0'0'0'0,"2"-18"53"0,0 6 1 15,-1-1-46-15,1-3 1 16,0 1-3-16,2 3 1 15,1-1 3-15,-1 6 0 16,-2-2-5-16,-2 9 0 16,0-7 52-16,0 7 1 15,0 0-47-15,0 0 0 16,2 16-11-16,0 0 1 16,-1 6-46-16,1 7 1 15,2 3 27-15,-2 4 0 16,2 5 140-16,-3 4 0 15,1 2-48-15,0 0 1 16,2 2-77-16,-2-4 1 16,1 1 0-16,-3-4 0 15,-2-1 55-15,1-3 0 0,-3-4-2 16,0-8 1-16,2-7-50 16,1-2 0-16,-1-7 57 15,2-10 1-15,0 0-36 16,0 0 0-16,-4-5 53 15,-3-8 1-15,-4-6-4 16,-2-10 0-16,0-7-51 16,2-8 1-16,1-8-71 15,7-2 1-15,3-5-26 0,3 1 0 16,3-1 86 0,-2 1 1-16,1-1-29 0,1 3 0 15,1 4-26-15,2 5 0 16,2 5-30-16,0 10 1 15,1 3 14-15,-1 9 1 16,0 6 42-16,-2 10 0 16,0 10 10-16,2 10 0 15,2 9 112-15,4 8 1 16,5 5-70-16,2 5 1 16,4 5 16-16,-1-4 0 15,5-1-14-15,-1 0 1 16,2-7-48-16,-5-2 1 15,-4 0-34-15,-2-5 1 16,0-2-25-16,-3-3 0 0,-3-8 18 16,1-2 1-16,0-3 26 15,-4-7 1-15,-2-4 12 16,-4-4 0-16,-1-9 2 16,-1-3 0-16,1-9-20 15,-1-6 0-15,1-8 42 16,-1-8 1-16,-1-7 60 15,0-4 1-15,-3-1-74 16,1 0 1-16,-2 1-13 16,-2 7 0-16,1 1-73 15,-3 9 1-15,0 3-20 16,1 9 0-16,-3 4-98 16,0 12 0-16,1 6-297 0,-2 14 0 15,-1 0-524-15</inkml:trace>
  <inkml:trace contextRef="#ctx0" brushRef="#br0" timeOffset="90172.78">32742 10506 2039 0,'0'0'92'16,"6"-10"1"-16,3-8-34 0,-2-2 0 16,3-2-7-16,-1-3 1 15,0-4-90-15,-1 0 1 16,-3-1 18-16,-3 1 0 15,-4 0 40-15,-2-3 1 16,-1 1-21-16,-3-1 1 16,-3-3-12-16,0 3 0 15,-2 5-36-15,0 7 0 16,-1 2 179-16,1 6 1 16,2 4-21-16,-8 3 0 15,-3 3-54-15,-2 4 0 16,-4 3-60-16,1 8 0 15,-1 3-97-15,-2 9 0 16,1 10 28-16,5-1 0 16,4 4 68-16,7-2 1 15,5-2 49-15,6-2 1 16,4-1 30-16,9 1 1 0,6-3-129 16,5-2 0-16,8 0-183 15,5 0 0-15,7 0 176 16,-1 4 0-16,1-1 219 15,-5 3 0-15,-4 1-82 16,-7-2 1-16,-4 1 8 16,-7 1 0-16,-7-5-52 15,-5 0 0-15,-5-2-47 16,-3-4 1-16,-2-7-98 16,-6-1 0-16,-2-3 249 15,-7-1 0-15,-8-2 5 0,-5-2 1 16,-6-1-100-16,8-6 0 15,2 0-68-15,-1-13 0 16,3-9-35-16,5-5 0 16,5-7 56-16,12-7 1 15,9-10-4-15,11-1 0 16,11-4-205-16,5 4 1 16,10 0 22-16,0 9 0 15,3 5 234-15,8 0 1 16,6 4-433-16,-3 7 0 15,1 0-821-15</inkml:trace>
  <inkml:trace contextRef="#ctx0" brushRef="#br0" timeOffset="91313.44">29907 9730 2286 0,'0'0'0'0,"1"-16"90"15,1 7 1-15,2-4-37 16,0 4 0-16,-1 2-34 0,-3 7 0 15,11-5-62-15,-11 5 1 16,11 9 24-16,-7 3 0 16,0 3 15-16,0 5 1 15,-1 3 65-15,-3 8 1 16,-2 5 6-16,-1 7 1 16,-3 2-122-16,1 2 0 15,-3 0 48-15,5-2 1 16,1-4-47-16,2-3 1 15,2-8 134-15,9-4 1 16,7-7 7-16,4-2 0 16,8-8-55-16,3-6 0 15,4-6-204-15,2 3 0 16,3-2-14-16,-1-9 0 16,-2-9 261-16,-4 6 0 15,-4-2 53-15,-3-2 0 0,-6 1-52 16,-5 1 1-16,-5 4-29 15,-2-5 1-15,-3-1-59 16,-3 0 0-16,-2 0-15 16,-4-3 1-16,-4-3-42 15,-1-1 0-15,-2 0 10 16,-2 0 1-16,-1 3-2 16,1 1 1-16,0 4 10 15,2 1 1-15,2 3 51 16,1 4 1-16,1 4 44 0,5 5 0 15,0 0 16-15,0 11 1 16,-2 9 8-16,4 5 1 16,-1 9-73-16,5 6 1 15,1 7 16-15,3 3 0 16,-1 0-66-16,2-3 0 16,2 2 79-16,-4-6 0 15,0-2-43-15,-5 1 0 16,-2-4-176-16,-6-2 0 15,-3-2-161-15,-1-9 1 16,1-3-297-16,1-10 1 16,1 1 182-16</inkml:trace>
  <inkml:trace contextRef="#ctx0" brushRef="#br0" timeOffset="91823.84">30708 10110 1961 0,'0'0'0'0,"15"0"-62"0,-8 0 1 16,2 0 51-16,-9 0 1 15,11 6 61-15,-11-6 0 16,6 14-51-16,-4-5 0 16,-2 2 15-16,0 0 1 15,0-4 33-15,-2 2 0 16,0-7 50-16,2-2 1 15,0 0-37-15,0 0 0 16,-9 0 21-16,9 0 0 16,-13-2-10-16,4-2 1 15,-1-3-31-15,1-2 0 16,0-4-55-16,2-1 1 16,-1-2-33-16,3 3 1 15,3 2-9-15,2 11 0 16,0 0-38-16,0 0 0 0,-2 17 70 15,0-5 0-15,0 4-208 16,-1 1 0-16,-1-1-1107 16</inkml:trace>
  <inkml:trace contextRef="#ctx0" brushRef="#br0" timeOffset="109893.84">31035 9397 2185 0,'0'0'0'16,"0"0"57"-16,0 0 1 16,0-18-46-16,0 7 0 15,0 1-12-15,0 10 1 16,3-8-47-16,-3 8 1 16,0 0 38-16,0 0 0 15,2 6 28-15,-2 5 0 16,-2 5 25-16,2 7 0 0,0 6-28 15,0 9 0-15,0 7-86 16,-2 5 0-16,1 8 66 16,-1-1 0-16,0 3 69 15,2-4 1-15,0-4-50 16,0-9 0-16,0-5-18 16,0-11 0-16,-2-5 10 15,0-13 0-15,2-6 27 16,0-3 0-16,0-21-37 15,0-5 0-15,2-6-16 16,-2-13 1-16,-2-9 126 0,2-6 1 16,0-6-79-16,0 3 0 15,0-4-66-15,0 4 1 16,0 0 7-16,2 11 1 16,0 9 25-16,3 9 1 15,3 10-15-15,3 15 0 16,4 13-71-16,-1 5 0 15,3 11 59-15,2 10 1 16,3 10-56-16,2 3 1 16,3 7 3-16,10 12 0 15,8 10 267-15,-1-9 0 16,4-2-41-16,-9-14 1 16,-4-13-83-16,-6-9 1 15,-5-9-64-15,-5-3 1 16,-4-9-6-16,-3-4 0 0,-2-9-5 15,-5-6 0-15,-5-8 47 16,-2-10 1-16,-1-15 5 16,-1-6 1-16,0-9-75 15,1-6 0-15,-1-10-11 16,-2-18 1-16,1-13 40 16,-1 25 0-16,1 13-117 15,-1 31 0-15,1 19-209 16,-3 11 1-16,1 2-1133 15</inkml:trace>
  <inkml:trace contextRef="#ctx0" brushRef="#br0" timeOffset="110374.63">31917 8907 2062 0,'0'0'0'0,"11"0"44"16,-3 0 1-16,-1 0 10 15,-7 0 0-15,9 8 14 16,-7 1 1-16,-4-4-62 16,2 11 0-16,-2 4-8 15,0 5 1-15,1 6-8 16,-1 8 1-16,-2 8-96 15,2 4 0-15,2 8 218 16,2 2 1-16,2 2-74 16,-2 0 1-16,-1 4-92 0,-1-4 1 15,-1-2-21-15,-1-9 1 16,0-7-45-16,2-14 1 16,2-8-287-16,0-8 1 15,-1-1-398-15</inkml:trace>
  <inkml:trace contextRef="#ctx0" brushRef="#br0" timeOffset="111195.17">32314 9100 2185 0,'0'0'5'16,"0"0"0"-16,-6-7-49 15,6 7 0-15,-1-11-29 16,1 11 0-16,1-9 23 15,-1 9 0-15,0 0 50 16,0 0 0-16,0 0-1 16,0 0 0-16,-7 0-27 0,7 0 0 15,-13-4-64-15,2-3 1 16,-2-2 203-16,-2-11 0 16,-3-1-69-16,3-8 0 15,2-3-50-15,6 5 1 16,3-2-35-16,8 4 1 15,5 3 235-15,6 6 1 16,7 3-14-16,6 10 0 16,7 3-68-16,-2 3 0 15,4 10-114-15,-2 7 0 16,-2 10-40-16,-3 1 1 16,-4 8-53-16,-2 5 1 15,-2 4-59-15,-6 4 0 16,-5 6 163-16,-9-4 1 15,-5 0 168-15,-8-3 0 16,-8-1-166-16,-3-9 1 0,-4-6-118 16,-7-3 1-16,-8-3-103 15,10-8 0-15,1-4 81 16,8-8 1-16,6-6 172 16,-1-1 1-16,2-4 65 15,4-14 0-15,4-9 41 16,10 0 1-16,8-1 9 15,8 1 0-15,5-4-117 16,2 11 0-16,3 6-14 0,-5 6 0 16,-2 8-46-1,1 9 0-15,-1 9-54 0,-4 5 0 16,-1 7-41-16,3-3 1 16,2 5-77-16,0-5 1 15,2-4-89-15,-1-7 1 16,1-3 103-16,-2-8 0 15,0-7-194-15,0-7 0 16,0 0-24-16</inkml:trace>
  <inkml:trace contextRef="#ctx0" brushRef="#br0" timeOffset="111664.61">33028 9111 2174 0,'0'0'-9'15,"8"-11"1"-15,7-7-76 16,-4-2 1-16,2-1-99 16,1-5 1-16,1-2-30 15,0-1 1-15,-2-4 226 0,-2-1 1 16,-4 0 263-16,-3-4 0 16,-6 2-36-16,-3 6 0 15,-6 1-97-15,-1 4 0 16,-2 3-66-16,1 6 1 15,-2 3-75-15,4 2 1 16,0 6-62-16,2-2 0 16,1 5 0-16,1 2 1 15,1 0-5-15,6 0 0 16,-11-4 11-16,11 4 0 16,-11 0 40-16,11 0 1 15,-9 4-48-15,9-4 0 16,-9 4-41-16,9-4 1 15,-4 9-282-15,4-9 0 16,0 0-424-16</inkml:trace>
  <inkml:trace contextRef="#ctx0" brushRef="#br0" timeOffset="112487.09">32696 8902 2219 0,'0'0'50'0,"6"-13"0"16,5-10-22-16,-4 1 0 15,1-6 29-15,-3 2 1 16,1-2-59-16,1 6 1 16,4-3 13-16,4 9 0 15,1-2 59-15,5 5 0 16,3 6-11-16,2 0 1 16,1 5-93-16,1 7 0 15,2 4-171-15,-5 11 0 16,1 5-81-16,-2 4 1 15,0 2 238-15,-5 1 1 16,-6 2 232-16,-8 0 1 16,-7-1 33-16,-7 1 0 0,-9-2-103 15,-3-3 0-15,-1-7-123 16,0-2 1-16,2-6-49 16,1-1 1-16,4-3 46 15,4-4 1-15,2-4 11 16,9-2 0-16,6-8 1 15,5-2 1-15,4-3-85 16,5 0 0-16,6-1-132 16,1 1 1-16,5 3 30 15,-3 8 0-15,1 2 110 0,-6 9 0 16,-4 3 235-16,-1 14 1 16,-5 2-81-16,1 10 1 15,0 9-5-15,-2-2 0 16,-2-2-20-16,-7-1 1 15,-4-1-127-15,-8-5 1 16,-5-5 258-16,-13 1 1 16,-9-3-80-16,-2-4 1 15,-3-1-121-15,3-5 1 16,0-2-28-16,9-5 0 16,8-6-12-16,3 1 0 15,4-7 80-15,6-7 1 16,3-2-43-16,8-4 1 15,5-3-9-15,6 0 0 16,5-4-89-16,-3 5 0 16,0 3 98-16,-4 6 0 0,-1 6 11 15,-6 9 1 1,-4 4-95-16,-2 5 0 0,0 0-1719 16</inkml:trace>
  <inkml:trace contextRef="#ctx0" brushRef="#br0" timeOffset="123879.08">2251 12773 1603 0,'0'0'0'16,"-34"11"-554"-16,7-4 0 16,-1 2 381-16</inkml:trace>
  <inkml:trace contextRef="#ctx0" brushRef="#br0" timeOffset="124774.8">1896 12919 1838 0,'-13'4'0'15,"-5"3"-2"-15,-10-2 1 16,-3 2-62-16,1-5 1 16,-1-2 11-16,3 0 0 15,8-2 24-15,3 2 0 0,6 0 60 16,4 0 1-16,5 2 65 16,2-2 0-16,18 4 119 15,12-6 0-15,14-2-161 16,-5-1 0-16,7-2-259 15,6 1 1-15,7 3-4 16,5-1 0-16,7 4 578 16,4-3 0-16,3 1-661 15,7 0 1-15,1 0 511 16,27-5 1-16,16-2-162 16,-12 0 1-16,-1 2-294 0,-5-4 0 15,-4 4 568-15,-13 0 1 16,-11-4-478-16,-4 4 1 15,-12-1-298-15,-14 5 1 16,-16 1 807-16,-3 2 0 16,-7 2-247-16,-3 1 1 15,-9 1-58-15,-2 0 1 16,-4-3-30-16,-9-1 0 16,9 4-100-16,-9-4 0 15,-18 5-72-15,-1-3 1 16,-8 0 370-16,-10-2 1 15,-6-2-90-15,1-1 1 16,-8-1-224-16,-7-3 0 16,-8 1-176-16,-18 3 1 15,-15-1 575-15,6 4 0 16,3 0-439-16,-3 0 0 0,0 2-61 16,1 0 0-16,3-2 455 15,5 3 1-15,9 1-419 16,-6 5 0-16,1-2-41 15,1 4 1-15,5 0 451 16,12 0 1-16,3-1-217 16,18-6 1-16,12 0-69 15,4-1 1-15,11-1 1 16,2 0 0-16,2-2-39 16,9 0 0-16,0 0 47 0,0 0 1 15,0 0-62-15,18 5 1 16,10 4-171-16,5-2 0 15,10-1 148-15,12-3 1 16,10-3 398-16,1-1 1 16,8-1-417-16,0-4 1 15,9 3 59-15,2-1 0 16,4-1 294-16,16 1 0 16,7 1-626-16,-8-1 1 15,1 0 642-15,-3-5 0 16,-5-1-157-16,-12-5 0 15,-11-3-309-15,-13 0 1 16,-11-2 182-16,-2-1 0 16,-2-4 161-16,0-1 0 15,0-1-88-15,-12 6 1 16,-7 5-5-16,-8 3 0 16,-10 6-60-16,-9 0 0 0,-9 5-325 15,-10 11 1-15,1 2-1389 16</inkml:trace>
  <inkml:trace contextRef="#ctx0" brushRef="#br0" timeOffset="140364.93">30041 15231 2084 0,'0'0'0'0,"4"-11"41"15,-4 11 1-15,4-12-76 16,-4 12 0-16,9-9 25 15,-2 7 0-15,1 2-28 16,3 0 1-16,2 2-27 0,2-1 1 16,3 3-90-16,4-2 1 15,6-2-295-15,5-4 1 16,8-3 1022-16,9-2 1 16,7-2-314-16,2-1 0 15,5-3-575-15,25-6 0 16,18-3 744-16,9 4 1 15,12 1-967-15,7-1 0 16,7 2 1035-16,2-4 1 16,2 1-532-16,-2 1 0 15,1 2-87-15,-1 0 1 16,-1-4 410-16,-9-3 1 16,-3-2-500-16,-7 2 0 15,-8-2 415-15,-10 3 0 16,-10 4-125-16,-21 2 0 15,-17 2-127-15,-12 2 1 0,-15 3 38 16,-9 2 1-16,-9 4 18 16,-13 5 0-16,2-8-7 15,-2 8 1-15,-9-3-13 16,9 3 1-16,-11 0-45 16,-15 0 1-16,-13 2-313 15,-9 1 0-15,-9 1 545 16,-4 3 1-16,-5 4-10 15,-3 1 1-15,-3 1-520 16,-7 5 0-16,-8 2 530 16,0 0 1-16,-3-1-62 0,-17 3 1 15,-13 1-613-15,5 4 0 16,3 2 956-16,5-5 1 16,5-3-684-16,-1-4 1 15,-1-7 408-15,3 8 1 16,1 2-102-16,2 0 1 15,4 3-322-15,-2-3 0 16,0 2 479-16,24-4 0 16,15-4-269-16,3 1 1 15,10-5-217-15,-2 1 0 16,0 0 36-16,11-2 0 16,5-2 397-16,6 0 1 15,4-1-145-15,3-1 0 16,2-1-17-16,4-1 0 15,2 1-35-15,2 0 0 16,-1-3 36-16,8-1 0 0,-9 6-52 16,9-6 1-16,-4 9-5 15,4-9 1-15,8 5-111 16,3-5 1-16,7 0 307 16,10-2 1-16,11-3-51 15,7-4 0-15,11-4-303 16,34-5 1-16,23-7 331 15,15 0 0-15,19-2-367 16,2 2 0-16,6-2 155 16,3 0 1-16,6 0 233 15,-1 0 1-15,2 0-379 0,-4 3 1 16,1 3 319-16,-15 1 0 16,-8 2-130-16,-18-2 0 15,-15 0 148-15,-19 2 0 16,-17 2-191-16,-12 3 1 15,-15 3 1-15,-13 1 0 16,-12 1 43-16,-10 3 0 16,-9 3-1-16,0 2 1 15,-2-7-38-15,2 7 1 16,-9-4-193-16,0 3 1 16,0-1-1608-16</inkml:trace>
  <inkml:trace contextRef="#ctx0" brushRef="#br0" timeOffset="142521.76">11042 16268 1905 0,'6'0'0'0,"7"-2"72"16,-13 2 1-16,0 0-9 16,0 0 1-16,-13 0-61 0,3-1 0 15,-1-3 9-15,-2-3 0 16,0-6 23-16,2-1 0 15,-5-4-30-15,1 1 1 16,0-6-59-16,-3 5 1 16,3 0 5-16,-2 5 1 15,3 4-55-15,-5 6 0 16,4 3-18-16,-3 9 1 16,-1 9-18-16,3 9 1 15,-1 9 117-15,8 0 0 16,0 2 228-16,9 1 1 15,5 1 1-15,8 1 1 16,2 1-54-16,9-6 1 16,7-6-79-16,3-8 1 15,6-9-210-15,3-10 0 16,3-8-340-16,2-4 1 0,2-6 664 16,-4 8 0-16,0 2 13 15,-7 8 0-15,-2 6-140 16,-13 15 0-16,-2 10-72 15,-13 7 0-15,-5 8-151 16,-12 1 1-16,-6 3 77 16,-10-3 0-16,-10-1 203 15,3-8 0-15,-2-5 47 16,1-7 0-16,5-9-94 16,3-6 1-16,2-8-161 15,3-10 1-15,4-9-292 16,10-5 1-16,-4 0-909 0</inkml:trace>
  <inkml:trace contextRef="#ctx0" brushRef="#br0" timeOffset="142854.74">10870 16268 2275 0,'0'18'0'0,"0"13"95"16,0-31 0-16,13-13-74 15,-3-1 0-15,-1-4-2 16,6-6 1-16,-1-4-36 15,8-5 1-15,-1-5-114 16,5-1 1-16,7-5-267 16,-5 5 0-16,3 1 48 15,-5 9 0-15,-4 8 383 16,-4 8 1-16,1 0-622 16</inkml:trace>
  <inkml:trace contextRef="#ctx0" brushRef="#br0" timeOffset="143667.96">11784 16324 2252 0,'0'0'76'0,"2"-16"0"16,4-13-39-16,1 4 1 16,-1-2-65-16,-1 3 0 0,3 3-64 15,-8 1 1-15,1 2 76 16,-1 2 1-16,-1-1-22 15,-5-4 0-15,-3-4 0 16,-2-4 1-16,0-4-120 16,-6-1 1-16,-3-2 21 15,-4-2 1-15,-4 1 541 16,0-1 0-16,-7 2-219 16,6 5 0-16,-3 6-97 15,5 7 1-15,3 5-118 0,0 15 1 16,0 9-101-16,1 11 0 15,9 10 106-15,1 9 0 16,0 8 53-16,5 3 0 16,7 6-31-16,4-1 0 15,10 1-133-15,6-4 1 16,5-2-39-16,3-8 0 16,7-7-260-16,6-10 1 15,3-10 801-15,7-12 1 16,3-10-57-16,2-12 1 15,5-8-263-15,-9 0 0 16,-3-2-161-16,-3 9 1 16,-9 3-50-16,-6 8 1 15,-6 4 68-15,-2 15 1 16,-3 12 101-16,-10 8 1 16,-9 10 248-16,-9 6 1 0,-12 6-60 15,-1-2 0-15,-4 1-205 16,0-8 0-16,1-6-19 15,-1-8 0-15,4-8-19 16,-6-12 0-16,-5-9-55 16,1-11 0-16,1-13-6 15,1-12 1-15,3-13-90 16,8-7 0-16,1-7 314 16,12 0 0-16,3-4-19 15,8 7 1-15,8 4-188 16,5 13 0-16,3-1-1762 0</inkml:trace>
  <inkml:trace contextRef="#ctx0" brushRef="#br0" timeOffset="144297.29">12460 15260 2364 0,'4'-15'0'0,"-1"-8"99"16,-1 5 1-16,2-2-13 15,-10 0 0-15,3 1-53 0,-7 2 1 16,-2 1-48-16,-3 5 0 16,-4 4-34-16,5 4 1 15,-5 4 26-15,-3 10 0 16,-2 7-112-16,-2 13 1 16,-3 12-22-16,6 7 0 15,5 12 366-15,7 8 0 16,7 9-111-16,12 22 0 15,8 16 25-15,10-13 1 16,11-1 14-16,5-20 0 16,5-17-239-16,4-15 1 15,5-15-165-15,8-22 0 16,8-17 558-16,-2-15 1 16,2-17-291-16,-14-6 1 15,-5-13-283-15,-10 11 0 16,-14 3-155-16,-5 4 0 0,2 0-702 15</inkml:trace>
  <inkml:trace contextRef="#ctx0" brushRef="#br0" timeOffset="144595.38">12298 15872 2331 0,'18'-7'0'16,"13"-4"62"-16,-31 11 0 15,-22-5-40-15,7 5 1 16,-3 1 38-16,3 1 1 15,6-2 34-15,11-9 0 16,14-5 15-16,8-11 0 16,4-11-108-16,11-6 0 15,7-8-401-15,4-4 0 16,-4 0-1128-16</inkml:trace>
  <inkml:trace contextRef="#ctx0" brushRef="#br0" timeOffset="146278.81">13459 14451 2095 0,'3'-16'0'16,"7"-11"48"-16,-7 4 0 16,5-2 21-16,-5 5 0 15,1 5-44-15,-2 3 1 16,2 5-26-16,-4 7 0 16,0 0 14-16,0 0 1 15,0 0-15-15,-6 16 0 16,2 9 7-16,-1 13 1 15,-1 10 103-15,5 15 0 16,2 15-369-16,10 28 1 16,8 24 352-16,9-1 0 0,10 3 64 15,7-8 1-15,6-3 15 16,5-21 0-16,-1-13-235 16,6-15 0-16,4-14-389 15,-4-17 1-15,3-18 550 16,1-15 1-16,1-1-1703 15</inkml:trace>
  <inkml:trace contextRef="#ctx0" brushRef="#br0" timeOffset="146736.1">14151 14640 2319 0,'-2'-18'0'16,"-1"-12"3"-16,-3-3 1 16,-3-4-28-16,1-1 1 15,-1-2 32-15,4 6 1 16,-5 2-7-16,5 6 1 15,3 8 58-15,0 6 1 16,2 5 16-16,9 10 1 16,1 12-28-16,8 10 0 0,1 9 90 15,5 11 0 1,3 9-74-16,1 5 1 0,1 6-155 16,7 0 1-16,2 2-233 15,12 5 0-15,2 1 266 16,-2-9 1-16,1-7 290 15,-14-14 1-15,-7-16-175 16,-4-5 1-16,-6-9-153 16,-5-4 0-16,-8-4-159 15,2-5 0-15,-3 0-1244 0</inkml:trace>
  <inkml:trace contextRef="#ctx0" brushRef="#br0" timeOffset="147020.26">14731 14351 2151 0,'5'-17'0'16,"-1"-8"149"-16,2 5 1 15,-5 0-74-15,1 4 1 16,0 2-37-16,-2 3 1 16,0 4-44-16,0 7 0 15,0 0-14-15,-2 12 1 16,0 8-4-16,4 14 0 15,4 10 71-15,3 3 1 16,4 7-15-16,4 0 1 0,3 1-187 16,8-2 1-16,7-1-175 15,-4-5 0-15,2-2 417 16,-1-8 0-16,1-2-102 16,-5-8 1-16,-10-8-305 15,1-6 1-15,-5 0-594 16</inkml:trace>
  <inkml:trace contextRef="#ctx0" brushRef="#br0" timeOffset="147477.14">15368 14080 2151 0,'-9'15'0'15,"-1"10"110"-15,-3-14 0 16,2-6-31-16,0-1 1 16,2-4-80-16,-2 0 1 15,2 0-4-15,-1 0 0 16,5 2-3-16,5-2 0 16,-9 3 33-16,5 4 0 15,4 2-26-15,9 4 0 16,10 3-210-16,10-1 1 15,12-3 62-15,9-1 0 16,7-4 513-16,2 2 0 16,2-2-324-16,-4 2 0 15,-3 2-151-15,-8 7 1 0,-4 6 28 16,-10 1 1-16,-8 0 122 16,-10 6 1-16,-14 1 142 15,-9 2 0-15,-13 2-67 16,-7-3 0-16,-8-1-312 15,-10-7 0-15,-2-3-166 16,-3-11 1-16,0-8 397 16,1-12 0-16,4-9-708 15,7-10 1-15,1-1 401 16</inkml:trace>
  <inkml:trace contextRef="#ctx0" brushRef="#br0" timeOffset="147667.32">15257 14014 2353 0,'6'7'0'15,"6"6"148"-15,3-22 1 16,7-17-114-16,6-8 1 16,3-7-154-16,3-4 1 15,3-4 211-15,1 1 1 16,3-5-144-16,1 10 0 15,-3-2-193-15,-4 14 1 16,2 3-1210-16</inkml:trace>
  <inkml:trace contextRef="#ctx0" brushRef="#br0" timeOffset="147996.29">16169 14151 2611 0,'-9'-9'0'0,"-2"-4"136"0,11 13 1 15,3-11-58-15,3 18 1 16,3 6-84-16,-5 16 0 16,1 12-162-16,5 11 1 15,-5 13 154-15,3 4 1 16,1 10-358-16,6 15 1 16,-4-1-943-16</inkml:trace>
  <inkml:trace contextRef="#ctx0" brushRef="#br0" timeOffset="149071.76">16559 13243 2028 0,'-6'9'0'16,"-7"7"-55"-16,13-16 1 16,17 4 49-16,-6-6 1 0,2 0-110 15,-4-1 1-15,-4-1 72 16,-5 4 0-16,8-2 70 15,-8 2 0-15,0 0 44 16,0 0 1-16,0 0-65 16,0 0 0-16,-13 0-101 15,-4-1 0-15,-3-1-40 16,-4-5 0-16,-4-2 400 16,2 0 0-16,1 0-98 15,-1-2 1-15,-2-2-74 0,8 4 0 16,-2-3-44-16,7-1 1 15,2 0-59-15,4 1 0 16,3-1-79-16,8-7 1 16,7-1-93-16,8 1 0 15,7 2 130-15,7 0 0 16,12 2 298-16,-5 10 1 16,7 10-121-16,-3 7 1 15,1 7-97-15,-1 11 0 16,1 8-62-16,-6 8 0 15,-2 8-194-15,-8 8 1 16,-3 9 198-16,-13 9 0 16,-7 15 285-16,-19-8 1 15,-12-6-207-15,-5-14 0 16,-5-10-108-16,8-15 1 16,1-14-140-16,4-5 1 15,-4-9 10-15,1-4 1 0,-5-9 105 16,3-9 1-16,1-6 211 15,6-6 0-15,7-8-102 16,6 2 0-16,5 0 72 16,13 3 1-16,10 3 66 15,9 6 1-15,9 6-106 16,-1 4 0-16,5 10-112 16,3 1 0-16,6 5-213 15,-4-1 0-15,6 1 145 16,0 0 1-16,1 0 342 0,-3-4 0 15,-4-3-247-15,-9-4 0 16,-5-4-311-16,-5-5 0 16,1 0-1028-16</inkml:trace>
  <inkml:trace contextRef="#ctx0" brushRef="#br0" timeOffset="149771.68">16645 12575 2275 0,'11'11'0'0,"6"11"67"16,-19-31 0-16,-9-15-65 16,6 3 1-16,-3-1-39 15,6 6 0-15,2 3-8 16,10 2 1-16,4 2-9 16,5 0 0-16,-1 0-22 15,12-5 0-15,7-4-84 16,-2-5 0-16,2-3 245 0,-2 1 1 15,0 0 116-15,-11 7 1 16,-2 0-92-16,-4 3 1 16,-3 5-52-16,-4 1 1 15,-3 3 7-15,1 10 0 16,0 1 7-16,0 15 1 16,1 11-97-16,4 12 1 15,5 11 11-15,3 11 1 16,6 10-29-16,14 26 0 15,6 18-434-15,4-4 0 16,3 2 753-16,4-9 0 16,6-7-112-16,-8-5 1 15,-3-6-128-15,-8-18 0 16,-5-13-46-16,-3-9 1 16,-1-8-7-16,-13-13 0 15,-7-9-45-15,-4-6 0 16,-6-1 60-16,-1-3 0 0,-3-4 50 15,-3-6 1-15,6 7-19 16,-6-7 1-16,0 0 58 16,-9 4 0-16,-1-1-1 15,-15 10 1-15,-9 3-121 16,-12 11 0-16,-11 7-286 16,-37 27 0-16,-26 15 340 15,-21 16 0-15,3 0-2048 16</inkml:trace>
  <inkml:trace contextRef="#ctx0" brushRef="#br0" timeOffset="158395.07">17753 12192 2151 0,'13'3'0'0,"2"4"71"16,-8-7 0-16,-1-3-28 15,-6 3 0-15,0-11-7 16,0 11 1-16,-6-7-45 16,6 7 1-16,0 0-33 15,0 0 0-15,0 0-66 16,8-2 0-16,8-2 104 15,12 4 0-15,14 2 302 16,6 9 0-16,10 5-209 16,-1 4 1-16,2 5-325 15,5 0 1-15,5 4 427 0,19 9 0 16,16 3-112-16,-10-3 0 16,-5 2-413-16,-6 0 0 15,-8-8 442-15,-5-5 1 16,-7-7 82-16,-11 1 1 15,-10-3-104-15,-14-1 1 16,-13-5-36-16,-2-1 1 16,-10-2-58-16,3-4 0 15,-6 3-95-15,0-8 1 16,0 7-170-16,-17-7 0 16,-8-4-509-16,-5-3 1 15,0 0 268-15</inkml:trace>
  <inkml:trace contextRef="#ctx0" brushRef="#br0" timeOffset="158805.92">18499 11810 2409 0,'11'9'0'0,"11"4"87"15,-22-13 0-15,-9-13-75 16,0 4 1-16,-1 0-18 0,5 2 0 16,1 1-42-16,4 6 0 15,0 0 87-15,6 13 0 16,1 7-29-16,2 9 0 15,2 8-11-15,2 14 0 16,0 8 104-16,-2 10 1 16,-1 6-35-16,-3 24 0 15,0 18-71-15,-7-3 1 16,-3-4 89-16,-7-6 0 16,-2-3-200-16,-9-11 0 15,-3-15 85-15,2-8 0 16,2-11 75-16,3-18 1 15,6-15-50-15,2-3 0 16,3-9-280-16,-1 0 0 16,1-4-1388-16</inkml:trace>
  <inkml:trace contextRef="#ctx0" brushRef="#br0" timeOffset="161157.73">31489 13121 1883 0,'0'0'0'0,"3"-7"-20"0,-3 7 0 16,0-8-8-16,0 8 0 15,-7-3 8-15,7 3 1 16,-11-2-47-16,11 2 0 16,-9 0 10-16,1 2 0 15,1 0 148-15,0-1 0 16,-3 1 24-16,3 0 1 16,0-2-16-16,-1 2 0 15,3-2 36-15,5 0 1 16,0 0 1-16,14-4 0 15,10-3-104-15,13-6 1 16,13-3-419-16,13-4 0 16,13-5 824-16,25-6 0 15,25-5-769-15,7 2 1 16,13 0 683-16,-6 5 0 16,2 4-372-16,-5 3 1 15,-4 6 14-15,-4 0 1 16,-6-6-9-16,-14 6 1 0,-11 4 149 15,-17-1 0-15,-12 0-144 16,-17 3 1-16,-17 2-36 16,-11 3 0-16,-11 1 43 15,-13 4 0-15,0 0 13 16,0 0 1-16,-13 2-29 16,0 2 0-16,-4 1-229 15,-22 8 0-15,-16 5 372 16,-8 2 1-16,-11 1-18 15,-9 6 1-15,-7 4-402 0,-28 14 0 16,-19 9 441-16,-5-4 1 16,-8 1-154-16,4 3 0 15,-1 0 33-15,5-6 0 16,5-3 39-16,17-9 1 16,11-7 18-16,37-9 0 15,30-11-105-15,14-4 1 16,22-5 31-16,6 0 0 15,-5-12-47-15,31-4 0 16,20-10-24-16,48-11 0 16,41-12-326-16,12 6 0 15,21-8 704-15,-7 10 0 16,0 5-303-16,-17 2 1 16,-10 1-26-16,-34 6 0 15,-26 4-425-15,-22 5 0 0,-1-4-1100 16</inkml:trace>
  <inkml:trace contextRef="#ctx0" brushRef="#br0" timeOffset="162589.54">13115 17233 1771 0,'0'0'-43'16,"0"0"0"-16,15-14 76 16,-7 7 1-16,1-1 48 15,-4-1 0-15,3-1-41 16,-1-1 1-16,0-2 3 15,3 2 0-15,-5 1-11 16,3 2 1-16,-1 3-36 0,6 7 0 16,0 5-2-16,2 6 0 15,-2 5 2-15,1 9 1 16,-3 7 11-16,-3 0 0 16,-8 2-43-16,-8-2 0 15,-8-1-170-15,-10-5 1 16,-7-2 47-16,-4-8 1 15,-4-8 491-15,2-8 0 16,1-7-216-16,3-11 0 16,1-10-71-16,3-10 1 15,3-9 17-15,10 2 0 16,9-4-66-16,7 8 1 16,4 3-128-16,14 9 1 15,12 7-430-15,7 13 0 16,9 9 858-16,4 8 0 0,6 12-89 15,-3 5 0-15,-3 5-114 16,-3 12 1-16,-3 8-41 16,-5 16 1-16,2 15-196 15,-17-2 1-15,-9 4 196 16,-7-10 1-16,-14-3 17 16,1-23 0-16,-2-17-69 15,-3-6 1-15,1-10-16 16,-3-4 1-16,-3-4-17 15,-3-8 0-15,-6-6-120 0,2-6 1 16,2-6 78 0,7-6 0-16,9-5 140 0,6 1 1 15,4-5 62-15,11 6 1 16,5 4-139-16,10 7 0 16,8 5-190-16,1 9 0 15,9 9-52-15,4 4 0 16,0 7 581-16,3 4 1 15,0 5-238-15,-3 0 1 16,-6 0-173-16,-9-6 0 16,-4-1-316-16,-9-7 1 15,2-1-856-15</inkml:trace>
  <inkml:trace contextRef="#ctx0" brushRef="#br0" timeOffset="163279.17">13520 17109 2286 0,'0'0'62'0,"0"-23"1"16,0-15-99-16,3 0 0 15,3-3-67-15,7 1 0 16,5 2 193-16,4 2 0 16,8 4 31-16,1 3 0 15,3 5-49-15,-3 12 0 16,6 8-72-16,-4 13 0 15,0 9-38-15,-3 9 1 16,-1 8-59-16,-3 4 0 16,-4 4 73-16,-3 1 1 15,-10-1 34-15,-7 2 0 16,-8 0 76-16,-3-7 0 16,-6-4-54-16,3-9 0 15,0-9 4-15,3-5 1 16,2-6-22-16,-1-10 0 15,5-11-16-15,-1-6 1 0,8-7-79 16,5 2 1-16,6-3-160 16,12 5 0-16,5 3 109 15,7 9 1-15,7 10 393 16,-6 8 1-16,5 8-164 16,-5 7 1-16,1 8-73 15,-12 7 0-15,-5 4 28 16,-7 4 0-16,-8 4-1 15,-12 2 0-15,-10 1-185 16,-8-1 0-16,-14-2-46 16,2-8 1-16,-2-3 105 15,4-9 1-15,-1-5 343 0,-1-9 0 16,0-10-140-16,1-5 0 16,1-5-88-16,7-4 1 15,4-5-142-15,7-2 0 16,7-3-189-16,6 3 1 15,0 0-1394-15</inkml:trace>
  <inkml:trace contextRef="#ctx0" brushRef="#br0" timeOffset="163847.54">14629 16578 2174 0,'0'0'34'16,"-5"-11"0"-16,-4-7-41 15,-1 4 1-15,1-1-43 0,-4 4 1 16,2 2 88-16,-2 2 0 16,0 4 105-16,0 3 1 15,2 3-40-15,-5 8 0 16,1 7-113-16,4 7 1 15,2 6-39-15,5 7 0 16,4 7 10-16,4 1 0 16,1 7 36-16,8-1 1 15,5 2 198-15,8 0 0 16,6 2-123-16,5-8 0 16,5-3-23-16,1-7 0 15,1-7-150-15,2-11 1 16,0-11-127-16,-3-6 0 15,-1-8 18-15,-9-1 0 16,-7-4 90-16,-7-1 1 0,-5-2-509 16,-14-3 1-16,0 0 315 15</inkml:trace>
  <inkml:trace contextRef="#ctx0" brushRef="#br0" timeOffset="164086.65">14635 17003 2286 0,'0'0'163'16,"13"-4"1"-16,5-1-45 0,-3-10 1 16,2-4-68-16,-3-5 1 15,5-3-148-15,-8 2 1 16,2-2 0-16,2-2 0 15,-1-2-170-15,7-3 0 16,3-2-402-16,5-5 0 16,3-1 352-16</inkml:trace>
  <inkml:trace contextRef="#ctx0" brushRef="#br0" timeOffset="164495.29">15227 15764 2375 0,'-3'25'0'0,"-10"15"67"16,13-40 0-16,-9-7-97 15,3 5 0-15,-3 2-21 16,0 12 0-16,-4 8 123 0,3 13 1 16,5 8-13-16,-1 11 1 15,6 9-74-15,10 8 0 16,1 6 214-16,11 23 1 15,6 15-201-15,8-10 1 16,7-2-331-16,12-15 1 16,6-9 519-16,13-12 1 15,5-11 0-15,-5-9 1 16,-2-10-326-16,-5-16 1 16,-6-11-808-16,-6-12 0 15,0 0 515-15</inkml:trace>
  <inkml:trace contextRef="#ctx0" brushRef="#br0" timeOffset="164870.72">15800 16007 2387 0,'3'-14'0'0,"5"-12"40"15,-1 7 0-15,-3-1-4 16,1 0 0-16,-3 4 16 16,2 3 0-16,-4 1-78 0,0 12 0 15,4-9 47-15,-2 16 0 16,1 7-4-16,6 17 0 15,6 12-127-15,4 11 1 16,5 9 64-16,3 2 0 16,8 3 286-16,-1-1 1 15,6-2-192-15,-1 1 0 16,2 3-231-16,-15-28 0 16,-10-17-311-16,3-14 0 15,-1 1-522-15</inkml:trace>
  <inkml:trace contextRef="#ctx0" brushRef="#br0" timeOffset="165193.14">16213 15771 2476 0,'-3'18'0'0,"-3"13"122"16,6-31 1-16,19-11-59 15,-8 4 0-15,5-4-66 16,-1 9 1-16,5 4-42 16,-1 12 0-16,1 12 40 15,-1 4 0-15,1 8-97 16,2 5 1-16,4 6 270 0,0 1 1 16,1 4-181-1,-6-3 1-15,-3-5-140 0,-9-4 0 16,-7-6-701-16,-2-9 1 15,0 0 454-15</inkml:trace>
  <inkml:trace contextRef="#ctx0" brushRef="#br0" timeOffset="165607.15">16608 15514 2465 0,'-5'9'0'15,"-6"7"54"-15,2-5 0 16,1-2-56-16,-3 3 1 0,0 1-78 16,-2 0 0-16,4 1 41 15,3 4 0-15,6 2 84 16,10 1 1-16,4-1 102 15,8-2 1-15,2-2-115 16,10-1 1-16,6-3-192 16,3-1 1-16,8-4-155 15,3 1 1-15,1-1 592 16,-3 4 1-16,-4 3-146 16,-4 2 1-16,-1 2-88 15,-8 0 0-15,-6 2 13 0,-8 2 0 16,-6 3-19-16,-12 4 1 15,-8 1-126-15,-14-1 1 16,-12 0-181-16,-6-4 1 16,-7-3 207-16,-3-8 0 15,-4-7 192-15,1-7 0 16,-4-5-398-16,10-11 1 16,0-1-1132-16</inkml:trace>
  <inkml:trace contextRef="#ctx0" brushRef="#br0" timeOffset="165836.57">16627 15524 2387 0,'0'9'0'0,"2"4"152"16,11-13 0-16,5-9-98 15,4-5 1-15,6-6-157 16,-2-2 1-16,1-5-80 15,-1-2 1-15,-2-5-22 16,-5 2 1-16,-1-2-397 16,1 3 0-16,-1 2 329 15</inkml:trace>
  <inkml:trace contextRef="#ctx0" brushRef="#br0" timeOffset="166125.88">17563 15712 2555 0,'-17'-11'0'15,"-9"-7"170"-15,26 18 0 16,15 0-76-16,-6 2 1 15,3 5-80-15,-5 13 1 16,-3 9-32-16,1 7 1 16,-1 9 18-16,5 5 0 15,4 8-45-15,0 5 1 16,4 5-425-16,-1 4 0 16,1 0-914-16</inkml:trace>
  <inkml:trace contextRef="#ctx0" brushRef="#br0" timeOffset="166949.12">17951 14965 2118 0,'0'0'0'16,"-2"16"44"-16,2-16 1 16,2 9 2-16,-2-9 0 15,0 0-37-15,0 0 0 16,0 0-83-16,0 0 1 16,0 0-42-16,0 0 0 15,-17 0 274-15,2 0 1 0,-9 0 30 16,-9 0 0-16,-11-2-107 15,5-3 1-15,2-4-120 16,0-9 1-16,-5-9 24 16,10-1 1-16,5-4 19 15,12 0 0-15,7-1 26 16,12 3 1-16,9 1-47 16,9 7 1-16,10 4-234 15,8 9 1-15,10 6 77 16,2 8 1-16,3 8 435 0,0 6 0 15,3 3-239-15,-8 7 1 16,-6 3-1-16,-9 8 0 16,-7 5 40-16,-10 5 0 15,-12 4-72-15,-8 4 0 16,-11 1-148-16,-13 12 0 16,-11 6-56-16,8-25 0 15,1-12 144-15,8-11 1 16,3-11 12-16,2-6 0 15,0-6 82-15,2-8 1 16,-3-7 107-16,8-16 1 16,5-13 87-16,8-4 1 15,10-6-95-15,5 6 1 16,10 1-85-16,1 14 0 16,6 9-53-16,0 14 0 15,0 12-138-15,2 10 1 16,0 12-283-16,-1 3 1 0,-1 6 303 15,-2-5 1-15,-3-1 165 16,-5-6 0-16,-8-6-245 16,-1-6 1-16,-3-1-791 15</inkml:trace>
  <inkml:trace contextRef="#ctx0" brushRef="#br0" timeOffset="167574.7">17951 14451 2319 0,'20'15'0'15,"15"8"-17"-15,-35-23 1 16,-22-16-55-16,3 5 0 15,-3-3 72-15,7 1 1 16,1-1 55-16,10 1 1 16,4 1 107-16,11-1 0 15,11-1 5-15,4-3 1 16,7-2-88-16,2-1 1 16,6-6-145-16,-4 1 1 15,0 0-48-15,-4-2 0 16,0 0 2-16,-5 5 0 0,-6 4 7 15,0 4 1-15,-7 5 117 16,0 5 1-16,-2-1 107 16,0 7 0-16,-2 5 43 15,4 7 0-15,1 8-46 16,6 7 0-16,6 7-68 16,2 9 0-16,-3 7-17 15,1 4 1-15,1 5-26 16,12 17 1-16,5 13-199 15,2-4 1-15,6 1 54 0,-1-11 1 16,1-6 400-16,-1-8 1 16,3-7-181-16,-10-10 0 15,-5-6-77-15,-12-11 0 16,-7-15-13-16,-5-1 1 16,-8-6 2-16,-2-2 0 15,-5-5-2-15,-2 0 0 16,0 0 16-16,-11 8 1 15,-5 4-99-15,-16 13 0 16,-12 11-195-16,-17 11 0 16,-15 13 381-16,-49 39 0 15,-1 0-2443-15</inkml:trace>
  <inkml:trace contextRef="#ctx0" brushRef="#br0" timeOffset="175551.71">18918 13904 2073 0,'28'31'129'0,"-28"-39"1"15,-17-15-90-15,6 5 1 16,-4-4-6-16,6 4 1 15,2 0-36-15,3 6 1 16,6-1 50-16,7 2 0 16,6 6 47-16,5 0 0 15,6 1-27-15,5 4 1 0,8 0-165 16,7 2 1-16,8 3-307 16,3 6 0-16,8 3 795 15,1 3 1-15,8 2-398 16,7 5 1-16,10-3-311 15,-6 1 0-15,-1-2 479 16,-10-8 1-16,-9-3 82 16,-13-5 0-16,-12-4-212 15,-3 0 0-15,-9-2-39 16,-8-1 0-16,-3-1-37 0,-4 0 0 16,-6 1 52-16,-7 3 0 15,7-9-133-15,-7 9 1 16,-5-11-70-16,-8 0 1 15,-5-1-177-15,-8-3 0 16,2 1-726-16</inkml:trace>
  <inkml:trace contextRef="#ctx0" brushRef="#br0" timeOffset="175929.9">19714 13459 1211 0,'3'-12'0'16,"-3"-8"188"-16,0 4 0 15,0-1-3-15,0 3 0 16,-3 0-77-16,1 3 1 16,-2 0-33-16,0 4 1 15,3 0 29-15,1 7 1 0,-15-9-62 16,6 7 0-16,-2 2 7 16,-1 2 1-16,0 1-45 15,-3 8 0-15,0 3-50 16,2 13 0-16,-2 9 34 15,6 8 1-15,5 6 85 16,1 13 0-16,1 4-95 16,2 8 0-16,5 10 88 15,-3 14 0-15,6 11-47 16,1-15 1-16,0-5-73 0,-5-9 0 16,1-7 48-16,-3-20 0 15,2-14 0-15,0 1 1 16,-4-5-134-16,-8 4 1 15,3-1-1729-15</inkml:trace>
  <inkml:trace contextRef="#ctx0" brushRef="#br0" timeOffset="179355.39">16823 17601 1838 0,'0'0'-75'0,"9"-9"0"15,0-8-63-15,0 5 0 16,0-1 144-16,1 4 1 16,-7 0 49-16,3 0 1 15,-1 2 2-15,-1-2 1 16,0-2 67-16,1-1 0 0,-5-5-59 15,0-1 1-15,0-3-16 16,0-5 1-16,0-4 8 16,0-6 1-16,0-6 93 15,-7-1 0-15,0-4 17 16,-6 4 0-16,-6 0-93 16,-3 5 0-16,-2 2-17 15,-7 6 0-15,-4 4-144 16,-4 7 0-16,-5 6-148 15,-3 11 1-15,-4 9 175 0,1 10 1 16,2 10 161-16,7 10 1 16,1 10-77-16,10 5 1 15,6 6 24-15,4-4 1 16,5 0-53-16,9-7 0 16,10-4-94-16,5-5 1 15,8-4-180-15,9-7 1 16,5-7 377-16,10-9 1 15,7-9 119-15,4-8 0 16,5-6-219-16,2-5 0 16,2-2-303-16,-2 4 1 15,-2 1 363-15,-2 5 1 16,-3 5 88-16,-4 6 1 16,-4 3-50-16,-7 8 1 15,-7 3-109-15,-4 9 1 16,-8 6-49-16,-9 9 0 0,-7 6 0 15,-7 3 1-15,-10 3 1 16,-5-3 0-16,-6-2-62 16,-2-8 0-16,-9-6 162 15,4-6 1-15,0-8 156 16,-6-6 1-16,0-8-121 16,-3-8 0-16,-1-12-96 15,6-6 0-15,6-8-60 16,13-7 1-16,5-7 65 15,9-6 1-15,8-5-2 16,5 4 0-16,6-1-174 0,1 8 0 16,5 5-291-16,8 11 0 15,1 0-847-15</inkml:trace>
  <inkml:trace contextRef="#ctx0" brushRef="#br0" timeOffset="179980.57">17517 16772 2319 0,'0'0'122'0,"3"-7"1"16,3-6-84-16,-2 4 1 16,-1-1-67-16,-12 2 0 15,-6 1-109-15,2 7 1 16,-7 6 128-16,-2 8 0 15,-6 9 220-15,1 10 0 16,-9 8-77-16,7 8 1 16,5 7-155-16,0 7 0 15,5 9 18-15,8-4 0 16,10 2-1-16,6-5 0 16,14-5-105-16,3-6 1 15,7-4 157-15,21-5 0 16,15-5 151-16,-14-19 1 15,1-15-176-15,-2-8 0 0,-2-11-242 16,2-5 0-16,-4-7-146 16,-4-2 0-16,-5-4 42 15,-9 6 1-15,-8 4-173 16,-3-10 1-16,-4 0 252 16</inkml:trace>
  <inkml:trace contextRef="#ctx0" brushRef="#br0" timeOffset="180267.88">17291 17485 2521 0,'0'0'121'0,"10"-14"1"16,-1-11-163-16,6-4 1 16,5-5 36-16,2-1 0 15,4 1 97-15,7 2 1 16,1 1-9-16,4 1 0 16,3-1-192-16,0 0 1 15,-6 1-334-15,2 3 0 16,-1 0-845-16</inkml:trace>
  <inkml:trace contextRef="#ctx0" brushRef="#br0" timeOffset="180568.44">18004 16428 1681 0,'0'0'-232'0,"0"0"1"16,0 0-565-16</inkml:trace>
  <inkml:trace contextRef="#ctx0" brushRef="#br0" timeOffset="180905.06">18021 16362 1927 0,'0'0'136'0,"0"0"1"15,15-16-18-15,-10 8 0 16,1 1-34-16,-3 0 0 15,1 2-44-15,-4 5 0 16,6-11-31-16,-6 11 0 0,5-7 46 16,-5 7 0-16,0 0-47 15,0 0 1-15,0 0-10 16,0 0 0-16,0 0 0 16,-5 9 0-16,-1 5 80 15,0 9 1-15,3 10 42 16,6 5 0-16,7 7-96 15,4 5 0-15,5 4-83 16,3 9 0-16,11 5 12 16,10 15 1-16,12 13-43 0,4-17 0 15,10-5 285 1,1-17 0-16,4-10-197 0,-6-9 0 16,-4-9-193-16,-14-13 0 15,-11-11-85-15,-6-5 1 16,-5-9 78-16,0-3 0 15,-1-1-1199-15</inkml:trace>
  <inkml:trace contextRef="#ctx0" brushRef="#br0" timeOffset="181272.11">18458 16288 2443 0,'10'9'0'0,"1"5"141"15,-4-21 0-15,-5-11-75 16,2 6 1-16,-1-3-32 15,6 13 0-15,4 6-20 16,4 14 0-16,1 11 14 16,3 9 0-16,-1 10-90 15,4 3 0-15,4 4-167 16,-2-1 1-16,1 2 20 0,-1-9 0 16,0-6-2-16,-8-8 1 15,-3-8 6-15,-6-5 0 16,1 0-591-16</inkml:trace>
  <inkml:trace contextRef="#ctx0" brushRef="#br0" timeOffset="181625.71">18940 16256 2140 0,'-4'28'0'16,"-5"19"125"-16,9-47 1 15,-9-20 1-15,9 4 0 16,-4-5-45-16,2 4 1 16,2 5-81-16,0 3 1 0,0 5 59 15,0 4 1-15,0 9 7 16,6 6 0-16,3 6-11 16,4 6 1-16,11 4 16 15,-5 5 0-15,5 3-81 16,-2 5 1-16,-2 1-56 15,-1 0 0-15,-3 1-82 16,-1-8 1-16,-6-7-82 16,0-8 0-16,-7-8-293 15,-2-15 1-15,0 0-393 0</inkml:trace>
  <inkml:trace contextRef="#ctx0" brushRef="#br0" timeOffset="182017.16">19121 16023 2308 0,'0'9'0'16,"2"6"104"-16,-2-6 1 16,2-4-48-16,-2 2 1 15,0 2-49-15,0 2 0 16,0-4-44-16,5 6 0 15,6 1-51-15,2 2 1 16,4 1-58-16,3-1 0 16,6-2 21-16,5-3 0 0,6-2 450 15,-3-3 1-15,6-3-142 16,-1-1 1-16,3 0-114 16,-1 0 0-16,0 1-108 15,-6 3 1-15,-4 3-14 16,-7 3 1-16,-5 6 34 15,-12 6 0-15,-11 6 122 16,-5 6 0-16,-9 4-141 16,-10-2 0-16,-7-1-226 15,-6-4 0-15,-9-3-62 16,-3-8 1-16,-4-9 324 0,1-10 0 16,3-8-585-16,7-11 0 15,-4-1 231-15</inkml:trace>
  <inkml:trace contextRef="#ctx0" brushRef="#br0" timeOffset="182197.73">19077 16045 2465 0,'0'0'0'15,"0"0"132"-15,22-15 1 16,9-10-353-16,4-5 0 15,6-10 137-15,-4 4 0 16,0 0 29-16,-4 5 0 16,-2 4-79-16,3 9 1 15,-5 0-1089-15</inkml:trace>
  <inkml:trace contextRef="#ctx0" brushRef="#br0" timeOffset="182438.09">19895 16047 2487 0,'13'9'0'0,"5"3"163"16,-3 3 0-16,1-1-107 16,-3 6 1-16,0 3-64 0,-5 6 0 15,-3 5-64-15,-3 4 0 16,-4 5 32-16,-3 4 0 15,-3 2-86-15,-1-1 1 16,-2-1-442-16,-2-9 0 16,0 0-216-16</inkml:trace>
  <inkml:trace contextRef="#ctx0" brushRef="#br0" timeOffset="183177.91">20131 15728 2655 0,'0'0'0'0,"0"-9"147"15,0 2 1-15,0-2-87 16,0 0 0-16,0 0-61 15,0 2 1-15,-4 1-72 16,4 6 1-16,-2-7 66 16,2 7 1-16,0 0-56 15,0 0 0-15,-14 7 25 16,3-3 1-16,-1 3 10 16,-4-7 1-16,-4 2-9 15,-6-8 0-15,-2-3-44 0,-2-10 0 16,-3-12-33-16,9-1 1 15,4-8 172-15,11 2 0 16,7-3 72-16,11 3 0 16,6 2-12-16,7 5 1 15,9 6-81-15,1 9 1 16,5 7-253-16,1 11 0 16,5 8-43-16,-1 8 0 15,1 8 408-15,-3 4 0 16,-1 6 42-16,-6 4 0 15,-3 3-134-15,-13 4 1 16,-10 0-217-16,-9 1 0 16,-11 1-23-16,-3-6 1 15,-7-3 348-15,3-4 0 16,-8-4-32-16,6-7 1 16,4-5-111-16,3-5 0 0,2-5-3 15,4-2 0-15,7-7-44 16,2-1 0-16,-9-1-75 15,9 1 1-15,13-17-112 16,5 8 0-16,8-1 355 16,7 1 1-16,6 1 13 15,5 7 1-15,8 1-127 16,-8 1 1-16,-3 5-127 16,-2-6 1-16,-2 0-23 0,-8 0 0 15,1-6-134-15,-6-4 0 16,-4-5-84-16,-5-5 0 15,2 1-834-15</inkml:trace>
  <inkml:trace contextRef="#ctx0" brushRef="#br0" timeOffset="183835.51">20159 15015 2375 0,'13'16'0'16,"7"6"106"-16,-20-22 0 0,-11-22-103 16,2 4 1-16,-1 0-31 15,7 2 0-15,-3 2-103 16,12 1 0-16,8 2-81 15,5 4 1-15,7 2 385 16,3 3 0-16,4-4 67 16,8-1 1-16,5-4-130 15,-3-1 0-15,-6-3-66 16,0-1 0-16,-2 0-106 16,-8 7 1-16,-6-2 36 15,-3 9 0-15,-3-1-47 0,-4 6 0 16,2 4-17-16,2 8 1 15,3 5-10-15,1 7 0 16,3 5 223-16,-2 11 0 16,6 8 75-16,3 6 0 15,5 8-118-15,3 20 0 16,7 14 31-16,-7-6 1 16,0 1-127-16,-2-11 0 15,-4-9-131-15,2-9 1 16,3-8 36-16,-12-14 1 15,-6-10 102-15,-5-4 0 16,2-6 68-16,-10-3 0 16,1-6 29-16,-6 1 0 15,-2-3 14-15,-11 6 0 16,-9 0-26-16,-8 2 0 16,-14 2-168-16,-10-3 0 0,-8 1-107 15,-1 0 1-15,-7 0 296 16,11-2 0-16,7-2-140 15,8-3 1-15,9-3-116 16,9-2 0-16,7-3-303 16,4-12 1-16,1 1-890 15</inkml:trace>
  <inkml:trace contextRef="#ctx0" brushRef="#br0" timeOffset="184513.87">21313 14927 2387 0,'0'0'0'15,"-6"14"56"-15,0-14 1 16,-3-2-96-16,0-5 1 16,0 2-14-16,1-4 0 15,3 1 89-15,5 8 0 16,4-10 72-16,5 6 0 16,11 2 79-16,10-7 1 15,10-5-150-15,8-10 1 0,11-12-294 16,8-5 1-16,10-8 527 15,14-8 0-15,16-12-375 16,-17 10 1-16,-3 1-47 16,-20 12 0-16,-14 8 146 15,-22 13 1-15,-19 12 94 16,-11-1 1-16,-12 1 70 16,-13-1 0-16,-18-1-65 15,7 2 1-15,0-1-178 16,-6 5 0-16,-5 0-76 0,7 4 0 15,6 1 35-15,7 2 1 16,4 0 132-16,7 1 1 16,6 1 107-16,9 0 1 15,13-2 47-15,11 0 0 16,9-2-178-16,11 4 0 16,10 0-356-16,7 0 0 15,9 6 648-15,-4 3 1 16,3 2-238-16,-14 8 0 15,-7 7-50-15,-15 8 1 16,-12 9 8-16,-16 6 1 16,-12 7-93-16,-12-2 0 15,-8 1-77-15,-8 8 0 16,-10 6 35-16,18-24 0 16,6-15 60-16,5-4 1 15,6-10-174-15,3-5 1 0,0-1-1019 16</inkml:trace>
  <inkml:trace contextRef="#ctx0" brushRef="#br0" timeOffset="184948.89">22324 13778 2420 0,'0'0'0'16,"9"7"116"-16,-9-7 1 15,10-12-74-15,1 6 0 16,2 1-28-16,3 8 0 15,6 10-199-15,14 3 1 16,12 9-13-16,14 4 0 16,14 5 536-16,20 10 1 15,18 4-553-15,-12-8 1 16,-2-6 408-16,-15-7 0 16,-10-7-17-16,-12-8 1 15,-9-3-175-15,-19-9 0 16,-15-5-58-16,-3-2 1 0,-10-2-125 15,-1-6 1-15,-6-4-222 16,-8-7 1-16,-7-4-168 16,-5-1 1-16,0 1 268 15</inkml:trace>
  <inkml:trace contextRef="#ctx0" brushRef="#br0" timeOffset="185153.6">22965 13641 2163 0,'7'9'0'0,"8"7"156"0,-9 4 0 16,-5 5-44-16,-2 8 0 16,-5 10-69-16,-3 15 0 15,-4 14 91-15,-2 10 0 16,-2 10-191-16,-7 31 0 16,-3 21 98-16,-5-9 0 15,3 2-230-15,1-22 0 16,2-13-212-16,8-37 0 15,-1 2-820-15</inkml:trace>
  <inkml:trace contextRef="#ctx0" brushRef="#br0" timeOffset="187243.91">31297 10261 1972 0,'2'-7'0'16,"1"-4"-44"-16,-3 11 1 16,-18 4 43-16,7 1 1 15,-2 3 85-15,0 1 1 16,0 0-12-16,-2-2 0 16,-1 2-2-16,-1 0 1 15,0-2-35-15,-3 4 1 16,-2 0-37-16,2 1 1 15,-1-3-13-15,5 0 0 16,3-2 7-16,4-1 0 0,3-4-1 16,6-2 0-16,18-11-246 15,8-2 1-15,13-3 129 16,15-2 1-16,16-4 478 16,28-10 0-16,22-6-591 15,3 0 1-15,12-3 652 16,-6-2 1-16,1 0-606 15,-7-1 0-15,-1-2 430 16,-7 8 1-16,-8 5-719 16,-13-1 0-16,-9 3 675 15,-17 8 0-15,-14 7-73 16,-16 5 0-16,-16 6-110 0,-7 5 0 16,-9 3 27-16,-6-3 0 15,-6 6-106-15,-3 1 1 16,-2-4-19-16,-17 12 0 15,-11 5 373-15,-9 1 0 16,-9 8-314-16,-17 0 0 16,-12 3-38-16,-25 12 0 15,-22 4 6-15,-6 1 0 16,-12-1 68-16,9-3 1 16,0-1-212-16,0-3 1 15,-1-5 467-15,14-2 0 16,9-3-396-16,11-6 0 15,13-3-69-15,34-10 1 16,25-5 326-16,14-3 1 16,20-4-172-16,3 0 0 15,-2-7 206-15,22 1 0 0,15-6-12 16,11-4 1-16,15-4-546 16,34-11 0-16,28-7 706 15,8 1 1-15,13-8-400 16,6-2 1-16,7-2 4 15,9 2 1-15,11 1 297 16,-25 4 1-16,-12 1-582 16,-20 3 0-16,-15 4 551 15,-22 7 1-15,-18 9-115 0,-21-4 1 16,-20 6-83 0,-11 3 0-16,-15 6-50 0,2 7 1 15,-9-5-111-15,-19 10 1 16,-16 4 423-16,-10 9 1 15,-10 7-304-15,-38 15 1 16,-27 10 105-16,3 8 1 16,-6 1-366-16,-7 4 1 15,-7 2 555-15,6-2 0 16,3-7-516-16,10-6 0 16,7-5 489-16,35-12 0 15,24-12-180-15,24-8 0 16,24-9-210-16,35-17 1 15,30-19 297-15,46-15 0 16,39-14-133-16,27-15 1 16,32-12-145-16,14 3 0 0,21-3-769 15,-17 5 1 1,0 0 262-16</inkml:trace>
  <inkml:trace contextRef="#ctx0" brushRef="#br0" timeOffset="188817.28">22823 11985 2039 0,'0'0'0'0,"42"-26"42"16,-34 16 0-16,-8-3 0 0,-6 4 1 15,-5 0 1 1,-2 2 0-16,-2-4-44 0,4 2 1 15,2-2 49-15,3 4 1 16,6 0 13-16,0 7 0 16,-3-6-65-16,3 14 1 15,0 10-30-15,3 12 0 16,-1 15 95-16,6 9 0 16,3 9 78-16,3 4 1 15,3 7-156-15,3-1 0 16,6 1 8-16,-5 9 0 15,3 5 22-15,-10-26 0 16,-6-17 8-16,-3-9 0 16,-1-13-26-16,-2-5 0 15,-2-11-64-15,0-7 1 16,0 0-125-16,-4-18 0 0,0-12-50 16,1-8 0-16,-1-14 156 15,2-6 1-15,4-9-185 16,4-3 0-16,3-6-111 15,4-6 0-15,3-10 305 16,-1 9 0-16,0 0-125 16</inkml:trace>
  <inkml:trace contextRef="#ctx0" brushRef="#br0" timeOffset="189454.81">23185 11769 807 0,'0'0'0'0,"0"0"408"16,9 0 1-16,7 3-118 0,3 6 0 15,5-2-143-15,-4 6 1 16,2 5-54-16,-3 0 0 15,-6 5-74-15,-2-3 0 16,-4 0-22-16,-1-2 1 16,-4 0 1-16,-1-5 1 15,-1-3-47-15,-3 1 1 16,-3-4 11-16,-3-1 1 16,-2-4-24-16,-6-4 0 15,-5-4 47-15,0-6 1 16,-2-4 4-16,0-10 1 15,0-10-51-15,5 0 1 16,7-5 94-16,6 3 1 16,8 2 102-16,7 5 1 15,10 3 6-15,6 8 1 16,10 5-81-16,-1 14 1 16,3 11-59-16,-2 7 0 0,2 10-29 15,-6 9 1-15,-1 11-107 16,-6 7 0-16,-6 5 96 15,-5 2 0-15,-8 2 94 16,-6-2 1-16,-9 1 21 16,-3-7 0-16,-5-4-50 15,0-10 1-15,-3-7-99 16,-1-5 0-16,-2-5-14 16,6-8 1-16,1-5 69 15,2-2 1-15,6-9-3 0,-4-7 1 16,8-8 51-16,6-3 1 15,10-7-2-15,4 3 1 16,6 1-48-16,1 8 1 16,2 4-81-16,5 9 1 15,4 5-79-15,1 6 0 16,3 7 64-16,-2 2 0 16,2 3 247-16,-2-1 0 15,-2 2-79-15,-7-5 0 16,-4-6-34-16,-2-8 0 15,-1-5-85-15,-3-9 0 16,1-7-189-16,-2-7 0 16,0-8-165-16,-3-9 0 15,1 1-712-15</inkml:trace>
  <inkml:trace contextRef="#ctx0" brushRef="#br0" timeOffset="190086.34">23766 11637 1995 0,'6'20'0'0,"5"14"93"16,-11-34 0-16,-17-27-25 16,6 4 0-16,-6-6 8 15,8-2 1-15,4-1-12 0,5 3 1 16,7 2-15-16,2 5 0 15,6 3-45-15,2 6 0 16,3 4-5-16,4 9 0 16,4 0-59-16,-1 9 1 15,5 2-126-15,-3 9 0 16,-1 5-42-16,-6 4 0 16,-5 7 287-16,-6-6 0 15,-4 4 112-15,-7-1 1 16,-5-1-23-16,-5-7 0 15,-2-3-66-15,0-2 0 16,3-7-87-16,4-4 1 16,1-4-26-16,4-5 0 15,9-9-132-15,2-4 0 16,6-7-115-16,5 2 0 16,6 0 435-16,1 4 0 15,6 1 57-15,4 12 0 0,-2 4-84 16,0 12 0-16,0 8-50 15,-9 4 1-15,-6 9-84 16,-6-3 0-16,-6 1-43 16,-9 4 0-16,-6 3-117 15,-15-1 0-15,-12-1-196 16,-8-3 1-16,-8-3 575 16,5-8 0-16,1-5 14 15,8-6 0-15,9-7-155 16,-3-7 1-16,0-5-73 0,4-6 1 15,4-7-25-15,7-5 0 16,6-6-240-16,7 2 0 16,0-4-1482-16</inkml:trace>
  <inkml:trace contextRef="#ctx0" brushRef="#br0" timeOffset="190615.4">24778 11018 2230 0,'0'0'0'0,"-13"3"96"16,13-3 0-16,-6-9-56 15,6 9 1-15,-1-11-65 0,1 11 1 16,0 0-84-16,-12 11 0 16,-4 2-52-16,-6 12 0 15,-10 13 39-15,5 3 0 16,1 4 438-16,4 11 0 16,1 4-273-16,14 3 1 15,7 1 25-15,11-4 0 16,13-4 155-16,13-11 0 15,16-9-201-15,14-11 1 16,20-13-338-16,-10-10 0 16,3-13 480-16,-10-5 0 15,-4-7-248-15,-20-2 1 16,-12-6-506-16,-18 9 0 16,1 3-288-16</inkml:trace>
  <inkml:trace contextRef="#ctx0" brushRef="#br0" timeOffset="190902.71">24590 11549 2387 0,'18'-6'0'0,"12"-6"174"15,-29 3 0-15,-14 2-8 0,12-2 0 16,2-8-68-16,14 1 1 16,9-2-64-16,9-7 1 15,8 0-159-15,7-4 0 16,9-9-404-16,17 0 1 16,17-3 793-16,-12 5 1 15,-3 7-445-15,-30 17 0 16,0-1-1382-16</inkml:trace>
  <inkml:trace contextRef="#ctx0" brushRef="#br0" timeOffset="192755.91">24276 12721 2006 0,'0'0'0'16,"3"14"0"-16,-3-14 1 16,0 0 1-16,0 0 1 15,0 0 12-15,0 0 0 16,0 0-14-16,0 0 1 15,-7-1 29-15,7 1 0 16,-11-6-31-16,2 12 1 16,-1-1-29-16,-2 9 0 0,-3 4-38 15,-2 13 1-15,-3 7-15 16,1 12 1-16,1 15 217 16,3 7 1-16,4 13-39 15,9 25 0-15,6 21 165 16,16-10 1-16,13 1-54 15,8-16 0-15,11-10-215 16,7-17 0-16,7-16-276 16,3-14 1-16,1-13 460 15,-6-13 1-15,-1-10-122 0,-9-4 1 16,-10-8-192-16,-16-1 0 16,-15-5-539-16,-4 0 0 15,0-1-245-15</inkml:trace>
  <inkml:trace contextRef="#ctx0" brushRef="#br0" timeOffset="193163.35">24610 12950 2308 0,'0'14'0'0,"-2"8"115"16,2-22 1-16,-13-22-78 16,6 8 0-16,1-4 20 15,2 5 1-15,3 4-38 16,1 9 0-16,11 2 11 15,2 12 1-15,5 8 29 16,4 10 1-16,4 12 60 16,2 6 1-16,3 9-129 15,-1 6 0-15,-3 5-106 16,1 10 1-16,0 4 93 0,-4-14 1 16,0-7-133-16,-11-21 0 15,-6-19-160-15,0-7 1 16,1 1-1079-16</inkml:trace>
  <inkml:trace contextRef="#ctx0" brushRef="#br0" timeOffset="193472.77">25134 12825 2510 0,'-4'9'0'16,"-3"4"154"-16,7-13 0 16,0 0-54-16,0 0 1 0,-2-9-87 15,2 9 1-15,0-9-48 16,0 9 0-16,8 16 31 16,1 6 1-16,6 8 11 15,1 8 0-15,5 9 76 16,-1 7 1-16,0 7-87 15,0-3 0-15,1 1-73 16,-6-1 0-16,-6 0-88 16,0-12 1-16,0-6-69 15,-3-11 1-15,-3-9-286 0,-1-8 0 16,0-3-213 0</inkml:trace>
  <inkml:trace contextRef="#ctx0" brushRef="#br0" timeOffset="193893.87">25337 12741 2331 0,'6'9'0'15,"1"7"157"-15,-3-5 0 16,0-4-98-16,-4-7 0 15,-2 7-60-15,2 2 0 16,0 4-90-16,11-1 1 16,5 5-155-16,8-1 1 15,6 2 190-15,5 0 1 0,6 2 332 16,3-4 1-16,6-4-127 16,-4 1 1-16,2 0-139 15,-9-1 0-15,-4-3-15 16,-9 6 0-16,-8 3 39 15,-11 2 0-15,-7-1 1 16,-14 10 1-16,-12 7-129 16,-7 2 0-16,-10 0-172 15,3-6 1-15,-1-1 200 16,6-8 1-16,5-7 58 16,8-3 0-16,9-6-184 0,-5-14 0 15,-1 0-1105-15</inkml:trace>
  <inkml:trace contextRef="#ctx0" brushRef="#br0" timeOffset="194126.48">25367 12710 2387 0,'7'7'0'16,"4"4"157"-16,-2-18 1 15,-1-9-198-15,7-4 1 16,3-7-211-16,8 2 1 16,7-2 318-16,8 2 1 15,1 1-128-15,-1 6 0 16,1 4-602-16,-5 10 0 0,2 2 264 16</inkml:trace>
  <inkml:trace contextRef="#ctx0" brushRef="#br0" timeOffset="194342.34">26242 12863 2398 0,'-11'-3'0'0,"-6"-1"114"0,17 17 0 15,8 10-39-15,-1 6 0 16,2 9-66-16,-3-2 0 15,-3 0-35-15,-1-2 0 16,0 0 23-16,2 0 1 16,3 1-164-16,-1-1 0 15,-3-2-349-15,-1-7 0 16,0 1-328-16</inkml:trace>
  <inkml:trace contextRef="#ctx0" brushRef="#br0" timeOffset="195038.5">26511 12366 2521 0,'0'0'0'0,"-3"7"116"15,3-7 0-15,-4-7-79 16,4 7 0-16,-4-11-39 16,4 11 1-16,-3-7-97 15,3 7 0-15,-8 2 144 16,8-2 0-16,-9 5-9 16,2-1 1-16,-3-2 20 15,-4-2 1-15,-5 0-61 0,-3-7 0 16,-6-6-58-16,6-10 1 15,0-8-66-15,9-3 1 16,6-4 56-16,7 6 0 16,7 1-54-16,8 6 0 15,9 5-208-15,5 7 0 16,8 8 664-16,6 7 1 16,7 7-100-16,-1 11 1 15,5 7-139-15,-13 7 0 16,-6 9-74-16,-11 6 1 15,-10 6-123-15,-10 16 1 16,-11 15 73-16,-12-8 1 16,-10 1-88-16,-1-22 1 15,-1-10-112-15,-1-5 0 16,3-10 168-16,5-5 0 16,5-9 133-16,7-5 0 0,2-8 105 15,10-5 1-15,0-20-58 16,8-5 0-16,6-11 17 15,7 5 1-15,6-6-79 16,3 11 1-16,3 1-26 16,-1 13 1-16,-3 8-44 15,3 4 1-15,1 9-173 16,2 7 0-16,4 6-93 16,-1 1 1-16,5 2 472 15,-3-1 0-15,3-3-246 0,-4-8 0 16,-2-6-255-16,-6-9 0 15,0 2-1052-15</inkml:trace>
  <inkml:trace contextRef="#ctx0" brushRef="#br0" timeOffset="195687.54">26570 11716 2387 0,'23'11'0'15,"15"9"124"-15,-38-20 0 16,-18-15-59-16,7 3 1 16,2-4 11-16,14-2 0 0,12-2-6 15,7-4 0-15,7-3-72 16,4 2 0-16,4 0-135 15,2 0 1-15,3-2-32 16,0 2 0-16,1-2 384 16,-5 5 0-16,-3 4-111 15,-4 2 0-15,-3 1-33 16,-4 6 0-16,-6 4-61 16,-1 0 1-16,-3 5 15 15,-3 5 0-15,-4 0-27 16,1 15 0-16,-3 5-35 0,6 17 1 15,5 10-8-15,1 13 0 16,3 5-50-16,13 31 0 16,11 21-208-16,2-8 0 15,8 1 669-15,-5-5 0 16,3-6-292-16,-4-8 0 16,-4-10-17-16,-6-5 0 15,-5-7-48-15,-5-11 1 16,-4-11-57-16,-4-9 0 15,-4-8 26-15,-6-10 0 16,-9-13 56-16,-1-3 0 16,-4-3 46-16,2-6 0 15,-15 9-39-15,-9 2 1 16,-12 5-117-16,-12 5 0 16,-12 8-41-16,-8 7 0 0,-11 6 313 15,-23 17 1-15,-16 8-532 16,7-1 0-16,1 5 71 15,21 1 1-15,0 0-1522 16</inkml:trace>
  <inkml:trace contextRef="#ctx0" brushRef="#br0" timeOffset="200421.96">32975 8389 2140 0,'0'0'41'0,"0"0"1"16,0-20-13-16,0 7 0 15,-2 1 4-15,-2-1 0 16,1-7-44-16,-5 6 1 15,1-2-75-15,-12 0 0 16,-8-2-238-16,-8 1 0 16,-6 1 448-16,-5-2 1 0,-8 4 181 15,1 1 1-15,-3 2-430 16,-14 4 0-16,-9 0-62 16,-4 3 0-16,-6 4 544 15,14 2 0-15,4 4-478 16,-6 4 0-16,-4 5-354 15,3 5 0-15,1 5 946 16,5 4 0-16,3 1-354 16,8 3 0-16,6-5-230 15,-6 1 1-15,-2 2-89 0,6-2 0 16,5 1 463 0,2 3 1-16,4-3-87 0,6 1 1 15,5 0-122-15,3-3 1 16,6 7-59-16,1-5 0 15,-1 3-84-15,-2 3 0 16,0 3-20-16,1-3 1 16,-1-5 60-16,2 5 0 15,2 2 42-15,2-1 1 16,3 1-79-16,-1-4 0 16,2-1 85-16,-3 5 0 15,3-4 88-15,1 0 1 16,1-3 12-16,1 3 1 15,2-5-29-15,-2 1 0 16,0-1 17-16,4 2 0 16,2 1-52-16,-2 2 0 0,2 2-21 15,-2 2 1-15,-2-4-72 16,2 4 0-16,2 2 25 16,3 3 1-16,6-2-22 15,-2-1 0-15,0-4 57 16,2 0 0-16,4 0-10 15,2 0 0-15,1 2-31 16,0-6 0-16,1 3-53 16,5-5 1-16,1 3-76 15,5-3 1-15,1 6 29 16,2-7 0-16,0-2 201 16,2-4 0-16,0-1 124 15,2-4 1-15,2-2-30 0,3-3 1 16,4-2-87-16,-1 1 0 15,-1-3-79-15,-2 0 0 16,1-2-108-16,-1-3 1 16,2 0-20-16,1 1 0 15,1-3 60-15,2 0 1 16,3-2 224-16,4 0 1 16,6 0-60-16,0-2 0 15,0 0-158-15,11-9 0 16,5-3-206-16,-5 3 1 15,0-2 390-15,-2 3 0 16,-1 2 12-16,-3-1 0 16,0 2-103-16,-12 0 1 15,-8-2-74-15,4 0 1 16,-2 0-190-16,11-4 0 0,5 1 350 16,4-8 0-16,4 0 38 15,-5-1 0-15,-1-5-165 16,-14 8 1-16,-10 2-59 15,-1 4 1-15,-3-5-75 16,1 3 0-16,1 0-33 16,-1-3 0-16,2-1 299 15,1-5 1-15,2 0 0 16,4 1 1-16,2 2-76 16,0-1 0-16,0 2-61 15,-6 0 0-15,-6-1-57 0,3 0 0 16,1 2-5-16,-5-4 1 15,-4 4 54-15,1-5 0 16,-1-6-84-16,0 4 1 16,2-4 178-16,0 0 1 15,2 1 13-15,-2 1 0 16,2 0-56-16,-4 0 0 16,-2-2-53-16,-2 0 0 15,-3 0 10-15,-2-3 0 16,0-2 30-16,-2-1 1 15,0-2-34-15,0-5 0 16,-1 4-5-16,-3 0 0 16,-3 2-33-16,1 0 0 15,1 0-5-15,-4-1 1 16,-1-1 15-16,-1-4 0 16,0-1 64-16,-1-2 1 0,-1-5-38 15,0 5 0-15,2 3-1 16,-4 5 0-16,-1-1-32 15,-3 0 1-15,-1 2-144 16,-4 5 0-16,-4 2-55 16,-8-1 0-16,-10-3 240 15,3 8 0-15,1 4 274 16,-12-6 1-16,-5 0-138 16,2 1 0-16,-2 3-298 0,-15 5 0 15,-10 2 183 1,-9 7 0-16,-6 0-147 0,-40 5 0 15,-25 4-49-15,9 4 0 16,0 1-1540-16</inkml:trace>
  <inkml:trace contextRef="#ctx0" brushRef="#br0" timeOffset="203599.06">24266 15499 2241 0,'19'-11'0'16,"14"-8"108"-16,-33 19 1 15,-20 7-32-15,7 0 1 16,-2 2-24-16,11-2 1 15,4-1-37-15,12-5 1 16,6-2-34-16,10-8 0 16,10-8-453-16,10-4 1 15,10-8 803-15,6-3 1 16,10-4-149-16,9-11 0 16,11-11-331-16,-11 8 0 15,-5 1 7-15,-19 8 1 16,-15 5 209-16,-16 12 0 15,-17 8-33-15,-3 2 0 0,-16 3 66 16,-12-2 1-16,-15-1 84 16,-8 0 0-16,-10-1-136 15,10 8 0-15,6-2-217 16,-9 5 1-16,-2 4 86 16,11 0 1-16,8 2 131 15,14 0 1-15,6 2 31 16,20-4 0-16,17-4-33 15,8 0 1-15,12-6-296 16,10 2 1-16,3 1 325 16,3 9 1-16,1 3 44 0,9 15 0 15,7 11-91-15,-22 8 0 16,-18 10-5-16,-19 9 1 16,-20 6-143-16,-13 7 0 15,-13 6 59-15,-13 0 0 16,-11 4-110-16,1-10 1 15,-1-6 109-15,19-24 0 16,10-16 102-16,5-7 1 16,6-11-81-16,8-7 1 15,8-5-84-15,8-13 1 16,1 0-1642-16</inkml:trace>
  <inkml:trace contextRef="#ctx0" brushRef="#br0" timeOffset="204331.33">25605 14929 2308 0,'0'0'0'15,"4"-10"166"-15,-8-8 0 16,-2-7-28-16,1 4 0 15,-1-3-87-15,3 4 1 16,1 2-17-16,4 6 0 16,1 3 16-16,8 12 1 15,6 8-52-15,5 13 1 16,10 13 60-16,-3 5 0 16,6 8-69-16,-2 3 0 15,4 1-128-15,-3-2 0 16,1-2-105-16,-2-7 0 15,0-3 292-15,-3-9 1 16,-3-6 68-16,-3-11 0 16,-2-7 61-16,4-12 1 15,2-9-10-15,3-17 0 0,6-14-157 16,13-36 0-16,9-29-140 16,11-18 1-16,6-21 234 15,9 1 1-15,7-5-107 16,-5 11 0-16,-2 7-233 15,-11 20 1-15,-8 14 404 16,-12 16 1-16,-10 15-126 16,-12 14 0-16,-10 15-43 15,-9 16 1-15,-8 8-8 0,-3 8 0 16,-4 9-38-16,2 0 0 16,0 0-37-16,0 0 0 15,-11 9-148-15,4-3 0 16,-2-1-258-16,-10 10 0 15,1 1-837-15</inkml:trace>
  <inkml:trace contextRef="#ctx0" brushRef="#br0" timeOffset="211542.49">21634 8951 1894 0,'7'5'0'0,"4"4"13"16,-11-9 0-16,0 0 25 16,0 0 1-16,0 0-25 15,0 0 1-15,0 0 2 16,0 0 0-16,-7 2-17 0,7-2 1 16,-11 0 10-16,11 0 0 15,-11 0-14-15,11 0 0 16,-8 0 12-16,8 0 1 15,0 0-9-15,0 0 0 16,0 0 24-16,0 0 1 16,0 0-24-16,0 0 1 15,0 0-3-15,0 0 1 16,0 0-12-16,0 0 0 16,-2 9-64-16,4-2 0 15,0 2-54-15,7 4 0 16,6 1-18-16,4 4 1 15,3 4 370-15,4 1 1 16,3 2-63-16,4 0 1 16,2 2-27-16,2 0 1 15,2 1-116-15,0 4 0 0,-6 2-41 16,2-1 1-16,-2-1-118 16,1-1 0-16,-1-3 57 15,4 1 1-15,3-7 289 16,5 1 1-16,1-3-91 15,-2 0 1-15,1 0-108 16,-1-2 1-16,-4 1-140 16,3 3 0-16,1 0-331 15,4 1 0-15,6-1 823 16,16 1 0-16,11 4-167 0,-9-4 0 16,0 1-287-16,-5-4 0 15,-6-8-124-15,-1 4 1 16,0-3 547-16,2-4 0 15,1 0-240-15,-8-5 0 16,-10-6-190-16,1-4 0 16,0-4-198-16,2-1 1 15,0-4 552-15,15-1 1 16,9-4-96-16,-9-5 0 16,-2-7-124-16,-17 5 0 15,-9-2-124-15,4 0 1 16,-2-1-89-16,1-3 0 15,1 1 304-15,7-11 0 16,6-8-47-16,-11 10 1 16,-8 5 0-16,-4-4 0 15,-1-1-46-15,-11-4 0 0,-4-2-35 16,0 0 0-16,0 2-29 16,-4-4 0-16,-2 3-35 15,-1 1 0-15,-4 1 58 16,1-2 1-16,-1 1 38 15,-4 1 1-15,-1 1-39 16,-1 4 0-16,2-3-3 16,-4 1 1-16,-1-1-60 15,0 1 1-15,-1-2 39 0,3 1 0 16,-1-5 21 0,-1 4 0-16,-1 0 11 0,-3 5 1 15,-2 6-56-15,-1 3 1 16,-1 4 23-16,0 1 1 15,2 5 3-15,0-1 0 16,2 4 2-16,0 1 0 16,2 3 12-16,2 1 0 15,-1 5 1-15,8 6 0 16,-9-12 12-16,9 12 1 16,-6-7-14-16,6 7 1 15,0 0 0-15,0 0 0 16,0 0 4-16,0 0 1 15,0 0-5-15,0 0 1 16,0 0 12-16,-3 10 1 16,-3 3 25-16,2 5 0 15,1 5-69-15,1 12 0 0,4 2-25 16,-2 5 1-16,2 5 53 16,-2-1 1-16,-2 3 51 15,0-2 0-15,-4 1-50 16,3-1 0-16,-5-2 0 15,3-5 1-15,1-4-4 16,-1-5 0-16,-1-4-32 16,0-6 1-16,1-5 87 15,1-5 0-15,1-4-1 16,3-7 1-16,0 0 13 0,-10-9 0 16,-3-7-1-16,-1-5 1 15,-1-12-55-15,-2-5 1 16,6-5-57-16,2-2 0 15,2-9 36-15,5-4 1 16,2-5 7-16,0 6 1 16,0 1-30-16,0 2 0 15,3 4-50-15,3 8 1 16,-2 4-3-16,3 10 1 16,2 6 59-16,-1 2 0 15,1 8-48-15,-4 3 0 16,5 3 37-16,3 6 0 15,1 6 144-15,8 1 0 16,4 7 15-16,9 6 0 16,2 5-38-16,4 0 1 15,1 4-128-15,3 0 0 16,3 5-226-16,0-1 0 0,3 3 262 16,8 5 1-16,8 4 160 15,-8-9 1-15,2-2-62 16,-24-9 1-16,-9-10-53 15,-4-3 1-15,-6-1-37 16,-7-5 0-16,-4 1-9 16,-7-7 0-16,10 7 1 15,-10-7 0-15,0 0-3 16,0 0 1-16,-10-5-40 0,10 5 0 16,-9-11-80-1,2 4 0-15,5-2-89 0,2-2 0 16,0 0-1706-16</inkml:trace>
  <inkml:trace contextRef="#ctx0" brushRef="#br0" timeOffset="213943.81">24169 7173 1871 0,'0'0'0'16,"-8"-3"-60"-16,6-6 0 16,2 0-28-16,0-4 0 15,4-3 86-15,2 0 1 16,-5 0-46-16,7-6 1 15,1-7-22-15,-3 8 1 16,-3 4 27-16,-8-6 0 16,-8-2-92-16,-4-2 0 15,-3-2 485-15,-11 0 1 16,-5-1-100-16,-4 3 0 16,-12 1-233-16,0 8 0 0,-3-1-462 15,-8 6 1-15,-3 4 660 16,3 5 0-16,2 4-47 15,8 4 1-15,6 1-174 16,5 3 0-16,5 1-115 16,0 1 0-16,0 1-114 15,0 4 1-15,2-1-92 16,2 6 0-16,0-4 97 16,3 9 1-16,2 4 536 15,4-2 0-15,6 2 30 16,-2 7 0-16,1 5-99 0,3 6 0 15,-1 0-157-15,2 10 0 16,6 1-105-16,-6 3 0 16,4 4 95-16,-2-2 0 15,2 4-75-15,2-4 0 16,2 0-67-16,-3 16 1 16,1 13 40-16,5-9 1 15,3-8 69-15,4-6 1 16,6-4-81-16,-3-11 1 15,0-8-136-15,8-1 0 16,7 2-88-16,1 0 1 16,5-2 198-16,9 11 1 15,8 9 442-15,2-10 0 16,4 0-196-16,0-1 0 16,3-8-144-16,-7-4 1 15,1-6-149-15,-5-7 0 16,-9-8-340-16,8-3 0 0,1-3 840 15,4-5 0-15,6-2-185 16,13-5 1-16,5-1-215 16,-4-7 1-16,-1-4-262 15,-13 0 0-15,-8-2 455 16,13-5 0-16,8-6-19 16,-4 0 0-16,2-1-112 15,-17 1 1-15,-9-3-88 16,1 0 1-16,-6-4-178 15,3-1 1-15,2-3 250 0,7-14 1 16,8-7 39-16,-13 13 0 16,-6 3 45-16,2-16 0 15,-4-9-50-15,-10 11 1 16,-10 5-85-16,3 0 0 16,-1-3-46-16,-5-4 1 15,-6 0 45-15,-1-4 0 16,-1 2 18-16,-1 2 1 15,-1 0-20-15,-4-2 0 16,-3 4-86-16,-4 0 1 16,-2 3-22-16,-3-1 1 15,-2 1 107-15,-3 1 0 16,1-1-67-16,-7 2 1 16,-3 2 159-16,-1 4 0 15,2 3 52-15,-4 4 1 0,0 5-102 16,-1-5 1-16,3 5-55 15,0 0 1-15,2 4-105 16,-8 0 0-16,-4 0-21 16,3 1 0-16,-3 6 189 15,-3-3 0-15,-6 4 117 16,6 1 0-16,4 4-139 16,-4 3 0-16,0-2-87 15,3 5 0-15,4-1-87 16,-3 2 1-16,-1 1-18 15,6 1 0-15,4 1 349 16,-2-2 1-16,2 4-105 0,3 0 1 16,-1 0-37-16,5 4 1 15,4-1-47-15,-6 6 0 16,-5 4-89-16,2 3 0 16,-1 2-55-16,-3 2 1 15,-2 2-13-15,-2 3 0 16,-1 0 188-16,-1 7 0 15,-5-1 30-15,7 5 1 16,2 2-350-16,12 5 1 16,-1 2-1238-16</inkml:trace>
  <inkml:trace contextRef="#ctx0" brushRef="#br0" timeOffset="-204120.21">8528 3702 2073 0,'-13'-16'0'0,"-6"-13"-4"16,10 25 1-16,5 12-156 16,-10-5 0-16,-7 3-151 15,-1-12 0-15,-6-1 310 16,-3-11 0-16,-2-7 410 0,0-8 0 15,-8-4-208-15,2-5 1 16,-1-3-242-16,-8-2 0 16,-4 0-463-16,-20-7 1 15,-13 0 943-15,-2 0 1 16,-7 4-339-16,2 3 1 16,-1 6-423-16,-5-1 1 15,-1 8 757-15,3 2 1 16,-2-2-938-16,-9 8 0 15,-6 1 940-15,-5 5 1 16,-4-1-1139-16,-3 4 0 16,-10 1 1317-16,-4-2 1 15,3-2-719-15,1 4 1 16,0 4 214-16,1-1 1 16,1 4-14-16,5-4 0 15,3-3-260-15,-8 11 0 0,-2 5 341 16,8 9 0-16,1 3-533 15,6 1 1-15,4 3 625 16,1-10 1-16,6-3-431 16,-11-6 0-16,-11-3 357 15,6 3 0-15,-1 3-621 16,-3 9 1-16,-6 7 809 16,10-4 1-16,5-4-888 15,-8 4 1-15,-5 6 946 16,-1 2 1-16,-1 5-660 0,6 4 0 15,3 5 479-15,13-3 0 16,10 5-774-16,-8 7 1 16,-1 11 887-16,3 4 1 15,5 5-581-15,6-4 0 16,4 2 248-16,8 6 0 16,2 5 88-16,20-2 1 15,16 6-156-15,7-9 0 16,17-8 19-16,0-1 1 15,11-8-13-15,8 0 0 16,7-5-55-16,5 6 0 16,4-1-50-16,6-5 0 15,1-7-34-15,2-4 1 16,6-5-131-16,4 0 1 16,3 2 343-16,11 1 1 15,4-3 269-15,2 0 0 0,7 1-241 16,-1 4 1-16,3 2-474 15,2 2 0-15,3 0 399 16,21 7 0-16,13 5 269 16,-2-6 1-16,4-3-793 15,1-7 1-15,1-5 1042 16,0 0 0-16,1 0-663 16,-2 0 1-16,-6-4 183 15,10 5 0-15,2 6 5 16,0-1 1-16,0-7-233 0,15 1 1 15,11-4 130-15,-2-8 0 16,7-8 266-16,3 0 0 16,6-9-587-16,-1 3 0 15,7-3 693-15,-9-3 1 16,1-5-341-16,2-6 0 16,6-6-284-16,10-5 0 15,1-4 639-15,-3 0 1 16,-8-1-327-16,6 1 0 15,-4-2-358-15,11 3 0 16,9-1 578-16,-16 0 0 16,-11 0-261-16,1 4 0 15,-3 3-365-15,-2 2 1 16,-2 2 795-16,-5-3 1 16,-2 1-875-16,-2-2 0 15,-4 3 929-15,-7-3 1 0,-2-7-759 16,-11 0 1-16,-4-5 585 15,-5-4 0-15,-1 1-252 16,-10-1 0-16,-10-7-599 16,-3 3 1-16,-8-4 916 15,-1-3 0-15,-2-3-180 16,-10-6 0-16,-5-3-152 16,-17-4 1-16,-15-2-44 15,-8 3 0-15,-14-1 59 16,-2-9 1-16,-8-9-94 15,-14 2 1-15,-13-7-321 0,-14-4 0 16,-15 0 722-16,-28 0 0 16,-24 6-442-16,-53 10 0 15,-43 13-147-15,-103 22 1 16,-82 12 211-16,-82 42 1 16,-82 32 98-16,-52 63 0 15,3 2-2120-15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30T09:53:25.71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22110 5963 1905 0,'20'8'0'16,"17"-3"72"-16,-37-5 1 15,-24 4-37-15,8-4 1 16,-5-2-38-16,8 2 0 15,2 0-132-15,4 2 1 16,5 1 38-16,2-3 1 16,6 13 40-16,3-4 1 15,6 3-70-15,1-1 0 16,6 2 311-16,2-4 1 0,2-2 8 16,2 2 1-16,0-5-27 15,5 5 0-15,2-4-30 16,-4 2 0-16,-1-1-142 15,5 1 0-15,4-3-265 16,3 1 1-16,3-5 154 16,4 4 0-16,5-1 398 15,3 3 1-15,4-3-187 16,-2 6 0-16,2-2-387 16,18 2 1-16,17-1 506 15,-3 1 1-15,5 0-100 0,-6-2 1 16,-3-2-602-16,3-1 0 15,4-1 929-15,-4 3 0 16,-1-6-527-16,-1 0 0 16,1 0 76-16,6 0 0 15,9 0 158-15,-8-4 1 16,-2 2-504-16,11 1 1 16,7-1 683-16,-9-2 0 15,-3 1-755-15,3-3 0 16,2-1 802-16,-3 2 0 15,-1 1-556-15,-3-3 0 16,-1 1 276-16,-1 3 1 16,0-3 25-16,-8 6 0 15,-1-3-472-15,-11 3 0 16,-3 0 549-16,-3 0 1 16,-2 0-86-16,-10 0 0 15,-9 3-114-15,-6-3 1 0,-10 0-15 16,-8 0 1-1,-8-3-32-15,-3-1 0 0,-10 1 29 16,1 1 1-16,-3 0 10 16,-4 2 1-16,0 0-2 15,0 0 1-15,0 0 29 16,0 0 0-16,0 0-29 16,0 0 0-16,-7-5 29 15,7 5 1-15,-10-6-25 16,10 6 0-16,-11-2-16 15,0 2 0-15,-2-1-72 0,-16 1 1 16,-14-4-159-16,-5-1 0 16,-5 1 230-16,-14 4 0 15,1-4-1817-15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4T10:10:02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10475 9008 1827 0,'-5'-5'0'0,"-8"-10"-31"16,13 15 0-16,0 0 14 15,0 0 1-15,0 0-60 16,0 0 1-16,0 0-84 15,0 0 1-15,-15-14 3 16,2-4 1-16,-5-2-105 16,-4 0 1-16,-4-1 216 15,0-3 1-15,6 3 182 0,-6-1 0 16,2 1 210-16,0-5 0 16,0 3 19-16,-4 5 1 15,-5 2-170-15,1 0 1 16,-5 1-184-16,1 8 1 15,-5 2-145-15,2 6 1 16,-3 8-117-16,1 2 1 16,0-2 64-16,3 11 1 15,1 5 482-15,-2 6 1 16,4 5-90-16,2 3 0 16,1 6-136-16,3 2 1 15,1 7-133-15,4 4 1 16,2 5-105-16,-6 16 0 15,4 9 193-15,2 2 0 16,7 2-154-16,6 2 0 16,4 1 156-16,6 1 0 15,7 5 65-15,3-4 0 0,5 2-150 16,5-2 1-16,-3 0 155 16,4-10 0-16,-1-5-237 15,5-2 1-15,7-5-221 16,-4-6 1-16,6-4 94 15,2-10 1-15,6-4 750 16,12-8 1-16,6-9-298 16,-9-9 0-16,-6-16-203 15,0-1 1-15,0-8-428 16,2-4 0-16,6-7 719 16,7-7 0-16,0-7-124 0,0-6 0 15,-1-5-246-15,9-18 1 16,1-14-86-16,-9 1 0 15,-4-3 294-15,-3-2 1 16,-3-2-79-16,-5 4 0 16,-7 2 104-16,-4-8 1 15,-7 0-53-15,-4 3 0 16,-6-1-171-16,-8-4 0 16,-5-3 76-16,-5-3 1 15,-5-1-12-15,-10-5 1 16,-5 0-176-16,-6-2 0 15,-6-1 112-15,-8 4 1 16,-5 5 5-16,-4 8 0 16,-7 4 383-16,-8 11 0 15,-10 3-464-15,-17 15 0 0,-14 7 299 16,-13 20 0 0,-15 16-753-16,-4 16 1 0,-7 16 622 15,-13 22 0-15,4-3-1330 16</inkml:trace>
  <inkml:trace contextRef="#ctx0" brushRef="#br0" timeOffset="6378.34">7577 5492 2219 0,'0'0'0'0,"0"0"15"16,0 0 0-16,0 0-17 15,0 0 0-15,0 0-85 16,0 0 1-16,40 23-130 16,-12-1 0-16,2 7 85 15,1 8 0-15,6 8 18 16,0 6 0-16,2 6 446 16,7-1 0-16,7-2-163 15,1-12 1-15,5-5-285 16,2-17 0-16,4-14 178 0,27-41 0 15,15-26 176-15,0-43 1 16,6-38-400-16,10-33 1 16,5-27 254-16,5-44 0 15,7-39-53-15,-9 13 0 16,-2-3 20-16,-36 78 0 16,-29 48-219-16,-21 61 1 15,-25 54-444-15,2 34 0 16,3-4-30-16</inkml:trace>
  <inkml:trace contextRef="#ctx0" brushRef="#br0" timeOffset="6771.06">11441 5285 2163 0,'0'0'0'16,"0"0"0"-16,0 0 1 16,0 0-10-16,0 0 0 15,0 0-11-15,0 0 1 16,0 0 9-16,0 0 1 16,0 0 9-16,0 0 0 15,-4 37-117-15,8 14 0 16,5 19 190-16,10 15 0 15,-3-2-1532-15</inkml:trace>
  <inkml:trace contextRef="#ctx0" brushRef="#br0" timeOffset="6915.1">11710 6041 1087 0,'15'5'0'16,"13"6"444"-16,14-13 0 15,14-3-412-15,18-44 0 16,14-26 157-16,19-46 0 0,13-36-378 16,6-39 1-1,9-38 425-15,-6-7 0 0,4-15-537 16,-13 60 0-16,-6 34 335 15,-20 65 0-15,-14 52-208 16,-16 36 1-16,-3 1-955 16</inkml:trace>
  <inkml:trace contextRef="#ctx0" brushRef="#br0" timeOffset="7620.46">14218 10566 2185 0,'-17'-6'0'15,"-14"1"-60"-15,3-2 0 16,-2 0 61-16,8 1 0 16,4 3-93-16,8 3 1 15,5 3 91-15,7 17 0 16,11 12 146-16,5 15 1 16,6 14 38-16,2 10 0 15,7 8-173-15,0 14 0 16,4 14 42-16,-3-15 0 15,-1-8-59-15,-2-30 1 16,-3-23-227-16,9-15 1 16,2-16 277-16,29-36 0 15,15-29 215-15,11-43 0 16,11-40-329-16,17-30 1 16,13-31-256-16,31-7 0 15,30-11 491-15,-37 40 1 0,3 0-1945 16</inkml:trace>
  <inkml:trace contextRef="#ctx0" brushRef="#br0" timeOffset="8445.99">13204 13510 2275 0,'-6'-17'0'15,"-3"-10"89"-15,0 4 1 16,0-2-26-16,0 7 0 15,3 3-98-15,-1 3 0 16,5 6-97-16,-2 15 0 16,4 13 129-16,9 12 0 15,6 15 173-15,5 12 0 16,6 11-181-16,6 2 0 16,-1 5-37-16,11-7 0 15,10-2-144-15,-6-34 0 0,-3-25 240 16,21-41 0-16,16-39 267 15,8-39 0-15,10-40-520 16,26-30 1-16,22-36 69 16,49-31 0-16,40-32-50 15,7 32 1-15,-4 2-1048 16</inkml:trace>
  <inkml:trace contextRef="#ctx0" brushRef="#br0" timeOffset="19525.74">18421 15858 2219 0,'15'-11'0'15,"11"-9"83"-15,-9 6 1 16,-1 1 9-16,5 0 1 16,1-5-61-16,4 2 0 0,3-2-191 15,8 4 0-15,5-1-414 16,6 5 0-16,6 2 1107 15,11-1 1-15,5 0-485 16,26-1 1-16,20-5-13 16,6 1 1-16,7-4-45 15,8 0 1-15,7-4 188 16,-2 4 1-16,0 2-643 16,6 1 1-16,1 1 853 15,3-2 0-15,-1-2-369 16,6 3 0-16,6 5-287 0,5-3 1 15,7 0 497-15,-9 6 0 16,-5 2-95-16,3-1 1 16,2 3-412-16,-3 1 0 15,-3 2 451-15,-1-5 0 16,-2-3-28-16,-4 7 1 16,-3 1-543-16,-4-6 1 15,-6-1 801-15,-9 2 1 16,-6-3-736-16,-8 5 1 15,-8 1 663-15,-8-3 1 16,-5 1-358-16,-7-1 0 16,-6-1-236-16,-11 4 0 15,-7 1 463-15,-6-1 0 16,-13 0-113-16,-7 2 1 16,-12 0-65-16,-8 0 0 15,-12 2-37-15,1 0 1 16,-7-1-88-16,-1-1 0 0,0 0-463 15,0 0 1-15,0 0-848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4T10:14:09.3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15154 7071 1815 0,'20'-6'0'15,"21"-10"-8"-15,-41 16 1 0,-10-2-72 16,1 4 1-16,-6 2 6 16,6-1 1-16,2-1-31 15,7-2 0-15,13-2 107 16,-8 2 0-16,4 0 3 16,4 0 0-16,2-3-9 15,7-1 1-15,2 1-181 16,4-3 0-16,0 1-433 15</inkml:trace>
  <inkml:trace contextRef="#ctx0" brushRef="#br0" timeOffset="77.7">15549 6999 796 0,'18'0'0'0,"12"3"357"0,5-3 0 15,7 4-325-15,1-4 1 16,-3 0-1163-16</inkml:trace>
  <inkml:trace contextRef="#ctx0" brushRef="#br0" timeOffset="590.41">15981 6993 830 0,'24'0'0'15,"14"0"438"-15,7 2 1 16,8 2-527-16,5-1 0 15,8 1-340-15,-1-4 1 16,1 2 983-16,21 1 1 16,7 5-535-16,-5-8 1 15,-3 1-642-15,-1-1 0 16,-3-1 1244-16,-3 1 1 16,-2 1-558-16,-1-2 0 15,0 1-750-15,-2-4 1 16,0 4 1293-16,5 0 0 15,2 0-474-15,-1 4 1 16,1-4-815-16,-2 0 0 0,-3-4 1297 16,11 4 1-16,3 0-622 15,1 0 1-15,-1-5-313 16,-1 1 0-16,1-5 767 16,-7 5 1-16,2 1-635 15,-2-6 0-15,0 2 124 16,6-1 0-16,3 3 343 15,-5 1 0-15,-4 1-730 16,4 1 0-16,-4 2 730 16,6 0 1-16,-3-4-155 15,-1 4 1-15,0-3-634 0,-5-1 0 16,-3-1 872-16,-1-4 1 16,-4 0-208-16,-8 2 1 15,-6 1-246-15,-12 3 1 16,-7 3-185-16,1 0 1 15,-3-4 141-15,-4 0 0 16,1 4 351-16,-3 4 0 16,-2-4-111-16,1 4 0 15,-2 1-24-15,1 2 0 16,-1 2-356-16,0-9 0 16,1 4-1035-16</inkml:trace>
  <inkml:trace contextRef="#ctx0" brushRef="#br0" timeOffset="22535.64">9606 8023 1726 0,'18'-1'0'0,"12"-3"-126"16,-32-3 0-16,-15-2-23 16,6 3 0-16,-7-1-13 15,1 2 0-15,-1 1-57 16,-3 4 0-16,-3-3 116 0,6 3 0 15,5 0 71 1,-5 0 0-16,3 3 168 0,6-3 1 16,-1 0-34-16,10 0 0 15,-7-3 19-15,7 3 0 16,-7 3-50-16,7-3 1 16,-8 4 24-16,8-4 1 15,-2 9-5-15,2-9 1 16,0 9-11-16,6-2 0 15,-1 2-6-15,3-4 1 16,1 6-27-16,0-5 1 16,0 1-51-16,6 2 0 15,4 0-1-15,-1 2 0 16,1-2-160-16,5-2 0 16,3 2-262-16,7 0 0 15,2-2 316-15,3 2 0 16,2-5 599-16,5 1 1 0,2-1-268 15,2 1 1-15,0-1-222 16,1 3 1-16,1-4-1369 16</inkml:trace>
  <inkml:trace contextRef="#ctx0" brushRef="#br0" timeOffset="22940.92">10274 8194 1311 0,'24'-1'0'0,"9"-3"306"16,13 0 0-16,10 4-573 16,5 4 0-16,3-4 392 15,7 4 0-15,4-4 152 16,-3 3 1-16,0 3-420 15,15-3 1-15,11 3-96 16,-6-3 0-16,1-3 658 0,-5 0 1 16,1-7-570-1,-10 5 1-15,1-5-58 0,-3 2 1 16,2-3 578-16,-14 5 0 16,-8 1-384-16,2-2 1 15,-3-1-568-15,5 1 1 16,0 1 1079-16,18-1 0 15,6-1-384-15,-17 1 0 16,-12-1-209-16,-1 1 0 16,-3 1-352-16,-1-5 0 15,5 3 847-15,-1 1 0 16,1-3-265-16,-8 2 1 16,1 1-60-16,-12 1 0 15,-3 1-137-15,2-5 0 16,-4 1-132-16,-3 3 1 15,-1-6 56-15,-6 5 1 0,2-5 80 16,-9 5 1-16,0-1-3 16,-2 1 1-1,-8 1-476-15,-5 3 0 0,0 0 283 16</inkml:trace>
  <inkml:trace contextRef="#ctx0" brushRef="#br0" timeOffset="58556.63">21940 10762 1950 0,'0'0'0'0,"0"0"-2"15,4-9 1-15,1-2-83 16,3-3 0-16,1-2 1 15,-5 3 0-15,1-3 83 16,-3 3 0-16,-2 1 43 16,-2-5 0-16,-7 3 49 0,0-2 1 15,0 0-67-15,-6-1 0 16,-2-4-27-16,1-1 1 16,-3-1-93-16,-1 1 1 15,0-5-76-15,-6 0 0 16,2-4-219-16,0 8 0 15,0-2 801-15,-2 0 1 16,-2-1-129-16,2 7 1 16,0 1-109-16,-3 1 0 15,-1-2-69-15,-5-3 1 16,-2 0-184-16,-3-1 1 16,-5 0-221-16,-3 3 0 15,-1 2 450-15,-1 2 0 16,-4 1 47-16,4 4 0 15,4 4-158-15,-5-4 0 16,-3 2-249-16,-5 4 1 0,-2-2 90 16,-2 3 0-16,-3 2 392 15,3 2 0-15,-3 0-290 16,-1 0 0-16,1 4-388 16,-3 1 0-16,1 3 693 15,0 1 1-15,-1-4-191 16,5 6 0-16,1 1-275 15,0 1 1-15,0 5-234 16,1 2 0-16,-3 1 838 0,-13 12 0 16,-6 1-312-1,21-5 1-15,9-4-259 0,1 4 1 16,-3-2-88-16,3 5 1 16,3 2 513-16,4 4 1 15,3 2-222-15,6 3 0 16,6 2-38-16,5 2 1 15,6 2-33-15,0-3 0 16,5 1 52-16,2 0 1 16,2 0-56-16,5 0 0 15,4-2-85-15,4 3 0 16,2 1 21-16,5-2 0 16,2 0 56-16,4-4 1 15,3 0-27-15,1-5 1 16,3 0-66-16,0-2 1 15,6 0 33-15,-2 0 1 16,5-8 345-16,6 5 0 16,4 1-148-16,-1 0 0 0,3-5-134 15,3 0 1-15,2-2-221 16,4-4 1-16,3-1 241 16,21-1 0-16,12 5 229 15,-6-1 1-15,-1-2-287 16,0-6 0-16,-5-5-99 15,7-3 0-15,4-2 422 16,1-1 1-16,3-10-623 16,5-3 1-16,-2-6 575 15,4 1 1-15,3-5-240 0,-7 3 1 16,-3-2-254-16,-3 0 0 16,1-2 550-16,-6-2 1 15,-2-2-307-15,-5-7 0 16,-6 1-248-16,-3-3 1 15,-3-5 552-15,-3 5 0 16,-2-5-198-16,-9-1 0 16,-6-5-115-16,-5-1 0 15,-4-4 5-15,-16 6 1 16,-8 3 24-16,-2-7 0 16,-5-6 33-16,-8 1 1 15,-7-8-46-15,-4 1 0 16,-3-3-89-16,-23-15 0 15,-20-12-104-15,-18 8 1 16,-19 2 358-16,-20 7 1 0,-19 6-326 16,-25 3 1-16,-1 2-1794 15</inkml:trace>
  <inkml:trace contextRef="#ctx0" brushRef="#br0" timeOffset="127403.73">24914 10910 1916 0,'12'-6'0'0,"8"-3"-134"16,-5-2 1-16,-2-1 70 16,-1-3 1-16,-4-1-25 15,-3 4 1-15,-3-1 212 16,-4 0 1-16,-1 4-7 15,-7 2 1-15,1-4 33 0,-7 4 1 16,-1 0-53-16,-5 0 0 16,-6-2-136-16,-9 0 1 15,-5 0-330-15,-10 5 0 16,-3 4 458-16,-8 2 1 16,-4 3 193-16,-5 3 1 15,-5 2-550-15,-6 3 1 16,0-4 565-16,-24 7 1 15,-15 6-306-15,4-2 0 16,-4-6-79-16,5 4 1 16,5 0 292-16,5-5 1 15,0-4-684-15,-2 0 0 16,2-2 884-16,11-2 0 16,5 1-634-16,-5-1 0 15,0 0 330-15,-2 3 1 16,1-1 19-16,17 2 1 15,14 2-368-15,7-1 0 16,7-1-47-16,4 2 0 0,4-2 613 16,5 0 0-16,4-3-213 15,3-1 1-15,5 0-43 16,6-3 0-16,7 0-61 16,3 0 1-16,3-2-17 15,8 0 0-15,-7 0-60 16,7 0 0-16,0 0-38 15,7-6 1-15,8-3-52 16,3-1 0-16,8-5-88 16,2-1 0-16,5 0 536 0,2-4 1 15,6 2-118-15,-1-5 0 16,5-3-119-16,1 1 1 16,-2-2-209-16,-1-2 1 15,-1-5-116-15,1 2 0 16,1-1 335-16,-3 5 1 15,-1-1 157-15,-3 4 0 16,-2-1-135-16,-9 8 1 16,-6 6-91-16,-3 3 0 15,-12 5-6-15,-5 4 0 16,0 0-75-16,-11 6 0 16,-5 4-132-16,-5 3 1 15,-3 3 282-15,-3 6 1 16,-5-2 80-16,-5 1 0 15,-5 3-40-15,3-1 1 16,-1-3-121-16,-7 1 1 0,-4 1-240 16,-3 1 1-16,-3 1 380 15,2-1 1-15,-4 2 13 16,11-3 0-16,7-2-141 16,8-4 0-16,5-2-18 15,10 1 1-15,8-3-41 16,8 6 1-16,10-1-129 15,8 1 1-15,12 1-190 16,7-2 1-16,10-1 693 16,4 7 1-16,9 6-165 15,3 0 1-15,9 0-438 0,20 3 0 16,15 4 616-16,-5-3 1 16,0-5-285-16,-12-2 0 15,-6-3-237-15,-12-9 1 16,-7-8 12-16,-4-4 1 15,-4-6-644-15,-16-7 0 16,1 2 445-16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4T10:18:21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11746 7366 2006 0,'0'0'0'16,"9"-12"0"-16,-9 12 0 0,7-9-82 16,-7 9 1-16,0 0-68 15,0 0 0-15,0 0-226 16,0 0 1-16,-13 0 258 15,2 0 1-15,-5-4 427 16,-3 4 0-16,-1 0-39 16,-4 4 1-16,-2 5-120 15,-2 7 1-15,1 9-41 16,-1 4 1-16,2 9-43 16,4 5 1-16,-4 7-133 15,6 8 0-15,5 8-94 0,-4 5 1 16,7 8 259-16,2 29 0 15,7 23-180-15,1 8 1 16,2 14 145-16,3-4 0 16,5 8 33-16,5-11 1 15,2-4-205-15,1 0 1 16,3 1 174-16,-1 4 1 16,2 5-127-16,-1 2 1 15,3 9-257-15,-7-3 1 16,3 2 390-16,1-7 1 15,-1-9-218-15,-5-11 1 16,2-6 308-16,-6-5 0 16,0-7-175-16,-7-12 1 15,0-6 197-15,-2-11 0 16,0-10-193-16,-2-17 0 16,0-14 51-16,2-15 0 0,0-14-60 15,0-5 1-15,0-12 32 16,0-1 0-16,0 0 89 15,0 0 0-15,-13-14-36 16,4-4 0-16,-4-7-82 16,4-17 0-16,0-8-69 15,1-11 1-15,1-11 166 16,-4-24 1-16,2-19-157 16,-4-4 1-16,-2-7 141 15,-2-3 0-15,-1-6-152 0,3-2 0 16,0-9 117-16,6 0 1 15,4-5-90-15,-5 5 1 16,-3-4-43-16,8 6 1 16,-4 4 145-16,1 10 1 15,3 4-208-15,-4-3 0 16,3-1 217-16,-1 2 1 16,-1 2-183-16,5 2 1 15,3 3 197-15,1 17 0 16,7 10-139-16,-5 15 1 15,9 9 31-15,-9 14 0 16,-3 14 18-16,6 1 1 16,-3 0 41-16,-1 12 0 15,2 7-31-15,-4 2 1 16,4 6-24-16,-4 0 0 16,2 5 8-16,1 3 0 0,-3 3-40 15,0 3 1 1,0 0 37-16,0 0 1 0,6 7-65 15,1 4 0-15,-1 3 2 16,3 8 1-16,0 6-95 16,0 7 0-16,1-1-1305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4T10:18:34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1981 6235 1793 0,'-9'11'0'0,"-13"5"7"16,-2 1 1-16,-4 4-99 15,-2 1 1-15,-7-2-215 16,1 5 1-16,4-4 5 15,-5 5 0-15,4-1 217 0,2 0 0 16,5-2 484-16,0-1 0 16,7-6-217-16,1-1 1 15,7-6-72-15,2-2 1 16,5 0-118-16,4-7 1 16,0 0-57-16,0 0 0 15,0 0-99-15,13-11 1 16,15-3 418-16,-4-1 0 15,3 1-41-15,12-11 0 16,11 0-70-16,-2-11 0 16,5-4-333-16,8-5 1 15,4-5 47-15,5-1 0 16,4-1 374-16,11-11 0 16,7-9-277-16,-12 11 0 15,-10 1-245-15,-2 10 1 16,-3-1 587-16,-8 10 0 0,-7 3-210 15,16-9 1-15,4-5-254 16,-11 9 1-16,-11-2-97 16,-3 2 0-16,-6 1 395 15,-8 8 1-15,-7 5-33 16,-2 0 0-16,-7 8-16 16,-6 1 1-16,0 4-23 15,-3 3 1-15,-2 1-97 16,-4-1 1-16,-4 4-39 0,-5-2 1 15,-2 6 70-15,-2-4 1 16,-6 2 134-16,1 3 1 16,-6 2-46-16,2 2 0 15,-2-3-56-15,0-1 1 16,1 0-43-16,1 3 0 16,4-3-17-16,-3 0 1 15,3-1-66-15,-4 1 1 16,2 1-45-16,-3-3 1 15,-1 6 46-15,2-3 0 16,2 3 16-16,3 3 0 16,3-1 62-16,1 5 1 15,7-3 42-15,1 5 0 16,1-4 36-16,4-5 0 16,4 11 28-16,5-9 1 15,2 0-37-15,11 3 1 16,6-5-73-16,-1 4 0 0,1-4-90 15,5 0 1-15,4-4-205 16,2-3 1-16,2 2 25 16,-4-3 0-16,-1 3 496 15,-8 1 0-15,-4 1-72 16,-2 3 0-16,-7 0-28 16,4 3 1-16,-5 1-60 15,-1 0 1-15,-2 1-30 16,-1 2 1-16,-1-5-39 15,-2 5 0-15,-1-1-26 0,-3 6 1 16,-1 3-35-16,-4 6 0 16,-5 4 0-16,-2 4 0 15,-2 2-32-15,-2 5 0 16,-2-2 22-16,2 0 0 16,-2 4 130-16,2 4 1 15,2 3-324-15,4-2 1 16,1 2-855-16</inkml:trace>
  <inkml:trace contextRef="#ctx0" brushRef="#br0" timeOffset="24617.92">10990 7164 1782 0,'19'-3'0'0,"14"-8"-132"15,-33 11 1-15,0 0 17 16,-9 0 1-16,-6 2 107 16,6 0 0-16,0-2-31 0,-1 0 1 15,7-2 48-15,3 2 1 16,0 0 59-16,0 0 1 16,0 0-11-16,0 0 0 15,0 0-32-15,0 0 0 16,-6-7 17-16,6 7 0 15,-9-13-1-15,9 13 0 16,-6-9-41-16,6 9 0 16,0-9 8-16,0 9 0 15,0 0 31-15,0 0 1 16,0 0-40-16,0 0 1 16,10-4-42-16,-1 1 1 15,6-3-63-15,3 3 1 16,1-1-153-16,5 1 0 15,3 3 238-15,5 0 0 16,3 0 384-16,5 3 1 16,8 1-139-16,2-2 1 0,-2 1-201 15,6 1 0-15,1-8-405 16,1 2 1-16,1-1 481 16,-2 3 0-16,4-4 164 15,-2 8 1-15,1-4-266 16,1 2 0-16,-2-1-308 15,2 1 0-15,0 2 394 16,2-4 0-16,4 3 141 16,-4 1 1-16,0 1-241 15,-4 1 0-15,2 1-344 0,2-3 1 16,0-3 566-16,18 7 1 16,13-5-60-16,-5 3 0 15,-6-3-410-15,1 1 1 16,-7-4 266-16,3 0 1 15,1-4 234-15,-12 4 0 16,-8-3-423-16,11 1 0 16,9 2 65-16,4 2 1 15,0 1 396-15,-3-3 0 16,-1 0-409-16,-1-3 0 16,1 1-163-16,1 2 0 15,1 0 634-15,-4 0 0 16,-3 0-401-16,-9 0 0 15,-10 0-476-15,17 0 1 16,9 2 1039-16,1 1 0 0,1-3-441 16,-15 4 1-16,-14-4-397 15,18 0 0-15,7 0 556 16,0 0 1-16,8 2-91 16,-2 1 0-16,-2 1-441 15,-7-1 1-15,0-3 524 16,1 0 1-16,2 0-118 15,-1 0 1-15,-8 0-310 16,4-3 1-16,0-1 284 16,7 1 1-16,6 1 35 15,1-2 1-15,-3-1-604 0,8-2 1 16,5-2 927-16,-2 1 0 16,-6-1-511-16,-1 0 0 15,-4-7-248-15,-1 4 1 16,-4-1 680-16,-6 0 1 15,-4 6-327-15,-9-2 1 16,-6 2-232-16,-5 2 1 16,-6-3 5-16,1 3 0 15,-8-2 432-15,-2 5 1 16,-4-2-203-16,-5 1 1 16,-6 3-44-16,-5 0 0 15,-6 3-220-15,6-3 1 16,2 4-1468-16</inkml:trace>
  <inkml:trace contextRef="#ctx0" brushRef="#br0" timeOffset="68605.55">9825 8753 2006 0,'0'0'0'0,"0"0"44"16,0 0 0-16,28-17-57 15,-13 10 0-15,2-2-54 16,-3 4 1-16,-4-6 3 15,-7 0 0-15,-3-3-22 16,-3-4 0-16,-12-7 19 16,-2-1 0-16,-3 1-49 15,1-4 0-15,-5 4 61 16,2 0 1-16,0 5 300 16,-2 2 0-16,-4 2-26 15,-1 0 1-15,1-1-64 0,-3-1 0 16,-2-1-159-16,-8 1 0 15,-2-4-190-15,-3 4 1 16,-2 0 10-16,-2 0 0 16,-1 2 538-16,1 0 1 15,2-1-207-15,-4 1 0 16,6 0-193-16,-7 2 0 16,1-3-276-16,-4-2 1 15,-1-3 487-15,2 0 0 16,-1 1 0-16,-10-3 1 15,-8-3-207-15,19 8 0 16,3-5-260-16,0 3 1 16,6-1 164-16,-4 0 1 15,2 2 490-15,-1-5 0 16,-1 4-251-16,-2-3 0 16,0 6-206-16,-9-3 1 0,-12 4-205 15,4 5 1-15,-1 8 595 16,13 1 1-16,7 6-192 15,2 1 0-15,2 1-246 16,-10 4 1-16,1 4-238 16,-15 3 1-16,-10 4 767 15,7-2 1-15,-1 2-319 16,4-1 0-16,5 3-257 16,-1-4 1-16,-6-2 17 15,14 1 0-15,12-5 522 0,-6 4 0 16,6 2-288-16,0 2 1 15,0-2-184-15,-2 2 1 16,-2-4-124-16,2 0 1 16,-2 2 349-16,0 2 1 15,6 2 50-15,-2-1 0 16,5 1-128-16,4 1 1 16,4-1-43-16,6 0 0 15,3-3-124-15,-4 3 1 16,0 1 57-16,4 3 1 15,6 1 46-15,-8 1 0 16,2 5 23-16,5-1 0 16,5 4-27-16,-1 2 0 15,7 4-13-15,3-1 1 16,1 4 4-16,2-2 0 16,-1 2 98-16,3 0 1 15,0 0 55-15,0 2 0 0,3 0-34 16,3-2 1-16,3 2-62 15,2-4 0-15,6 2-18 16,-2 0 0-16,7-7 49 16,2 0 1-16,3-4-34 15,-3-2 0-15,0-7-23 16,4-1 0-16,4 1-194 16,-1 0 1-16,4 2-53 15,6-2 1-15,5-1 562 16,5 1 1-16,5 0-195 15,-1 0 0-15,1 1-240 0,-1-7 0 16,6 3-337-16,0-4 1 16,0-2 877-16,7 2 0 15,6 0-332-15,11 4 0 16,9-1-637-16,-7-3 0 16,1-1 1048-16,-3-1 1 15,2 0-384-15,-4-3 0 16,-3-1-547-16,3-4 1 15,2 1 893-15,7 0 1 16,2-2-529-16,-2-2 0 16,-5-1-26-16,7-2 1 15,0 1 330-15,-1-3 0 16,-1-2-765-16,6-5 0 16,-2-9 960-16,4 2 1 15,5-5-553-15,-11 1 1 16,-7-1-63-16,-2-5 1 0,-10-5 524 15,3-3 0-15,-4-2-293 16,-4-4 1-16,-2-2-414 16,2-3 1-16,1-4 665 15,-1 2 1-15,0-5-224 16,-18 12 1-16,-12 0-89 16,-7-3 0-16,-5-8 7 15,-6 1 0-15,-3-1-11 16,-5-5 0-16,-1-2-108 15,-7-1 1-15,-4-5 321 0,-19-15 1 16,-11-15-160-16,-18 11 0 16,-13 0-572-16,-16 9 1 15,-21 7 935-15,-13-3 0 16,-21-2-552-16,-14 7 0 16,-14 0-438-16,-23 12 1 15,-4 3-271-15</inkml:trace>
  <inkml:trace contextRef="#ctx0" brushRef="#br0" timeOffset="73967.25">1447 11704 2028 0,'0'0'-32'0,"0"0"0"16,-37 3-77-16,23-1 1 15,-5 0-50-15,1 1 1 16,-6-3-263-16,0 4 1 16,-4 0 139-16</inkml:trace>
  <inkml:trace contextRef="#ctx0" brushRef="#br0" timeOffset="74656.25">1130 11752 684 0,'0'0'0'16,"-4"8"300"-16,4-8 0 15,-15 9-134-15,6-4 1 16,0-1-119-16,3-1 1 16,-1-1-16-16,7-2 1 15,-9 7-34-15,9-7 0 16,0 0-36-16,0 0 0 16,0 0-100-16,13-7 0 15,11-6 383-15,7-5 1 16,12-3-47-16,3-5 1 0,5-2-220 15,8-7 0-15,8-6-216 16,7 0 0-16,5-8 593 16,14-12 0-16,14-9-638 15,-6-6 1-15,6-5 362 16,0 4 0-16,0-1 152 16,-14 6 1-16,-12 4-559 15,-7 6 0-15,-15 3 139 16,2 7 1-16,-4 5 479 0,-13 9 0 15,-10 6-160 1,-10 5 1-16,-6 7-68 0,-5-2 0 16,-13 6-64-16,0 0 1 15,-9 3-131-15,-10 4 0 16,-5-1-133-16,-7 4 1 16,-6 3 579-16,-9 1 0 15,-6 4-214-15,6 1 1 16,3 1-137-16,-3-2 0 15,0 1-119-15,7-1 1 16,-1 0 24-16,7 1 1 16,5-3 110-16,6 0 0 15,11-3 69-15,11 3 1 16,0 0 130-16,20-6 0 16,21-1-139-16,5-2 0 15,11-7-496-15,11 0 0 0,12-2 781 16,-5 1 0-16,5 5-218 15,-16-1 0-15,-14 6-188 16,7 2 0-16,-1 1-169 16,-6 4 0-16,-4 0 196 15,-13 0 1-15,-3 4 141 16,-8 5 1-16,-9 7 21 16,-17 11 0-16,-9 14 80 15,-17 21 0-15,-12 11-120 16,-23 28 1-16,-21 25-434 15,15-2 1-15,1 11-9 0,24 17 1 16,0 1-725-16</inkml:trace>
  <inkml:trace contextRef="#ctx0" brushRef="#br0" timeOffset="86039.05">13714 12595 1849 0,'0'-7'0'16,"1"-4"-46"-16,10 11 1 16,6 7-92-16,-4-1 0 15,2 1 104-15,-2-4 1 16,-4 1-2-16,0-2 0 0,0-4 28 15,2-3 0-15,2-4-248 16,13-4 1-16,0 0-248 16</inkml:trace>
  <inkml:trace contextRef="#ctx0" brushRef="#br0" timeOffset="87161.89">14024 12528 91 0,'14'-3'0'0,"5"-3"544"16,14 1 0-16,8-2-248 16,1 1 1-16,6 5-302 15,4-7 0-15,3 3-559 16,4 1 0-16,2 1 1058 15,4-1 1-15,3-1-309 0,1 1 0 16,3 1-444 0,7 4 0-16,11 5 196 0,-6-3 0 15,-3 1 415-15,-2 3 1 16,-5 2-429-16,2 2 1 16,-6 2-511-16,6-4 1 15,5 1 1242-15,-2-8 0 16,4 0-801-16,6-2 1 15,-1-2 143-15,5 0 0 16,5-3 299-16,-10 5 1 16,-5 2-686-16,-3 1 1 15,-5 1 560-15,8 5 1 16,4 4 38-16,2-4 0 16,-1 0-868-16,1-2 0 15,-6-2 1221-15,11 2 0 16,8 2-556-16,-14-1 0 0,-4-3-370 15,-1 2 0-15,-4-1 795 16,0 3 1 0,-5 3-362-16,-4-1 1 0,-3-6-523 15,7 3 1-15,5-3 821 16,1 2 0-16,3 2-282 16,-6-2 0-16,-9-7-444 15,8 0 0-15,-2-3 615 16,7 6 1-16,6-3-173 0,-9 0 0 15,1 0-609-15,0-3 0 16,1 1 913-16,-1 2 1 16,4 0-284-1,-7 0 0-15,1 0-621 0,5 0 1 16,1 0 937-16,0 0 1 16,0 0-406-16,-6-4 0 15,-1-3-529-15,3 0 0 16,6-2 994-16,-7 4 0 15,-4 3-418-15,5-4 0 16,6 1-623-16,-2-2 0 16,2 0 1054-16,0 1 1 15,2 3-541-15,0-3 0 16,-1-5-259-16,1 6 1 16,0 0 693-16,-2 1 0 15,-2-5-536-15,4 2 0 16,-4-2 37-16,2-2 1 15,-2-2 385-15,-4 8 1 16,-1 1-429-16,1-5 1 0,0-1 112 16,3-1 0-16,-1 0 253 15,0 2 0-15,2 2-460 16,-2 1 1-16,4 3 298 16,-5-3 1-16,3 3 113 15,-7-6 0-15,-4 2-353 16,3 1 1-16,-5 3 79 15,6-3 0-15,3 1 369 0,-1 3 0 16,0-3-396 0,-5 1 0-16,1 2-165 0,2 0 0 15,-6-3 661-15,2 1 0 16,2 3-374-16,-4-1 1 16,0-2-308-1,0 2 0-15,1-1 535 0,-3 1 1 16,0 0-103-16,-5 2 0 15,-4 0-186-15,4 0 1 16,-6 2-278-16,-5 0 0 16,-6-2 609-16,13 0 1 15,7 0-126-15,-12 0 1 16,-2 2-229-16,9-1 1 16,7 1-207-16,-5 2 1 15,-2-4 470-15,-13 2 0 16,-11-2-24-16,-1 1 0 15,-2 1-122-15,-5 0 1 0,-5 3-173 16,-2-1 0-16,1 1-1802 16</inkml:trace>
  <inkml:trace contextRef="#ctx0" brushRef="#br0" timeOffset="122909.68">13352 13747 1894 0,'0'0'0'0,"31"6"-2"16,-22-8 1-16,-3-3-6 15,-6 5 1-15,2-11-7 16,-2 11 0-16,-2-11-68 16,2 11 1-16,-6-7 27 15,6 7 0-15,2-6-12 16,-2 6 0-16,15-9-43 15,-4 8 0-15,4-1-207 16,3 4 1-16,-3-1-5 16</inkml:trace>
  <inkml:trace contextRef="#ctx0" brushRef="#br0" timeOffset="123464.93">13601 13719 964 0,'11'1'0'0,"7"3"369"0,5 0 1 16,10-3-170-16,4 3 0 16,2-2-200-16,1 0 0 15,6-1-410-15,0 1 0 16,2 2 382-16,8-2 0 15,5-1 405-15,-2-1 0 16,2 0-344-16,0-1 0 16,0-1-619-16,1-2 0 15,3-1 1055-15,2 1 1 16,3 1-244-16,13 1 0 16,11 0-405-16,-7 0 1 15,-4 0 47-15,-2 1 0 16,-2 1 469-16,-7 0 0 15,-5 1-342-15,-8 1 0 16,-13-2-564-16,11 0 1 16,2 0 1098-16,21-2 1 0,14 1-440 15,-5-3 1-15,-1 0-679 16,-1-5 1-16,0 0 1143 16,-2 4 0-16,-6 3-498 15,-5 2 1-15,-4 0-511 16,4 0 0-16,-4 2 827 15,4-2 1-15,7 0-249 16,2-2 1-16,6-7-691 16,-2 6 1-16,-1-6 1086 15,-1 5 0-15,0-1-541 0,-4-1 0 16,-1 1-418-16,-5-1 1 16,-1 1 855-1,0 3 1-15,-4 2-328 0,-3 2 0 16,-3 1-186-16,-14-1 0 15,-13-2-115-15,-4 0 1 16,-3-2 153-16,-4 2 0 16,-6-1 191-16,-1 1 0 15,-3 1-122-15,-1 1 1 16,0 2-328-16,-6 7 0 16,0 0-822-16</inkml:trace>
  <inkml:trace contextRef="#ctx0" brushRef="#br0" timeOffset="156972.87">8179 14878 1939 0,'0'-7'0'16,"2"-8"12"-16,-4 6 1 0,-2-3-12 15,-2 3 1-15,-1 0-31 16,-2 2 0-16,0 1-34 16,-2 1 1-16,1-1 62 15,-3 3 1-15,4-1-1 16,0 1 0-16,-2-3 27 16,2-1 0-16,-1-2-19 15,1 2 0-15,0 0 10 16,2 3 0-16,1-1-9 15,6 5 0-15,0 0-8 16,0 0 0-16,0 0 32 0,0 0 0 16,0 0 6-16,0 0 0 15,0 0-15-15,0 0 1 16,15 0-25-16,-2 0 0 16,0 1-26-16,1 3 1 15,1-4-109-15,7 0 0 16,6 2-139-16,2 1 1 15,1 1 99-15,2 0 1 16,-1-1 566-16,4 1 1 16,-2-2-161-16,4 1 1 15,3-1-96-15,-8 0 0 16,-1 0-95-16,1-1 0 16,-2 3-137-16,3-2 1 15,-7 0-127-15,10-2 0 16,0 0-81-16,-4 0 1 15,4 1 637-15,6-1 1 0,-1 0-129 16,-1 0 1-16,-4-1-87 16,5-1 1-16,-1 0-145 15,1 0 0-15,-5-1-278 16,6-3 1-16,3 1 297 16,0-2 0-16,2-2 276 15,5 0 1-15,5 1-199 16,-12-2 0-16,0 2-131 15,0 1 1-15,6 2-394 16,3-1 1-16,1 1 778 16,1 0 0-16,4-1-176 0,-2 1 1 15,-4-1-210-15,2-1 0 16,3-2-409-16,0-2 1 16,-2-1 797-16,4 1 0 15,5 0-140-15,-6 4 1 16,-2 0-265-16,-4 3 1 15,1 1-269-15,-3-1 0 16,1 2 581-16,7 0 0 16,0 1-64-16,-4-1 1 15,2 0-196-15,0-3 1 16,-5-3-306-16,1-1 1 16,4-1 446-16,-2 1 1 15,6 0 71-15,-2 0 1 16,-4 1-199-16,-1 1 1 15,-1 0-156-15,-7 2 0 0,-2-1-138 16,-2 4 0-16,-1 1 545 16,-2 6 1-16,-3 6-116 15,-4 1 0-15,1 5-34 16,-2 1 0-16,-5 3-289 16,-8 8 0-16,2 0-1634 15</inkml:trace>
  <inkml:trace contextRef="#ctx0" brushRef="#br0" timeOffset="182479.78">4876 16102 1883 0,'0'0'-2'0,"0"0"0"0,-22-1-13 15,11-3 0-15,-2 0-23 16,3 3 1-16,-2 1-58 16,0 0 1-16,0 1 51 0,2-1 1 15,-1 0 42-15,2 0 0 16,0-1-2-16,1-1 1 15,3 0 52-15,-4 2 0 16,3-5-51-16,6 5 0 16,-4-8 40-16,4 8 0 15,0 0-37-15,0 0 0 16,6 0-4-16,7 2 0 16,5 2-235-16,12-1 1 15,1 1-556-15</inkml:trace>
  <inkml:trace contextRef="#ctx0" brushRef="#br0" timeOffset="183154.53">5035 16119 1199 0,'16'1'0'15,"8"3"338"-15,13 1 1 16,11 3-543-16,8 1 1 16,12 3 179-16,8-1 1 15,7-2 368-15,0-4 0 16,5-1-901-16,14-2 1 16,16 1 1076-16,-4-6 1 0,-1-1-504 15,-11 4 0-15,-10 2-422 16,6 5 0-16,0 2 889 15,-10-1 0-15,-8-1-643 16,3-2 1-16,-4-1-54 16,-14-4 0-16,-4-4 622 15,-4-1 1-15,2-2-378 16,-9 1 0-16,-8 1-140 16,1 3 0-16,-1 4-70 0,-7 0 0 15,-11-1 88-15,-3 1 0 16,-5 2 90-16,-1-2 0 15,-10-1 66-15,3 1 0 16,-3-2 58-16,-5 0 0 16,0 0 27-16,0 0 1 15,0 0-19-15,-9-2 0 16,0-3 15-16,-10 0 0 16,-5-5-136-16,-3 7 1 15,-6-1-58-15,-4 2 0 16,-10 2-163-16,1 2 0 15,-5 0 46-15,-1 3 0 16,-3-1 440-16,-1 2 1 16,1-1-281-16,-6 6 1 15,-4 3-268-15,-14-7 0 16,-10-5 371-16,6 0 1 16,4-2 88-16,1-11 1 0,8-7-318 15,-6 2 1-15,-1-2 43 16,-3 0 1-16,1 0 332 15,0 5 0-15,1 6-380 16,2 3 1-16,-3 4-49 16,2 0 1-16,1 0 453 15,8 0 0-15,7-1-290 16,2-3 1-16,1-3-206 16,8 1 1-16,8 5-3 15,3-5 0-15,2 3 366 16,6 1 0-16,9 2-110 0,7 0 1 15,2 0-450-15,13 0 1 16,0 0-538-16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4T10:21:50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12320 8180 1748 0,'18'-4'0'16,"14"-1"-107"-16,-21-2 1 16,-11 0 7-16,0 7 0 15,-4-9-78-15,4 9 0 16,-7-6 9-16,7 6 1 16,0 0 91-16,0 0 0 0,0 0 98 15,0 0 1-15,0 0 3 16,0 0 0-16,0 0 55 15,0 0 1 1,0 0-10-16,0 0 0 0,0 0-98 16,7-2 1-16,6 1-201 15,5-3 1-15,3 0 42 16</inkml:trace>
  <inkml:trace contextRef="#ctx0" brushRef="#br0" timeOffset="88.64">12659 8094 382 0,'19'0'0'0,"5"0"407"16,7-2 1-16,6 0-239 0,-9 0 0 15,0-5-269-15,7 2 0 16,0-4-817-16</inkml:trace>
  <inkml:trace contextRef="#ctx0" brushRef="#br0" timeOffset="165.15">13101 8002 91 0,'11'-2'0'15,"15"0"488"-15,3 0 0 16,15-1-288-16,-5 3 1 16,4-6-273-16,3 5 0 15,0-1-843-15</inkml:trace>
  <inkml:trace contextRef="#ctx0" brushRef="#br0" timeOffset="329.19">13579 7980 348 0,'13'-3'0'15,"11"1"493"-15,9-2 1 16,13 1-342-16,-5-3 1 16,7-1-255-16,-2 2 1 15,0-3-343-15,-4 3 0 16,1 1 325-16,-1 1 1 16,3 3 612-16,-3-4 1 15,4 4-276-15,0 0 1 16,-1-2-156-16,-1 0 1 0,2-1-352 15,-3 1 1-15,3-2-555 16</inkml:trace>
  <inkml:trace contextRef="#ctx0" brushRef="#br0" timeOffset="391.09">14579 7892 1177 0,'13'0'0'0,"11"2"319"15,10-2 0-15,10 0-319 16,8-2 1-16,-4 2-1304 16</inkml:trace>
  <inkml:trace contextRef="#ctx0" brushRef="#br0" timeOffset="794.31">15071 7883 1289 0,'14'-4'0'0,"12"1"297"16,13-5 1-16,11 3-400 15,1-4 1-15,7 2-373 16,3 1 1-16,3-3 1064 0,5 2 0 16,1 2-535-16,7 1 0 15,4 1-311-15,-16 3 1 16,-10 0 67-16,1-4 1 16,-6-1 596-16,3 1 1 15,3 0-313-15,-1 1 0 16,-3-1-244-16,-1 2 0 15,-1-1-414-15,0-1 1 16,2 2 995-16,-1 1 0 16,1 1-199-16,0 0 1 15,-2 0-150-15,-4 0 0 16,-4 0-224-16,4 0 1 16,-5-2-203-16,0 2 0 15,-1-4 377-15,1 4 0 0,-4-5 222 16,0 1 0-1,0 1-129-15,-10-1 1 0,-3 2-61 16,-3 2 1-16,-7 2-70 16,-2 2 0-16,-5-4-23 15,-7 0 0-15,9 0 6 16,-9 0 1-16,0 0-176 16,0 0 1-16,0 0-430 15,-5 7 1-15,-1 2 332 16</inkml:trace>
  <inkml:trace contextRef="#ctx0" brushRef="#br0" timeOffset="2868.64">21067 8209 1894 0,'17'0'0'0,"10"0"-36"16,-34-7 1-16,-13-2-53 16,1-2 1-16,-1 2-113 15,3 3 0-15,4-1 106 16,2 2 1-16,2 1 80 15,0-1 1-15,1 1 19 16,1 1 1-16,3-1 26 16,4 4 0-16,-13-5-12 0,13 5 1 15,-5-4 74-15,5 4 0 16,0 0-31-16,0 0 1 16,11 0-5-16,-2 0 0 15,2 2-80-15,10-2 0 16,8 0-420-16,6 0 0 15,6-2 302-15,10 2 1 16,7-4 756-16,3 4 1 16,5 0-717-16,6 0 0 15,4-3-88-15,22 6 0 16,20-3 634-16,-17 4 0 16,3-2-1164-16,1 0 1 15,4-2 1361-15,-2 1 1 16,0-1-859-16,0 0 0 15,0-1 451-15,0-1 1 16,2 0-194-16,0-2 0 0,2 1-128 16,3 1 1-16,6 2 198 15,-5-2 0-15,-1 0-209 16,3 2 1-16,3-3 173 16,-4-4 0-16,-2 1-183 15,3 3 1-15,1-1 264 16,-2-1 1-16,-1-1-424 15,-6 3 1-15,-2-1 559 16,-8-5 1-16,-5 0-729 16,-3 2 1-16,-6 0 625 15,-4 1 1-15,-5 3 20 0,-10 1 1 16,-9 0-258-16,-3 0 0 16,-8 0-125-16,-5 1 0 15,-4 1-19-15,-13 0 0 16,-8 0 115-16,-3 0 0 15,-5-4 124-15,-1 4 1 16,-3 0 38-16,-4 0 0 16,0 0-6-16,0 0 1 15,0 0-18-15,0 0 1 16,0 0 70-16,0 0 0 16,-17 0-22-16,-11 4 1 15,-10 1-110-15,3-1 0 16,-4-1-211-16,-9 1 0 15,-9-2-179-15,-1 1 0 16,-1 1 790-16,-5 1 1 16,-3 2-358-16,-5-1 0 0,-2 1-617 15,-5-3 0-15,-6-3 1092 16,-17 7 0-16,-14-3-689 16,2-1 1-16,-3-1 217 15,5 3 0-15,3 1 55 16,2-4 0-16,2-1-386 15,-3 2 1-15,1 3 537 16,-3-3 0-16,-1 1-647 16,-4-1 1-16,-1-1 727 15,-2-3 0-15,0-3-764 0,-2 3 0 16,0-4 824-16,5 2 0 16,6 0-979-16,0 1 1 15,4 1 1104-15,2 1 1 16,7 3-649-16,-2 0 0 15,0 1 101-15,0-1 0 16,2-1 205-16,11-3 0 16,8 0-609-16,14-3 0 15,0 1-797-15</inkml:trace>
  <inkml:trace contextRef="#ctx0" brushRef="#br0" timeOffset="7236.99">14243 9338 1771 0,'11'7'0'15,"15"4"-1"-15,-16-11 1 16,-7-6-40-16,-3 6 1 16,2-12-87-16,2 3 1 15,-2 0 32-15,5 2 1 16,-1-6 40-16,-1 2 1 15,8 0-79-15,0 1 0 0,5-3-106 16,-1 4 0-16,0 2 140 16,3 1 1-16,0-3 7 15</inkml:trace>
  <inkml:trace contextRef="#ctx0" brushRef="#br0" timeOffset="8014.55">14541 9215 505 0,'9'-3'0'0,"2"-1"393"16,9-5 0-16,10-2-121 15,1 2 1-15,6 0-200 16,0 0 0-16,2 2-159 15,0-2 0-15,-1 0-399 16,5 2 1-16,-4 1 313 0,3 3 1 16,2-1 666-16,3-1 0 15,-1 3-277-15,2 0 0 16,-6-1-219-16,4 3 0 16,4-6-319-16,-2 4 1 15,2-1 275-15,4 1 0 16,3-3 407-16,0 3 0 15,4 0-296-15,-6 0 1 16,1 0-338-16,-1 2 1 16,0 0 76-16,1 0 0 15,5 2 599-15,-4-2 1 16,4 0-321-16,-2-2 0 16,-2 2-314-16,0-3 1 15,1-1 1-15,-1 2 0 16,-2-1 635-16,1 3 0 15,3-4-304-15,-6 4 1 0,3 4-237 16,-1-4 1-16,-1 3-414 16,-1 1 1-16,1-2 978 15,-1 1 0-15,3-3-220 16,-3 2 1-16,1 0-179 16,-4 2 1-16,-4 1-216 15,2-3 0-15,-2 0-326 16,4 1 0-16,-2-1 978 15,2 2 1-15,-1-1-271 16,1 1 0-16,-2 1-134 16,-2-5 0-16,2 4-261 15,-1-4 1-15,1-4-226 0,1 1 1 16,1-1 818-16,2 2 1 16,0-1-214-16,-4 3 1 15,-2-4-151-15,0 2 1 16,-2 0-221-16,2 1 0 15,2-1-162-15,-1 2 0 16,4 2 729-16,1-1 0 16,0 3-253-16,-1 0 0 15,3-4-136-15,-8 3 0 16,-3-3-223-16,3 2 0 16,0 2-53-16,-4-1 1 15,4 1 574-15,-3-1 1 16,3-1-115-16,-3 2 1 15,-3-1-119-15,-8-3 1 16,-3 0-30-16,-7 0 0 0,-5-3-91 16,-4 3 0-16,-6 0-17 15,-7 0 0-15,8 0-209 16,-8 7 1-16,0 2-1005 16</inkml:trace>
  <inkml:trace contextRef="#ctx0" brushRef="#br0" timeOffset="49649.28">16344 10715 2028 0,'8'-3'0'0,"7"-1"63"15,-25-9 1-15,-8 1-65 0,-4-1 1 16,-2 1-130-16,-10-1 0 16,-1-5-103-16,-2 5 1 15,1 3-9-15,0 1 1 16,3-2 139-16,6 5 1 15,4 1 92-15,5 1 1 16,3 3 162-16,4-1 1 16,2 2-28-16,9 0 1 15,-8 3-83-15,8-3 0 16,-3 11 91-16,8 0 1 16,5 5 32-16,6-3 0 15,8-1-1-15,4 1 1 16,11 0-148-16,5-1 0 15,9-3-399-15,7-2 0 16,4-1 497-16,10-3 0 16,5 1 37-16,23-2 0 0,20 0-512 15,-11 3 0-15,5 0 797 16,-4-5 1-16,3-1-1206 16,1-3 1-16,1-5 1478 15,1 0 1-15,4-4-1217 16,5-3 1-16,0 0 1049 15,-1-2 1-15,-1 4-803 16,5 5 1-16,3 1 522 16,-6 3 0-16,-1 0-359 15,-1 1 0-15,-1 0 147 0,-1-1 0 16,-1-2-56-16,4-2 1 16,5 0-3-16,-6-2 0 15,-3 2 76-15,-2-2 0 16,-2 4-77-16,-3 2 0 15,-10 3-153-15,0-2 1 16,1 8 395-16,-16-4 0 16,-7 3-410-16,-2-3 0 15,-5 0 17-15,-2-1 0 16,-4-1 420-16,-5-2 0 16,-10-1-204-16,-9 1 0 15,-7 1-37-15,-15-1 0 16,-11 4-29-16,-4 0 1 15,-3 4-18-15,-6-4 0 16,0 0 9-16,0 0 1 16,0 0 5-16,0 0 1 15,0 0-39-15,-15 3 1 0,-9 1-85 16,-9 1 0-16,-10 2-365 16,-5 2 0-16,-7-1 976 15,-6 1 1-15,-4 1-388 16,-7 1 0-16,-2-2-530 15,-10 0 1-15,-5-2 911 16,-26-1 0-16,-16 1-899 16,2-3 0-16,-6-1 835 15,2 6 0-15,2 0-804 0,-3-2 1 16,-3 2 736-16,-11-7 0 16,-5 0-244-16,-11-6 1 15,-12-3-211-15,8-2 1 16,2 0-9-16,6 0 0 15,5 2 338-15,5 7 1 16,2 5-707-16,4 6 0 16,6 4 825-16,3-3 1 15,4 3-870-15,5-3 1 16,6-1 829-16,17 2 1 16,-4 1-1976-16</inkml:trace>
  <inkml:trace contextRef="#ctx0" brushRef="#br0" timeOffset="100660.62">10684 13999 1793 0,'0'0'0'0,"0"0"13"15,0 0 1-15,0 0-39 0,0 0 1 16,0 0-102-16,0 0 0 16,18-25 180-16,-3 5 0 15,4-1-8-15,-6 3 0 16,5 0 10-16,-3 3 1 15,-2 3-22-15,1 3 0 16,5 3-26-16,-1 3 0 16,6 3-10-16,-1 2 1 15,-3 1-72-15,4 3 1 16,2 1-97-16,1 2 0 16,1 0-245-16,5-2 1 15,-3 0 113-15</inkml:trace>
  <inkml:trace contextRef="#ctx0" brushRef="#br0" timeOffset="101486.18">11243 13926 1143 0,'17'1'0'15,"7"3"316"-15,7 1 0 16,14 3-281-16,1-1 0 16,7 0-586-16,-1 0 1 0,0 2 687 15,3-3 1-15,-3 1 241 16,3-4 0-16,1 1-228 16,1 1 0-16,2-3-406 15,-2 0 0-15,-1-2 57 16,3 0 1-16,-4-2 604 15,6 2 1-15,0-2-318 16,0 4 0-16,-2 0-327 16,-2 0 0-16,-3 1-35 15,3 1 1-15,-2-4 698 0,6 2 0 16,0 0-300-16,2-4 1 16,0-4-397-16,-1 3 0 15,-1-3 268-15,11-1 1 16,8 2 283-16,-16-4 0 15,-8 0-218-15,-1 2 1 16,0-1-373-16,1 3 0 16,-1 1 407-16,21-1 0 15,11-2 157-15,-6 1 0 16,0 1-387-16,-16 3 0 16,-8 2-370-16,0 6 1 15,0 1 982-15,19-2 1 16,13-1-386-16,-10-4 0 15,1-4-451-15,-3 1 0 16,-5-5 645-16,9 1 1 16,-1 0-155-16,-6-2 1 0,-2 0-319 15,-13 0 0 1,-9 5 117-16,7-3 1 0,2 2 318 16,17-1 0-16,10-1-308 15,-3 0 1-15,2-2-211 16,0 0 1-16,2-2 623 15,-4 0 1-15,-2 1-461 16,-3 2 1-16,-4 3-219 16,0 1 1-16,1 1 697 15,-1 1 1-15,0 2-435 16,5-5 1-16,3 1-315 16,4 0 1-16,-1-6 788 0,-4 1 0 15,-1-2-509-15,-4 2 0 16,-4 0-353-16,-2 3 0 15,0 3 873-15,-15 1 1 16,-3 2-326-16,0 2 0 16,-6 1-170-16,2-3 0 15,2-3-236-15,-4 1 0 16,0 0 413-16,-2 0 0 16,1 1 45-16,-3-1 1 15,1 2-41-15,-7 0 0 16,0 0-98-16,-11 0 1 15,-4 2-50-15,-5-1 1 16,-1-1 15-16,-2 2 0 16,0-2-210-16,-4 2 0 15,0 0-1398-15</inkml:trace>
  <inkml:trace contextRef="#ctx0" brushRef="#br0" timeOffset="102867.72">19188 14287 2118 0,'0'0'0'0,"9"-16"84"15,-18 4 0-15,-10-6-84 16,4 5 1-16,-1 0-40 16,1 3 0-16,2 1-30 15,2 0 0-15,4 1 27 16,-1 3 1-16,4 1 36 16,4 4 0-16,0 0 37 15,0 0 1-15,0 0-75 0,12 2 0 16,4 0-248-16,14 2 1 15,12 1 282-15,12 2 0 16,7 2 402-16,5 0 0 16,12-2-729-16,27-1 0 15,20-6 754-15,1-6 0 16,7-4-1031-16,3-7 0 16,8-2 1222-16,-11 2 0 15,-3 1-1138-15,-5 4 1 16,-3-1 1064-16,-11 6 1 15,-8 3-729-15,-9-3 0 16,-9-4 174-16,-7 8 1 16,-8-5 273-16,-13 7 0 15,-11 2-184-15,-16-1 1 16,-17 0-7-16,-6 0 0 0,-14 0-112 16,-2-1 1-16,-6-1-146 15,-15-2 0-15,-12 1 371 16,-8 3 1-16,-9 1-53 15,-6 3 1-15,-5 1-401 16,-9 3 0-16,-10-5 554 16,-22 3 1-16,-16-1-466 15,-4 0 0-15,-6 1 394 16,6 1 0-16,4 0-568 16,-8-1 0-16,-2-1 708 15,8-3 0-15,4-4-757 16,3 2 1-16,-2 0 763 0,15 0 0 15,9-4-455-15,6 3 0 16,9-1-234-16,13 0 1 16,13-2 379-16,22 4 0 15,0-3-1624-15</inkml:trace>
  <inkml:trace contextRef="#ctx0" brushRef="#br0" timeOffset="148445.76">25025 13983 1972 0,'-2'11'0'16,"-1"9"124"-16,-1-29 1 15,2-16-35-15,-2 5 1 0,3-4-41 16,-3 8 1-16,2 0-41 16,-2 7 1-16,3 2-26 15,1 7 0-15,-12 14-51 16,12 10 0-16,0 8 113 15,2 13 0-15,6 13-168 16,5 14 1-16,3 12 244 16,10 26 0-16,9 22 22 15,4-6 1-15,5 7-102 16,-3-16 1-16,-2-4 0 0,-8-17 1 16,-7-17-123-16,-6-18 0 15,-3-18-36-15,-7-17 1 16,-7-19-117-16,-2-14 0 15,-1-1-1237-15</inkml:trace>
  <inkml:trace contextRef="#ctx0" brushRef="#br0" timeOffset="148927.97">25590 13778 2297 0,'-5'13'0'16,"-6"5"75"-16,1-6 0 15,-1-1 32-15,-7 11 0 0,-4 6-107 16,5 10 0-16,2 2-4 16,8 12 0-16,7 2-200 15,9 9 0-15,8 7 290 16,14 15 0-16,15 12 100 15,6-9 0-15,7-1-142 16,-4-21 1-16,-1-13-222 16,-2-16 0-16,-1-13-225 15,-3-15 0-15,0-11 723 16,-11-14 1-16,-5-11-220 16,-7-13 1-16,-6-12-40 15,-8-27 1-15,-7-24-20 0,-12-7 0 16,-8-14-278-16,-10 7 1 15,-11 2 496-15,-6 25 0 16,-5 14-124-16,8 24 0 16,1 21-139-16,0 10 0 15,2 10-108-15,0 9 1 16,1 8-50-16,-1 10 0 16,0 4-56-16,7 3 0 15,8 6-119-15,11 3 1 16,0 1-653-16</inkml:trace>
  <inkml:trace contextRef="#ctx0" brushRef="#br0" timeOffset="149377.94">26066 13202 2331 0,'8'5'0'0,"7"4"50"16,-15-9 1-16,-21-21-46 16,10 10 1-16,0-2 17 0,11 13 1 15,-2-7 27-15,17 11 0 16,9 6 52-16,7 7 0 15,8 4-84-15,4 3 1 16,3 1-321-16,4 0 0 16,5 2 187-16,0-2 0 15,1 0 269-15,-8-1 0 16,-4-1-106-16,-14 1 0 16,-10 3-127-16,-18-2 0 15,-15 0 1-15,-15 6 0 16,-12 5 400-16,-3-6 1 15,-7 4-239-15,12-6 1 16,6-12-90-16,8-2 1 16,6-7-128-16,-3-7 0 15,3-10-169-15,9-14 0 16,-1 1-1106-16</inkml:trace>
  <inkml:trace contextRef="#ctx0" brushRef="#br0" timeOffset="149663.18">26142 13042 2454 0,'6'7'0'0,"5"5"164"15,-9-26 1-15,-4-24 2 16,9-2 1-16,6-8-104 0,13-6 1 15,13-6-385-15,20-8 0 16,16-9 386-16,-3 12 1 16,2 5 78-16,-16 17 1 15,-12 11-143-15,-19 16 0 16,-14 10-126-16,-13 6 1 16,2 20-514-16,-9 2 1 15,-1-1-287-15</inkml:trace>
  <inkml:trace contextRef="#ctx0" brushRef="#br0" timeOffset="153535.7">25496 16174 2095 0,'0'0'0'0,"0"-14"121"15,-2 3 0-15,-2-3-20 16,1 1 0-16,1-1-31 16,-2 3 1-16,1 2-48 15,-1 0 1-15,0 4 27 0,4 5 0 16,-7-2-51-16,3 14 0 16,0 8-133-16,6 13 1 15,2 12 76-15,3 11 0 16,4 8 102-16,4 5 0 15,4 6 40-15,3 17 0 16,5 11 41-16,-3-15 1 16,0-5-45-16,-1-16 1 15,-3-13-105-15,-7-17 0 16,-6-15-167-16,-1-6 0 16,-3-7-226-16,-3-9 0 15,0 0-842-15</inkml:trace>
  <inkml:trace contextRef="#ctx0" brushRef="#br0" timeOffset="154886.64">26183 16126 2163 0,'-2'-15'0'0,"-2"-8"38"16,-1 5 0-16,-1-2-44 16,-1 4 0-16,-1 0-36 15,1 5 0-15,1 2 29 0,6 9 0 16,-11-9 77-16,4 22 1 16,0 10-15-16,3 9 1 15,2 12-51-15,6 1 0 16,5 9 133-16,4 3 1 15,4 6-40-15,1-5 0 16,4-4-88-16,0-9 1 16,0-5-63-16,1-10 1 15,1-6-15-15,-2-10 0 16,2-7-61-16,-4-7 0 16,0-9 101-16,-5-9 0 15,-4-7 11-15,-3-7 1 16,-7-6 127-16,-8-7 0 15,-8-9 74-15,-7-4 0 16,-6-5-158-16,-3 5 1 16,-4-3-182-16,-2 13 1 15,0 6-78-15,6 12 0 16,3 6 156-16,6 8 0 0,3 5 95 16,5 4 0-16,4 3 127 15,10 4 0-15,0 0 51 16,17-5 0-16,13-2-110 15,7-4 1-15,9-5-245 16,5-2 1-16,10-9-4 16,11-11 0-16,13-12 453 15,-11 6 1-15,0 3-208 16,-22 7 1-16,-12 3-96 0,-12 13 1 16,-15 7 9-16,-2 10 0 15,-11 6-39-15,0 9 0 16,0 10-52-16,0 6 0 15,-4 5 30-15,4 8 1 16,4 7 128-16,-2 2 0 16,1 2-75-16,9 0 1 15,6-1-176-15,4-3 0 16,4-1-173-16,2-6 1 16,5-4 477-16,-2-8 0 15,4-7 128-15,2-5 1 16,0-2-76-16,-3-10 1 15,-1-7-38-15,-6-9 0 16,-3-9-109-16,-5-11 0 16,-4-9-28-16,-8-7 1 15,-7-9-147-15,-7-5 0 0,-10-8 53 16,-5 2 1-16,-8-1-123 16,-14-3 0-16,-9-1 396 15,12 27 1-15,9 18-39 16,-3 5 0-16,-2 11-114 15,12 3 0-15,4 5-31 16,7 1 0-16,2 0-42 16,5 3 0-16,5 3-79 15,11-6 0-15,10-2-218 16,9-5 1-16,7-6 528 0,7-5 1 16,10-6 0-1,1-4 1-15,7-7-258 0,12-8 0 16,11-9-105-16,-13 2 0 15,-6-3 333-15,-10 12 0 16,-12 1-19-16,-12 15 0 16,-13 11-82-16,-6 3 1 15,-6 9-62-15,-5 2 0 16,0 0-49-16,-5 15 1 16,-6 12 26-16,7 9 0 15,6 10 72-15,11 7 1 16,7 4 75-16,2 1 1 15,6 1-131-15,7 2 1 16,9 4-166-16,0-12 1 16,6-7-47-16,-11-20 1 15,-8-16 214-15,1-8 0 16,-1-13 234-16,1-7 1 0,-1-9-77 16,-7-9 1-16,-4-7-188 15,-9-9 0-15,-7-8-32 16,-15-17 0-16,-11-13-11 15,-15 13 0-15,-13 1 251 16,2 29 0-16,-2 13-157 16,-7 14 0-16,-6 15-648 15,-27 26 0-15,-21 24 494 16,-2 26 0-16,1-1-1010 16</inkml:trace>
  <inkml:trace contextRef="#ctx0" brushRef="#br0" timeOffset="155922.51">25627 17565 2151 0,'0'0'3'16,"-22"0"0"-16,-15-2 94 16,13 2 1-16,6 0-1 15,1 0 1-15,6 2-98 16,3-1 0-16,3-1 12 16,5 0 1-16,-7 2-65 15,7-2 0-15,0 0-56 0,9 0 0 16,7 2 286-16,10-4 0 15,11-3-7-15,7-4 1 16,8-4-241-16,13-8 0 16,12-10 82-16,36-12 0 15,27-13-425-15,13-14 1 16,17-17 802-16,9 1 0 16,13-6-317-16,10-5 0 15,12-8-12-15,-15 3 1 16,-3-1-357-16,-15 4 1 15,-13 4 545-15,-26 12 0 16,-22 9-517-16,-22 13 1 16,-24 12 504-16,-12 9 1 15,-12 12-154-15,-18 10 0 16,-19 5-87-16,-6 6 0 16,-7 7-163-16,-30 11 0 0,-19 8 301 15,-10 8 1-15,-12 9-126 16,-4 6 1-16,-8 7-440 15,-13-1 1-15,-13 3 814 16,-8 4 0-16,-10 5-565 16,-8-1 1-16,-9 2 69 15,-2 6 1-15,-1 5 334 16,-7 0 1-16,-3 2-408 16,2-2 0-16,-2 0 165 15,12-4 1-15,6-1 30 16,15-6 1-16,12-3 205 15,21-10 1-15,18-6-225 16,17-8 1-16,21-7-46 0,11-4 0 16,13-6 40-16,5-5 0 15,10-3 44-15,5 0 0 16,10-3 7-16,7-3 0 16,7-3-326-16,20-14 0 15,16-9 512-15,40-26 0 16,31-20-328-16,15-19 0 15,19-18-145-15,14-11 1 16,17-13 551-16,-2 8 1 16,4-2-194-16,-24 17 1 15,-14 12-475-15,-23 18 0 16,-22 15 670-16,-26 16 0 16,-26 15-334-16,-22 11 1 0,-25 11-165 15,-10 6 0-15,0-1-1729 16</inkml:trace>
  <inkml:trace contextRef="#ctx0" brushRef="#br0" timeOffset="167529.81">21301 15361 2163 0,'0'0'0'0,"0"9"32"0,-9-17 1 15,0-8-33-15,0 4 0 16,0-1 43-16,-1 2 0 16,3 0-49-16,1 4 0 15,1 2-3-15,5 5 1 16,-8-6 3-16,1 15 1 16,-2 8 45-16,-2 13 1 15,-2 13 57-15,2 4 1 16,0 7-119-16,3-3 1 15,3-1-61-15,3-5 1 16,4-5-24-16,1-8 0 16,7-8 101-16,-7-8 1 15,1-7 0-15,3-15 0 16,1-12 36-16,-4-10 0 16,-1-14-148-16,3-8 1 15,3-10 152-15,-2 1 1 0,-1-6 84 16,-2 6 1-16,-3 1-60 15,1 13 0-15,-2 9-3 16,0 9 1-16,0 11-32 16,0 16 1-16,6 7-31 15,3 20 0-15,6 14 75 16,7 19 0-16,0 15 27 16,11 28 0-16,10 21-101 15,-3-5 1-15,1 4-5 16,-6-19 0-16,-2-12-142 0,-1-11 1 15,-1-13-34-15,-5-8 1 16,-4-12 111-16,-9-12 0 16,-2-12 25-16,-3-4 0 15,-7-8 38-15,-1-1 1 16,-1-6-40-16,-7 3 0 16,-3-1 41-16,-9 9 1 15,-6 6-13-15,0 1 1 16,-2 4-122-16,3 0 0 15,-1 2 87-15,5-2 0 16,3-2 111-16,3-5 1 16,4-4 35-16,6-5 1 15,3-8 68-15,9-3 0 16,6-7-38-16,5-4 0 16,6-3-133-16,8-2 0 15,7-4-229-15,3-3 0 0,8-3 517 16,5-2 0-1,10-7-187-15,-6 5 1 0,6-3-181 16,-8 8 0-16,-9 4 24 16,-9 4 1-16,-10 7 63 15,-10 2 1-15,-6 7-56 16,-4-1 0-16,-4 4-276 16,-5-2 0-16,0 0-1106 15</inkml:trace>
  <inkml:trace contextRef="#ctx0" brushRef="#br0" timeOffset="167558.76">22138 16259 583 0,'5'-16'0'0,"1"0"-378"0</inkml:trace>
  <inkml:trace contextRef="#ctx0" brushRef="#br0" timeOffset="168624.93">23199 14480 2140 0,'-2'15'0'0,"-1"8"97"16,3-23 1-16,-11-18-86 15,7 4 1-15,-2-3-1 16,5 5 1-16,-1 1-20 15,2 11 0-15,-4-9 6 0,4 20 0 16,4 9 115-16,-1 16 0 16,7 12-48-16,4 19 1 15,1 14 54-15,11 32 0 16,9 28-112-16,-3-8 1 16,-5 4 12-16,-1-17 0 15,-4-8-24-15,-3-18 1 16,-5-15-70-16,-2-11 1 15,-7-12-2-15,-3-16 1 16,-4-15-1-16,-2-11 0 16,1-10-92-16,-10-6 1 15,-6-5-142-15,-14-9 1 16,-9-8-224-16,-6-3 0 16,-6-3 1045-16,4 1 1 15,2 2-331-15,8 5 1 16,3 3-54-16,9 2 1 15,6 5-82-15,5-8 0 0,8-4-182 16,15-6 0-16,10-8-562 16,17-3 0-16,17-4 1412 15,24-17 1-15,22-10-654 16,-2 2 1-16,2-2-397 16,-2 7 1-16,4 4 716 15,-13 9 0-15,-5 3-309 16,-18 13 0-16,-12 9-111 15,-17 9 0-15,-16 11 85 0,-8 3 1 16,-11 4-21-16,2 0 0 16,-7 15-42-16,-2 6 0 15,-4 6 53-15,-2 6 0 16,0 5-32-16,2 5 1 16,4 6 0-16,9 3 1 15,9 4-176-15,6 1 1 16,6 1-77-16,6-6 0 15,6-5 180-15,17-2 1 16,15-4 381-16,-2-17 0 16,5-14-204-16,-7-15 1 15,-8-20-128-15,-5-13 1 16,-5-14-31-16,-15 5 1 16,-10-3 135-16,-12-17 1 15,-12-12-66-15,-20 7 1 0,-16-4-68 16,-23 15 0-1,-20 9-85-15,-7 23 1 0,-10 16 286 16,5 26 1-16,-3 19-563 16,11 11 1-16,8 13 289 15,22 6 0-15,0-1-1386 16</inkml:trace>
  <inkml:trace contextRef="#ctx0" brushRef="#br0" timeOffset="169870.22">22295 17017 1894 0,'0'0'-108'16,"-21"-7"0"-16,-14-6 156 15,13 6 0-15,4 0 93 16,1 3 0-16,8 1-94 0,0 1 1 16,3 2-17-16,6 0 0 15,-11 2-70-15,11-2 0 16,-7 2-115-16,7-2 1 16,14 0 287-16,12-2 1 15,11-2 68-15,9-3 0 16,10-4-423-16,10-5 1 15,12-6 217-15,29-5 0 16,22-5 0-16,-2-8 1 16,8-7 184-16,4-5 0 15,5-5-573-15,7-1 1 16,6-3 785-16,-6 1 0 16,1-1-519-16,-1-5 0 15,2-5 42-15,2 5 0 16,4-1 419-16,9-7 0 15,6-7-433-15,-6 9 1 16,0 4-286-16,-13 10 1 0,-7 8 859 16,-21 8 0-16,-16 10-550 15,-21 9 1-15,-16 8-253 16,-6 3 1-16,-7 4 594 16,-18 1 0-16,-14 4-218 15,-10 1 1-15,-12 0-44 16,-7 2 1-16,0 0-13 15,-9 0 0-15,-4 2 135 16,-18 0 1-16,-12 1-5 16,2 1 0-16,1 1-131 15,-8 2 0-15,-6 4-268 0,-10 2 1 16,-6 3 314-16,-8 4 0 16,-1 3 33-16,-19 10 0 15,-13 8-551-15,4 0 1 16,-2 3 964-16,4 1 1 15,0 3-748-15,-10 4 1 16,-3 2 495-16,3 6 1 16,5 6-651-16,-14-2 1 15,-7 0 799-15,5-1 0 16,1 0-764-16,-3-3 1 16,-1-4 717-16,5-4 0 15,6-4-820-15,4 1 1 16,5 0 928-16,11-6 1 15,9-3-439-15,8-12 1 16,9-10-196-16,4 0 0 0,0-3 298 16,10-1 1-16,5-3 69 15,9 0 0-15,7-2-192 16,3 0 1-16,9-2 0 16,1 0 0-16,3 0-93 15,5-1 1-15,3-3 42 16,2 1 1-16,3-2 12 15,8-2 0-15,-9 2 18 16,9-2 1-16,0 0-23 0,0 0 1 16,0 0-154-1,7 1 1-15,3 1-1376 0</inkml:trace>
  <inkml:trace contextRef="#ctx0" brushRef="#br0" timeOffset="197511.07">28420 12689 1748 0,'0'0'0'0,"0"0"33"16,0 0 1-16,0 0 37 16,0 0 0-16,28-20 9 15,-8 2 0-15,4-4-16 16,2-8 0-16,4-3-11 16,-4-5 0-16,-1-7-89 15,1-5 0-15,-2-6-140 16,-5-5 1-16,-6-4 193 0,-11-18 0 15,-8-12 52-15,-5 26 0 16,-8 14-196-16,-6 6 0 16,-7 11-470-16,-10 9 0 15,-12 10 1033-15,-5 15 1 16,-5 15-218-16,4 14 1 16,5 15-498-16,-11 28 1 15,-6 26 264-15,14 3 0 16,9 13-193-16,19-10 1 15,15-2 389-15,15-21 1 16,17-14 101-16,11-14 0 16,14-19-96-16,2-13 1 15,8-19-288-15,3-13 1 16,6-13-384-16,2-12 1 16,5-12 1059-16,-5-6 0 15,0-7-456-15,-13 2 1 16,-8-3-142-16,-12-3 1 15,-12-3 67-15,-9 7 0 0,-9-1-37 16,-1 23 0-16,-5 16 33 16,1 7 1-16,-3 11-97 15,-1 11 0-15,0 12-25 16,-1 18 1-16,3 13 83 16,3 15 0-16,4 8 47 15,6 33 0-15,3 23-90 16,6-3 0-16,3 7 33 15,5-9 1-15,2-2-121 16,-4-13 0-16,-1-8 185 16,-7-17 1-16,-4-14-137 0,-3-17 1 15,-6-14-317-15,2-16 0 16,-1 0-660-16</inkml:trace>
  <inkml:trace contextRef="#ctx0" brushRef="#br0" timeOffset="198273.96">29115 12487 2129 0,'0'0'0'0,"16"-7"10"16,-5 1 0-16,0-1-7 16,4-2 1-16,2-2-42 15,3-1 1-15,2-3-208 16,8-4 1-16,3-7 396 16,6-3 1-16,3-1 100 15,1-6 0-15,-1 0-180 16,-3-7 0-16,0-8 45 15,-8-15 0-15,-3-15-118 0,-12 1 0 16,-6-10-55-16,-12 18 1 16,-8 9 55-16,-2 13 0 15,-5 12-99-15,2 7 0 16,0 12-232-16,-20 11 0 16,-15 12 403-16,2 12 0 15,-5 9 171-15,5 10 1 16,2 10-128-16,9 7 1 15,5 6-163-15,12 3 1 16,11 2-58-16,11-7 1 16,11-4-135-16,7-11 1 15,10-7-150-15,3-8 0 16,7-12 812-16,3-9 0 16,3-8-183-16,-4-8 1 15,1-7-140-15,-1-20 0 16,3-16-32-16,-16 13 1 15,-8-1-91-15,-7 8 1 0,-4-2-31 16,-5 11 0-16,-3 7 37 16,-2 5 0-16,-4 8 44 15,-1 16 0-15,-1 10-89 16,1 19 1-16,1 10-14 16,2 17 1-16,0 7 155 15,6 21 0-15,3 19-219 16,1-5 1-16,3 5 228 15,-2-19 1-15,-2-12-94 16,1-11 0-16,-1-18-5 16,-1-14 0-16,-3-17-37 0,-1-7 0 15,0-7-80-15,-2-9 0 16,0 0-333-16,0-18 1 16,0 2-467-16</inkml:trace>
  <inkml:trace contextRef="#ctx0" brushRef="#br0" timeOffset="199009.59">30274 12046 1827 0,'0'0'0'16,"13"3"-3"-16,-6-4 1 15,3-5 78-15,1-3 1 0,2-3 30 16,1-5 0-16,3-1 1 16,5-3 0-16,4-4 3 15,3-2 1-15,7 0-131 16,-5-8 1-16,2-2-156 16,0-3 1-16,1-2 65 15,-5-6 0-15,-1-6 199 16,-12-2 0-16,-6 0-23 15,-10 0 1-15,-8 2 48 16,-3 15 0-16,-4 8-122 0,-20 4 0 16,-13 9-271-1,-5 15 1-15,-10 10 285 0,4 13 1 16,0 14 167-16,7 9 0 16,6 13-217-16,7 18 0 15,6 16 85-15,24-11 0 16,16 0-345-16,25-18 1 15,21-12 483-15,17-18 0 16,17-17-56-16,-4-12 1 16,2-17-522-16,-9-6 0 15,-6-12 480-15,-11-6 0 16,-11-6 41-16,-11 1 0 16,-11 1 0-16,-10-11 0 15,-10-9-35-15,-6 18 0 16,-6 7-38-16,1 10 1 15,-1 6-58-15,3 9 1 16,-1 6-2-16,4 7 0 0,0 20-58 16,0 9 1-16,2 10 48 15,0 15 1-15,1 13 99 16,8 34 1-16,6 25-89 16,-2 2 1-16,0 9 89 15,-3-4 0-15,1-2-108 16,-3-8 0-16,-3-6 61 15,-3-16 0-15,-2-11-124 16,-8-17 0-16,-5-11 31 16,2-19 1-16,-1-18-53 15,3-9 1-15,2-12-154 0,5-4 1 16,0 0-1094-16</inkml:trace>
  <inkml:trace contextRef="#ctx0" brushRef="#br0" timeOffset="208505.39">31465 11027 2868 0</inkml:trace>
  <inkml:trace contextRef="#ctx0" brushRef="#br0" timeOffset="209927.46">31694 11054 2107 0,'0'0'0'0,"2"-8"38"16,-2 8 0-16,0 0-23 16,-12 17 0-16,-4 2 4 15,-4 12 1-15,-3 7-11 16,1 3 1-16,-2 4-16 15,8-1 0-15,5 1-69 16,9-8 0-16,7-2-63 16,12-10 0-16,9-5-387 15,7-15 1-15,9-7 1018 0,6-9 1 16,8-7-256-16,-5-5 1 16,-1-8-245-16,8-10 0 15,4-15-56-15,-19 2 1 16,-10-3 210-16,-18 8 0 15,-15 6-23-15,-4 8 0 16,-9 8-129-16,-11 6 0 16,-9 5-340-16,-19 10 1 15,-12 10 383-15,1 10 1 16,-2 11 74-16,12 1 0 16,5 2-218-16,11 5 1 15,11-1-289-15,15-1 0 16,0 0-450-16</inkml:trace>
  <inkml:trace contextRef="#ctx0" brushRef="#br0" timeOffset="210308.03">32528 11045 2297 0,'0'0'97'15,"2"-17"1"-15,4-10-43 0,-3 6 1 16,1-1-42-16,-4 11 1 16,-2 10-33-16,-5 13 0 15,-3 13-54-15,1 17 1 16,-2 12 146-16,-2 14 1 15,-2 15-172-15,-12 29 0 16,-8 26-19-16,-2-15 1 16,-4 1-79-16,2-7 0 15,2-7 321-15,-1-11 0 16,-1-14 178-16,4-12 0 16,3-15-322-16,12-18 1 15,7-17-406-15,10-7 0 16,-1 2-758-16</inkml:trace>
  <inkml:trace contextRef="#ctx0" brushRef="#br0" timeOffset="210705.84">32681 12150 2107 0,'0'0'77'16,"-9"-3"0"-16,-6-3 4 15,4 3 0-15,2-1-77 0,-6 9 1 16,-3 8-53-16,-1 10 0 16,-1 13 35-16,7 2 1 15,4 4-83-15,7-3 1 16,8 1-94-16,10-9 0 15,12-6 56-15,7-14 1 16,11-11 615-16,6-11 0 16,7-11-383-16,9-14 1 15,10-14-299-15,-15-4 1 16,-6-6 194-16,-24-5 1 16,-18-5 274-16,-13 18 0 15,-15 12-168-15,-19 12 1 16,-16 11-452-16,-20 17 1 15,-19 17 524-15,-25 20 1 16,-1 1-2178-16</inkml:trace>
  <inkml:trace contextRef="#ctx0" brushRef="#br0" timeOffset="211277.31">29401 13987 2297 0,'3'-13'0'16,"3"-10"148"-16,-2-2 0 0,1-6-65 16,-1 6 0-16,-2-2-23 15,-2 9 1-15,0 5-89 16,0 13 0-16,-11 4-82 16,3 19 0-16,-1 17 93 15,-2 16 0-15,0 17 73 16,0 35 1-16,2 26 8 15,1-1 1-15,1 7-99 16,5-15 0-16,2-8 20 16,2-26 0-16,0-20-110 15,5-26 0-15,4-25-125 0,2-20 0 16,4-24-393-16,14-30 1 16,0 0 335-16</inkml:trace>
  <inkml:trace contextRef="#ctx0" brushRef="#br0" timeOffset="212402.06">29921 14071 2420 0,'-14'13'0'15,"-12"9"99"-15,2 1 1 16,0 6-16-16,3 3 1 15,3 4-174-15,9 9 1 16,5 6-128-16,8 1 0 16,9 4 352-16,9-4 1 0,9 0 38 15,6-7 1-15,9-5-130 16,10-6 1-16,10-7-178 16,-1-18 0-16,1-14-230 15,-10-13 0-15,-7-15 466 16,-15 1 1-16,-16-6-131 15,-9-3 1-15,-12-6 106 16,-10-5 1-16,-11-8 205 16,-19-6 1-16,-16-10-288 15,11 24 0-15,0 14-236 16,0 7 0-16,-2 10-71 16,13 3 0-16,8 9 242 0,7 1 0 15,7 7 278-15,15 1 0 16,4-9 30-16,20 1 1 15,16-1-237-15,12-5 0 16,11-6-169-16,22-1 1 16,16-6 497-16,-8 3 0 15,-1-1-350-15,-20 12 0 16,-11 10-132-16,-17 5 0 16,-13 10 38-16,-8 8 0 15,-10 9 177-15,-6 12 0 16,-5 6-2-16,-2 11 0 15,-2 1-98-15,4 18 0 16,0 14-60-16,5-21 0 16,4-11 49-16,0-17 1 15,0-19 209-15,6-1 0 0,5-10-54 16,0-10 1 0,2-9-78-16,-2 0 1 0,-1-10-46 15,-5-2 0-15,-1-8 7 16,-11-11 0-16,-6-11-99 15,-11-3 1-15,-9-6-204 16,-8 1 1-16,-5-1 502 16,0 9 1-16,-4 4-67 15,2 9 0-15,2 8-126 16,6 4 1-16,3 8-11 0,4 3 0 16,5 4-30-16,8-3 0 15,5-3-5-15,17-1 0 16,13-2-334-16,16-3 1 15,18-5 797-15,19-2 0 16,19-7-490-16,-4 5 1 16,2-3-320-16,-13 8 0 15,-5 5 689-15,-16 9 1 16,-8 6-200-16,-15 9 1 16,-12 5-54-16,-10 9 0 15,-12 7-56-15,-6 15 0 16,-9 10-182-16,-1 9 0 15,-5 8 294-15,1 16 1 16,0 9-113-16,10-19 0 16,6-4 63-16,9-22 1 15,4-18 31-15,7-8 1 16,6-10-104-16,9-11 0 0,6-9-196 16,13-14 1-16,10-14 148 15,-8-6 0-15,-3-7 150 16,-15-4 0-16,-14-6-86 15,-17-4 0-15,-17-5-14 16,-17-3 0-16,-15 2 195 16,-3 18 0-16,-8 14-201 15,-11 11 0-15,-7 9-421 16,-31 23 1-16,-25 21-273 16,6 11 1-16,0 1 324 0</inkml:trace>
  <inkml:trace contextRef="#ctx0" brushRef="#br0" timeOffset="-203115.35">28983 5265 2051 0,'0'0'0'0,"2"-13"60"16,-2 6 0-16,0-4-14 15,0 4 1-15,0-6-6 16,0 4 1-16,0 2-44 16,0 7 1-16,0-5 8 15,0 5 1-15,4 5 96 16,0 11 0-16,1 2-42 15,1 11 1-15,-1 9-63 16,1 12 0-16,-1 12 2 0,1 4 0 16,-1 10 98-16,-1 16 1 15,0 9-172-15,-2-2 0 16,0 5 144-16,-2-16 0 16,-2-12-40-16,-2-9 0 15,0-10 5-15,2-15 0 16,1-12-80-16,-1-10 1 15,2-6-55-15,-2-3 0 16,2-5-64-16,0-6 1 16,4-9-133-16,5-8 0 15,4-4-307-15,5-8 0 16,1 0 308-16</inkml:trace>
  <inkml:trace contextRef="#ctx0" brushRef="#br0" timeOffset="-202607.94">29530 5486 2185 0,'0'-9'0'0,"-2"-3"119"16,2-1 0-16,2 1-47 15,-2 1 0-15,2 2-13 16,-2 9 0-16,0-9-117 15,0 9 0-15,0 0 48 0,-4 12 1 16,-3 6-40-16,-1 11 1 16,-1 7 115-16,4 7 1 15,-1 8 16-15,4 1 0 16,4 4-49-16,0-2 1 16,3-4-31-16,3 1 0 15,3-5 24-15,4-6 0 16,5-6-6-16,0-12 1 15,1-6 14-15,1-12 1 16,4-12-101-16,-4-6 0 16,0-9 47-16,-2-8 1 15,0-7 4-15,-3-7 1 16,-4-12-51-16,-4 1 1 16,-5-7 155-16,-8 2 0 15,-7-6 71-15,-7 11 1 16,-6 6-153-16,3 14 0 15,3 10-96-15,-17 10 1 0,-9 11-122 16,5 8 1 0,2 12-97-16,11 8 0 0,8 6 55 15,12 2 1-15,10-2-41 16,14-4 0-16,1 4-392 16</inkml:trace>
  <inkml:trace contextRef="#ctx0" brushRef="#br0" timeOffset="-201031.72">30313 5236 2140 0,'0'0'0'0,"0"0"92"16,0 0 0-16,-6-16-23 15,3 10 1-15,-1-3-26 16,4 9 1-16,-11-7-36 0,11 7 0 16,-13 16 47-16,5 1 1 15,3 8-63-15,-1 4 0 16,1 8-89-16,5 7 1 16,2 4 35-16,3 3 0 15,3-1 67-15,1 1 0 16,4-1 141-16,2-5 1 15,3-5-43-15,6-4 0 16,4-8-1-16,-1-6 1 16,5-6-72-16,-5-3 0 15,1-11-32-15,-6-4 0 16,-5-5-3-16,-2-8 0 16,-4-5-89-16,-6-8 1 15,-5-10 23-15,-3-5 1 16,-5-10 120-16,-3-2 0 15,-5-10-153-15,-5 5 1 16,-1 1-52-16,-6 8 0 16,-3 6-36-16,3 8 1 0,2 8 226 15,6 7 1-15,4 10 64 16,3-1 1-16,3 6-112 16,10 7 0-16,8-6 163 15,12 3 0-15,11-1 15 16,8-1 0-16,11-2-261 15,5-6 1-15,8-9-154 16,15-3 1-16,14-7 490 16,-14 7 1-16,-5-1-213 15,-23 7 0-15,-15 4-38 0,-12 6 1 16,-16 7 0-16,-7 2 0 16,0 0-81-16,-13 20 1 15,-9 9-78-15,0 2 0 16,-2 6 136-16,3 3 1 15,5 3 119-15,5 2 1 16,5 2 13-16,8-2 1 16,7-2-54-16,8-1 1 15,7-4 4-15,2-2 0 16,5-8-116-16,-1-4 0 16,1-8-9-16,-3-3 1 15,-4-6 52-15,-4-4 1 16,-2-3 17-16,-5-12 1 15,-5-4 71-15,-6-10 1 16,-6-2-8-16,-3-7 0 16,-6-4-80-16,2-5 0 0,-2-10-15 15,-6 4 1-15,-1-4 14 16,-2 4 1-16,-2-1-30 16,3 6 0-16,1 7 21 15,5 6 1-15,4 7 11 16,11 3 1-16,8 4-4 15,8 2 1-15,8 3-75 16,11 1 0-16,10-4-299 16,8-1 0-16,8-1 694 0,18-7 1 15,16-2-273-15,-18 0 0 16,-3 2-124-16,-19 1 1 16,-12 6 74-16,-15 6 1 15,-14 5 11-15,-6 3 0 16,-8 2 57-16,0 2 0 15,-13 9 6-15,-2 11 0 16,-3 5-28-16,1 4 0 16,-2 9-42-16,8 9 1 15,6 3-104-15,7 4 1 16,7 0-4-16,6-3 1 16,7-5 6-16,2-4 0 15,4-8 105-15,1-2 0 16,4-10 218-16,4-2 1 15,4-4-117-15,-2-7 0 16,1-9-80-16,-7-4 0 0,-3-8-32 16,-8-10 1-1,-3-3 11-15,-10-13 0 0,-5-10 23 16,-10-3 1-16,-7-5-68 16,-5 8 0-16,-6 1-156 15,-10 11 0-15,-4 5 66 16,-1 12 1-16,-4 10 159 15,-1 12 0-15,-4 10-291 16,11 16 0-16,0-1-1504 16</inkml:trace>
  <inkml:trace contextRef="#ctx0" brushRef="#br0" timeOffset="-199424.63">29583 6785 2207 0,'0'0'0'15,"10"5"66"-15,-10-5 0 16,0 0-67-16,-11 16 0 15,-10 6-118-15,7 10 1 16,1 6 105-16,3 3 1 16,5 6 101-16,5-5 1 15,7-1 3-15,4-9 1 16,6-5-48-16,3-10 1 0,6-14-116 16,2-6 1-16,1-14-169 15,3-4 1-15,-1-8 42 16,-5-5 0-16,-4-4 390 15,-9-3 0-15,-6-4 82 16,-12 1 1-16,-12-1-118 16,1 13 1-16,-3 5-79 15,-12 11 1-15,-12 5-220 16,-3 18 1-16,-4 9-342 16,2 13 0-16,2 9-6 15,11 3 0-15,9 6 273 0,17-5 0 16,13-5 170-16,18-2 0 15,0-1-103-15</inkml:trace>
  <inkml:trace contextRef="#ctx0" brushRef="#br0" timeOffset="-199094.97">30119 6603 2487 0,'0'0'0'16,"0"0"146"-16,0 0 0 16,2-11-32-16,-2 11 1 15,-2-7-75-15,-4 12 1 16,-1 8-51-16,-2 14 1 0,0 10-72 16,1 16 0-16,3 12 73 15,-1 10 0-15,2 10 23 16,-1 26 0-16,-3 21-106 15,-1-21 1-15,0-2 180 16,0-27 1-16,-2-10-136 16,1-25 0-16,1-14-65 15,5-8 0-15,4-9-76 16,2-3 0-16,4-12-137 16,3-1 1-16,0 0-734 0</inkml:trace>
  <inkml:trace contextRef="#ctx0" brushRef="#br0" timeOffset="-198699.43">30204 7402 2062 0,'0'0'0'16,"-9"15"150"-16,9-15 1 16,0 0-67-16,0 0 0 15,0 0-49-15,0 0 1 16,-8 10-36-16,3 1 0 15,-1 4 4-15,2 3 0 16,3 7-60-16,6-5 0 16,6-4-101-16,8-2 0 15,7-3 140-15,5-6 0 16,6-8 223-16,2-6 1 0,5-4-103 16,-5-5 0-1,-2-2-45-15,-12-8 1 0,-6-5-27 16,-14 3 1-16,-8-8-117 15,-8 9 1-15,-10-2-137 16,-8 11 0-16,-12 1 337 16,6 10 0-16,-2 1-21 15,-5 12 0-15,-3 7-126 16,10 3 0-16,4 6-184 16,13-2 0-16,10 6-358 15,14-8 1-15,-1 2-97 0</inkml:trace>
  <inkml:trace contextRef="#ctx0" brushRef="#br0" timeOffset="-198374.12">30652 6718 2308 0,'8'-7'0'16,"3"-6"110"-16,0 4 0 16,2-3-68-16,-2 2 0 15,2 3-54-15,-4 7 0 16,0 9-19-16,1 11 0 16,1 9-38-16,0 11 0 0,2 12 110 15,-4 2 0-15,-2 9 47 16,-3 0 1-16,-2 3-86 15,-4 1 1-15,-4-4-56 16,3-4 1-16,-1-1-5 16,0-16 0-16,-1-8-167 15,3-11 1-15,0 1-1158 16</inkml:trace>
  <inkml:trace contextRef="#ctx0" brushRef="#br0" timeOffset="-197200">31048 6731 2129 0,'-4'9'0'16,"-2"7"63"-16,-1-4 0 15,0 5-71-15,-3 4 0 16,1 10-67-16,7 5 1 15,4 2 120-15,4-1 1 16,3 1-10-16,6-5 1 16,3 1-79-16,4-9 1 15,4-5-206-15,4-6 0 16,5-7 205-16,2-3 0 16,1-11 313-16,1-2 0 15,0-7-154-15,-11-4 0 16,-8-4-129-16,-11-1 1 0,-9-4-45 15,-11-3 0-15,-9-9 75 16,-10 3 0-16,-9-5 221 16,4 10 1-16,0 8-212 15,-3 5 0-15,-1 8-75 16,9 3 1-16,6 3-9 16,6 3 0-16,7 3 51 15,1-4 1-15,5-1-36 16,10-3 0-16,10-1-126 15,13-7 0-15,13-6-147 0,7 3 0 16,7-3 692-16,2 6 0 16,2-4-232-16,-7 6 0 15,-4 1-124-15,-13 9 0 16,-7 1 39-16,-12 12 0 16,-6 7-40-16,-7 13 1 15,-6 3-27-15,1 8 1 16,0 5-73-16,2 0 1 15,2 7 6-15,7-7 0 16,6-7 16-16,7-6 0 16,6-6-170-16,1-5 0 15,4-10 286-15,1-2 1 16,2-4 146-16,-2-1 0 16,-3-8-131-16,-9 3 1 15,-7-3-48-15,-8-5 1 16,-7-5-37-16,-5-3 1 0,-8-1-75 15,-7-12 0-15,-10-6 253 16,-3-2 0-16,-4-5-120 16,4 7 1-16,1 3-58 15,5 6 1-15,3 2-40 16,5 2 1-16,6 1-32 16,10 0 0-16,6 6-37 15,10-2 1-15,9-2-211 16,10 4 0-16,6-5 496 15,10 4 1-15,8 5 62 0,1-8 1 16,4-2-205-16,5 3 0 16,8-3-89-16,-28 9 1 15,-16 4 8-15,-10 4 0 16,-9 5 49-16,-5 9 1 16,-8 9 5-16,-2 5 1 15,-3 8 4-15,3 1 1 16,1 3 8-16,6-3 0 15,8 2-109-15,4-5 0 16,4 0 37-16,3-4 0 16,2-3 177-16,2-6 1 15,-1-2-56-15,1-3 0 16,0-2-13-16,-2-3 0 16,-2-6-58-16,-1-2 0 15,-3-2-5-15,-5-5 0 16,-4-2-6-16,-5-7 1 0,-4-3-82 15,-7-8 0-15,-8-9-74 16,-6 0 1-16,-3-3 21 16,-3 3 1-16,-5 0 144 15,7 11 0-15,2 6 135 16,-4 8 0-16,-5 8-189 16,-1 14 1-16,-2 12-249 15,7 3 1-15,1 1-1242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4T10:27:54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11513 5933 1849 0,'0'0'0'0,"0"0"-119"16,0 0 1-16,0 0 38 15,0 0 1-15,0 0 23 16,0 0 1-16,0 0 55 15,0 0 0-15,0 0-2 16,0 0 1-16,0 0-34 16,0 0 0-16,20-13-30 15,-5 4 0-15,5 2-194 16,6-2 0-16,0 5 638 16,4-3 1-16,3 2-190 15,0 1 1-15,-2 2-88 0,4 1 0 16,6-1-35-16,-4 2 0 15,0-4-187-15,0-1 1 16,5 1-490-16,4 4 1 16,4-3 1007-16,4 3 0 15,5-4-170-15,-4 4 1 16,3 0-238-16,1 0 1 16,2-4-582-16,-2 4 1 15,2-1 1059-15,5 1 0 16,8 0-277-16,9 0 1 15,7-4-568-15,-3 4 0 16,-4-4 617-16,0-1 0 16,-1-2-43-16,-3-2 1 15,2 2-507-15,-5 1 1 16,1-3 448-16,3 6 1 0,5-5 73 16,-4 5 0-16,0 1-688 15,2-2 1-15,2-1 804 16,4 3 1-16,1 0-259 15,-1 2 1-15,-6-3-798 16,2 3 1-16,-2-6 1382 16,2 6 1-16,2 2-622 15,-4 2 0-15,-4-4-599 16,1 3 0-16,-1-1 1139 16,4 5 1-16,-2 1-548 0,-3 1 0 15,-3-6-521-15,-1 3 0 16,-4-3 892-16,4 6 0 15,0-3-259-15,-11 1 0 16,-10-4-501-16,19-3 1 16,10 0 607-16,4 0 1 15,7-3-143-15,-6 3 1 16,-4-6-540-16,0 5 1 16,0-1 748-16,0-2 1 15,0 4-222-15,-4 0 1 16,-3 0-529-16,3 0 1 15,3 0 812-15,4 0 1 16,5 0-314-16,-8 0 0 16,-2 4-628-16,2-2 0 15,0-2 1058-15,0 1 0 16,1-1-465-16,-5 2 1 16,0 2-481-16,3 3 1 15,1-2 916-15,3 3 0 0,3 1-559 16,-4-2 0-16,2 2-121 15,-1 0 1-15,3 3 557 16,-8-6 0-16,-3 1-453 16,-8 0 0-16,-5 2-245 15,-8-3 1-15,-7 4 493 16,-12-4 0-16,-6 1 9 16,-3-3 1-16,-3 1-55 15,-5-1 0-15,-5-4-116 16,-7 1 0-16,-3-1-417 0,-6 0 0 15,0 0-776-15</inkml:trace>
  <inkml:trace contextRef="#ctx0" brushRef="#br0" timeOffset="31017.37">7180 9331 1815 0,'18'10'0'16,"10"3"-66"-16,-28-13 0 15,0 0 18-15,0 0 1 16,-18-9 3-16,10 5 0 0,3 1-34 15,5 3 0-15,-10-9 0 16,10 9 0-16,0 0 77 16,0 0 1-16,0 0-66 15,0 0 1-15,0 0 7 16,0 0 0-16,0 0 49 16,0 0 1-16,0 0 21 15,0 0 0-15,0 0-62 16,0 0 0-16,0 0-15 15,0 0 1-15,6 2-112 16,3-1 1-16,0 1-4 0</inkml:trace>
  <inkml:trace contextRef="#ctx0" brushRef="#br0" timeOffset="31136.31">7381 9338 337 0,'-11'3'0'0,"-11"-3"319"0,35 2 0 16,16-2-43-16,3 2 1 15,6-2-145-15,-1 2 0 16,4-2-131-16,-2-2 1 15,5-2-307-15,-5 1 0 16,1-4-448-16</inkml:trace>
  <inkml:trace contextRef="#ctx0" brushRef="#br0" timeOffset="31256.74">7878 9316 931 0,'14'0'0'15,"12"-3"371"-15,9-1 0 16,15-1-318-16,0 1 1 16,2-5-631-16,3 2 1 15,2 0 876-15,4 5 1 16,2-4 25-16,0 3 0 15,0 1-346-15,-1 0 0 0,1 2-1295 16</inkml:trace>
  <inkml:trace contextRef="#ctx0" brushRef="#br0" timeOffset="31527.14">8843 9275 1177 0,'19'0'0'0,"10"-4"330"15,14 8 1-15,10-4-465 16,3 0 1-16,5 0-228 16,0-7 0-16,3 1 892 15,6-3 0-15,0 2-440 16,-1 0 1-16,-3 1-499 15,-1-3 1-15,-1-3 672 16,18-5 1-16,10-1-52 16,-9 2 0-16,-9 0-253 15,-17 3 0-15,-13 1-164 0,-7 3 0 16,-9 2-144-16,0-1 0 16,-4 5 539-16,-4 1 0 15,-3 2-43-15,-3 0 0 16,-1 0-36-16,-3 0 0 15,-3 0-26-15,0 2 1 16,-1 0-147-16,-6-2 1 16,0 0-1405-16</inkml:trace>
  <inkml:trace contextRef="#ctx0" brushRef="#br0" timeOffset="92585.9">11563 11898 2062 0,'9'-5'0'16,"0"-2"1"-16,0 1 0 15,-5 1-68-15,2-2 1 16,-3-1-36-16,-1 1 1 16,2 0-17-16,-4 7 1 15,2-11 61-15,-2 11 0 16,7-9-19-16,-7 9 0 16,11-11 185-16,-2 6 1 15,4-2 69-15,10 1 1 0,4-1 2 16,6 4 1-16,6 3-95 15,2 0 1-15,1 0-160 16,1 0 0-16,1 0-303 16,4 1 0-16,2 5 461 15,7-3 0-15,6 3 199 16,7 1 0-16,0 2-619 16,24 0 0-16,21 2 650 15,-3-4 1-15,8 0-515 16,2 0 1-16,2-3 468 0,7 1 1 15,0 1-829-15,2 1 1 16,4 2 1104-16,1 0 1 16,-1 2-852-16,5-2 1 15,4 2 460-15,1 1 1 16,3 1 46-16,5-4 1 16,6-9-384-16,5 0 1 15,7 0 0-15,8-6 0 16,8-1 580-16,-7 0 0 15,-1-2-312-15,-3-4 0 16,-3 3-279-16,-3 1 1 16,1 0 349-16,-21 0 0 15,-18-4-180-15,-4 6 1 16,-9 1 110-16,-23 1 1 16,-20 3-306-16,-8 0 0 0,0 1-1531 15</inkml:trace>
  <inkml:trace contextRef="#ctx0" brushRef="#br0" timeOffset="120404.65">5210 13360 1905 0,'-9'0'0'0,"-4"0"-68"0,-2-3 1 15,2 1-38-15,2-5 0 16,2-4-52-16,-4-4 1 15,4-4-200-15,-1-1 1 16,5 0 222-16,-8 0 0 16,4 0 23-16</inkml:trace>
  <inkml:trace contextRef="#ctx0" brushRef="#br0" timeOffset="120973.92">5035 13157 91 0,'0'0'0'16,"-11"-4"0"-16,11 4 0 16,-13-9 108-16,13 9 0 15,-10-11 111-15,10 11 1 16,-3-12-46-16,3 12 1 15,0-11-86-15,0 11 0 16,3-7 48-16,-3 7 1 16,0 0-99-16,0 0 1 15,10 0 95-15,-5 0 1 16,8 2-47-16,-4-1 0 0,6 1-21 16,4 2 1-16,3 1-16 15,5 4 0-15,1-3-71 16,5 3 0-16,1 1-202 15,6-1 0-15,6 0-373 16,-1 0 1-16,4-1 1092 16,7-1 0-16,1-2-275 15,-3 1 1-15,-3-1-238 16,5 0 0-16,-1 1-631 16,6-1 1-16,5 2 1226 15,3 1 0-15,5 1-460 0,-4-2 0 16,0-4-495-16,4-1 1 15,1-4 702-15,21-1 0 16,13-3-212-16,-16 1 1 16,-7 0-466-16,-4-3 1 15,-5-2 492-15,-7 2 1 16,-9 1 67-16,4 0 1 16,-6 0-349-16,2-4 1 15,-4-3-248-15,4-1 0 16,2 1 773-16,0-2 1 15,-1 3-252-15,-6 4 0 16,-8 2-172-16,-2 0 0 16,-9-1-72-16,-4 5 1 15,-5 1 27-15,-6 0 0 16,-4 2 34-16,-3 0 0 0,-2 0 6 16,2 2 0-16,-2 5-590 15,7 13 0-15,2 0 328 16</inkml:trace>
  <inkml:trace contextRef="#ctx0" brushRef="#br0" timeOffset="125076.51">16241 14214 1636 0,'2'-6'0'0,"5"-6"-265"16,-7-1 1-16,0 2 305 15,-3 0 1-15,-3 1-88 16,-3 1 0-16,1 1 9 16,-1 3 0-16,0-2 88 15,0 1 0-15,-1 1-31 0,1 1 0 16,2 1 25-16,7 3 0 16,-11-6-46-16,11 6 1 15,0 0 37-15,0 0 0 16,0 0 32-16,0 0 1 15,0 0 9-15,0 0 1 16,0 0-83-16,7 2 1 16,4 2 1-16,6-1 0 15,1 3-129-15,4-1 0 16,8 1-90-16,-2-1 0 16,-1 0-355-16</inkml:trace>
  <inkml:trace contextRef="#ctx0" brushRef="#br0" timeOffset="125462.19">16459 14165 651 0,'15'4'0'16,"3"3"475"-16,15 2 1 15,6 3-319-15,5-1 1 16,3-4-358-16,4 1 0 16,5-3-125-16,5 2 1 0,3-1 821 15,3 3 0-15,1 0-533 16,21 3 1-16,7 4-510 16,3-1 0-16,8 1 1142 15,-5 4 0-15,-2-4-1089 16,-1 2 1-16,3 0 940 15,1-14 1-15,-1-10-450 16,1 3 0-16,1-1 108 16,3-3 0-16,3-4 60 15,-4 4 0-15,-3 2-504 16,-1 1 0-16,-1 0 723 16,-9 1 0-16,-3 1-577 0,-6-2 0 15,-4-1 177-15,-1-2 0 16,0 0 326-16,-8-1 1 15,-6 1-288-15,-12 2 0 16,-10-1-36-16,-12 4 1 16,-10 2-37-16,-5 0 1 15,-8 0 24-15,-7 0 0 16,0 0 22-16,0 0 0 16,0 0-231-16,-5 15 0 15,1 1-1249-15</inkml:trace>
  <inkml:trace contextRef="#ctx0" brushRef="#br0" timeOffset="126259.76">22417 14223 2062 0,'22'1'0'0,"13"3"-17"0,-35-4 1 16,-33-13-34-16,10 6 1 16,-2-2-49-16,6 6 0 15,2-5 33-15,6 5 1 16,4 1 27-16,7 2 0 16,-9 0 41-16,9 0 0 15,0 0 101-15,0 0 1 16,16 5-39-16,3-1 1 15,5 1-178-15,9-1 1 16,0 0-1054-16</inkml:trace>
  <inkml:trace contextRef="#ctx0" brushRef="#br0" timeOffset="126589.87">22734 14201 1513 0,'26'0'0'15,"16"-2"-99"-15,19-1 1 16,19-1 370-16,30 0 1 0,25 3-529 16,0-1 0-16,9 0 588 15,-7 2 0-15,-4-4-968 16,1 1 1-16,-3-3 1304 15,-1 1 0-15,-1-2-1239 16,4 1 1-16,3 1 1200 16,-1 0 1-16,-2-3-799 15,0 5 0-15,2 3 396 16,-11-2 0-16,-6-5-426 16,-6 1 1-16,-5 1 535 0,-11 0 1 15,-9-3-447-15,-7 5 1 16,-10-1-292-16,-9 4 1 15,-8 0 712-15,-7 0 1 16,-5 0-154-16,-12 2 0 16,-8 0-97-16,-8 0 0 15,-10-1-50-15,-3-1 1 16,0 0-24-16,0 0 1 16,0 0-213-16,0 0 1 15,0 0-1368-15</inkml:trace>
  <inkml:trace contextRef="#ctx0" brushRef="#br0" timeOffset="128665.53">9364 15344 1771 0,'0'0'0'0,"0"-21"-66"15,0 21 1-15,-9-9 65 16,9 9 0-16,-10-2-56 16,10 2 1-16,-7 0-26 15,7 0 1-15,0 0 12 16,0 0 0-16,0 0 62 16,0 0 0-16,0 0 118 15,0 0 1-15,0 0-66 16,0 0 1-16,0 0 54 15,0 0 0-15,0 0-45 0,7 0 1 16,8 2 61-16,7 0 1 16,12-1-120-16,3 1 0 15,5-2-313-15,8 2 1 16,3 2-85-16,6-1 1 16,8-1 932-16,5 0 1 15,2 0-696-15,5-1 0 16,6 1 269-16,26-2 0 15,18-3 58-15,-3 1 0 16,5 2-233-16,-6 0 1 16,4 2 160-16,-7-2 0 15,4 0-88-15,-1-2 0 16,5-2 4-16,-8 6 1 16,-2 2 80-16,0 1 1 15,1 2-49-15,-12-1 1 16,-3-1-303-16,-10 0 1 0,-6 3 598 15,-7 1 1-15,-9 1-356 16,-8-6 0-16,-1-4-381 16,0-4 0-16,-4 1-746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4T10:30:58.3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7296 8360 1939 0,'9'-4'0'0,"2"3"59"15,-11 1 0-15,0 0-18 16,0 0 0-16,-14 0-57 0,8 1 1 16,-3 3-90-16,2 0 0 15,-3-1 56-15,5 3 0 16,-1 1-20-16,1 2 0 15,1 0 16-15,4-9 1 16,0 9-31-16,0-9 0 16,9 7-2-16,-3-3 1 15,3-3-104-15,4 3 1 16,-2 0 379-16,6-3 1 16,1 7 32-16,6-5 1 15,-2 1-65-15,11 1 0 16,4 2-50-16,0-1 0 15,0-3-73-15,-2 1 0 16,0-4-154-16,2-4 1 16,-3 4-128-16,-1-5 0 15,-2 1-231-15,2 1 0 0,-1 3 906 16,7 0 0-16,7 0-157 16,0 2 1-16,6-2-154 15,-6 0 1-15,4 0-287 16,1-6 1-16,-3-1-328 15,2 2 0-15,2-4 925 16,3 1 1-16,2 3-223 16,3 1 0-16,0 1-340 15,1-3 1-15,2-3-117 16,4 2 1-16,-3 0 616 0,6 2 1 16,4-4-374-16,9-2 1 15,11-2-583-15,-23 4 1 16,-10 2 1096-16,16-4 0 15,8-1-384-15,-20 4 0 16,-10 5-292-16,4 1 1 16,-7 0-72-16,5 0 1 15,2 2 590-15,2 0 1 16,4-3-300-16,-1-4 0 16,-1 1-403-16,2-3 0 15,-1 2 522-15,16 0 0 16,10-2 22-16,-11 3 1 15,1-3-219-15,-23 6 0 16,-7-1-396-16,2 1 1 16,3 1 748-16,2-2 0 15,6 1-206-15,-2-3 0 16,4 3-302-16,-1 3 1 0,3-4 68 16,16 4 0-16,11-4 381 15,-7 3 1-15,1-1-358 16,-12 0 1-16,-6 2-395 15,-7 2 0-15,-10 0 940 16,7-1 1-16,-1 3-408 16,2-4 0-16,-1 4-363 15,20-1 0-15,7 3 466 16,1-6 0-16,6-4 48 16,-9 0 1-16,-3 3-454 0,-7-3 0 15,3-3 286-15,1 5 1 16,1-5 160-16,-16 3 1 15,-8 2-345-15,1 2 1 16,2-3-149-16,-4 3 0 16,6-4 653-16,-5 4 0 15,-1 0-292-15,-3-2 0 16,-4 1-71-16,-8-1 0 16,-7 2-36-16,-5-4 1 15,-6 4-70-15,2-3 1 16,-3 3-204-16,-3 0 0 15,1 0-981-15</inkml:trace>
  <inkml:trace contextRef="#ctx0" brushRef="#br0" timeOffset="12959.62">3207 9448 1759 0,'0'0'0'15,"0"0"-66"-15,0 0 0 16,0 0 26-16,0 0 1 16,0 0 2-16,0 0 0 0,0 0-4 15,0 0 0-15,0 0 122 16,0 0 1-16,0 0 48 15,0 0 0-15,-9 19-87 16,9-8 0-16,0 2 37 16,5-1 0-16,8 3-58 15,2 1 0-15,3-3-28 16,4-1 0-16,-1-3-65 16,3 2 1-16,2 0-110 15,1 0 1-15,3-4-320 0,7-2 0 16,3-1 1001-16,8-4 1 15,4-4-210-15,2 1 0 16,1-1-208-16,-3 0 0 16,-1 3-297-16,1-5 0 15,3 1 192-15,6-1 1 16,4-1 295-16,0-2 0 16,5 0-280-16,-6-3 1 15,1-1-480-15,0 0 1 16,1-3 879-16,2 4 1 15,3-1-280-15,-1 4 0 16,-4 0-334-16,3-2 1 16,-5 2 155-16,16-3 0 15,14-5 342-15,-20 8 0 16,-10 0-284-16,-3-1 1 16,0-3-471-16,2 0 0 0,-2 1 863 15,5 3 0-15,4 0-257 16,-1 0 1-16,-5 5-359 15,1 1 0-15,-2 3 220 16,18-4 1-16,9 2 266 16,-3 2 0-16,2 0-336 15,-15-2 1-15,-14-1-84 16,5 1 1-16,-4 2 402 16,4 0 1-16,-1 0-171 15,3 2 0-15,-3 1-414 16,19 1 0-16,6 3 575 0,0-7 1 15,3 2-98-15,-22-4 0 16,-15-1-256-16,-3 3 1 16,-2-4-138-16,-8 2 0 15,-3-1 469-15,-2 1 1 16,-4 0-218-16,2 2 0 16,2 0-1944-16</inkml:trace>
  <inkml:trace contextRef="#ctx0" brushRef="#br0" timeOffset="29816.52">13667 10699 1603 0,'0'0'0'0,"0"0"-134"16,0 0 0-16,0 0 174 0,0 0 0 16,0 0-66-16,0 0 1 15,0 0 75-15,0 0 1 16,0 0 56-16,0 0 0 15,32-4-16-15,-12-1 1 16,2 1-92-16,6 1 1 16,0-1-66-16,-4 2 1 15,-2 2-81-15,4 6 0 16,-1 1-64-16,3 2 0 16,-4-4-103-16,4 3 0 15,0-8 443-15,1 1 0 16,8-1 265-16,7-1 1 15,8 1-164-15,-6-4 0 16,2 4-258-16,-3 4 1 16,-3 1-335-16,2-3 1 15,1 0 308-15,3-2 0 0,3-2 455 16,5 7 0-16,3-1-306 16,0-2 1-16,2-2-498 15,2 0 1-15,-1-2 607 16,3-2 0-16,1 1 29 15,17-1 1-15,6 2-339 16,-6 0 1-16,-2 1-290 16,-18 1 1-16,-11 0 782 15,3 1 0-15,-3 3-226 16,3 0 0-16,-5-1-358 16,7-1 1-16,-1-2-116 0,16 4 1 15,11-1 715 1,-6 1 0-16,3-4-349 0,-16 0 0 15,-12 0-317-15,3 0 0 16,-3 0 279-16,4 2 1 16,3-1 254-16,11 3 0 15,9 1-279-15,-7-8 1 16,2-4-372-16,-15 1 0 16,-13 1 571-16,6-2 0 15,3-1 30-15,-3 3 1 16,2 1-219-16,-1 3 1 15,1-1-259-15,-1 2 1 16,-1 0 191-16,3 2 1 16,4 3 348-16,17-1 1 15,16-3-311-15,-9-1 1 16,1-1-437-16,-5-7 0 16,-5-1 838-16,0 6 0 0,1 3-264 15,-19 3 0-15,-10 1-288 16,0 0 0-16,2 1-3 15,17 0 0-15,10 1 509 16,1-1 1-16,5-1-380 16,-3-2 0-16,-3-1-378 15,-4-1 0-15,-3-1 757 16,-13 1 0-16,-3 0-193 16,0 0 1-16,-1 1-268 15,18-1 1-15,10-1-102 16,-5-3 1-16,2-3 545 0,-4 5 1 15,-4 0-305-15,-15-1 1 16,-8-1-95-16,-5 0 0 16,-3 3-151-16,0-1 1 15,0 0-281-15,0 6 1 16,0 1-207-16</inkml:trace>
  <inkml:trace contextRef="#ctx0" brushRef="#br0" timeOffset="48028.44">16047 11630 1591 0,'4'14'0'0,"-4"10"-62"16,0-24 0-16,0 0-7 15,0 0 1-15,-8-11-39 16,8 11 1-16,-7-6 145 16,7 6 1-16,0 0 40 15,0 0 1-15,0 0 61 0,7 0 0 16,5 4-20-16,8-4 1 15,11 0-56-15,-7 0 1 16,4 2-74-16,3 0 1 16,6 3-215-16,2-5 1 15,0 0-279-15,1 0 1 16,1 0 805-16,1-4 0 16,5 3-20-16,-1-1 1 15,-2 2-122-15,2 3 1 16,-1 3-221-16,1 1 1 15,0 0-401-15,0 2 0 16,2-5 677-16,2 1 1 16,7-1 63-16,0 1 1 15,8 2-281-15,-6-5 0 16,-4 0-356-16,3-2 0 16,1 0 524-16,11 4 1 0,13 1 60 15,-4-3 1-15,4 3-308 16,-3 1 1-16,-8-3-247 15,4 3 0-15,-1-3 729 16,3 5 1-16,3 1-547 16,0-6 0-16,4 3 61 15,6-1 1-15,3 2 354 16,-7 2 1-16,-6 0-649 16,7-2 0-16,1 1 623 15,9-3 0-15,0-1-291 16,3-3 1-16,-1-2-45 0,7 2 1 15,6 1 268-15,-8-4 1 16,0 1-621-16,-2-3 1 16,5 0 839-16,-7 4 1 15,-3 0-964-15,7 0 0 16,2 2 1080-16,0 0 0 16,0 2-806-16,2-4 1 15,8-4 597-15,-1 2 1 16,0 0-472-16,-5 1 1 15,-2-3 300-15,-2 4 1 16,0 2-65-16,-9 0 0 16,-4 1-480-16,2-3 0 15,0 0 772-15,-9-2 1 16,-6-1-412-16,-5-3 0 16,-12-1-285-16,-6 0 0 15,-8 0 277-15,-12 3 1 16,-10 1 223-16,-6 1 1 0,-3 2-219 15,-5 2 1-15,-1 1-153 16,15 3 0-16,0-1-1023 16</inkml:trace>
  <inkml:trace contextRef="#ctx0" brushRef="#br0" timeOffset="49272.68">26510 11808 2006 0,'0'0'0'0,"16"-2"-10"0,-23-10 1 16,-12-6-50-16,3 5 1 16,-1 2 3-16,-14 2 0 15,-12 6-112-15,10-3 1 16,3 4 127-16,8 2 1 15,8 0-5-15,1 2 1 16,3 0 80-16,1 2 0 16,4-1 43-16,5-3 0 15,-10 13-32-15,10-13 0 16,10 9-78-16,6-5 0 16,8-3-473-16,11-1 1 15,11-1 865-15,12 1 0 16,8-4-74-16,26 0 1 15,21-1-908-15,0 5 0 0,7 0 1333 16,3 2 0-16,7 1-891 16,6 5 0-16,6 4 232 15,2-8 0-15,2-2 236 16,-2-1 1-16,0-2-647 16,8 1 0-16,5 1 651 15,-6 1 0-15,0-2-312 16,-16 6 1-16,-13 4 142 15,-9-4 1-15,-12 1-657 16,-7-2 0-16,-9 3 1007 0,2-1 0 16,-4 2-416-16,-7-4 1 15,-8-1-221-15,-11-4 0 16,-7-2 78-16,-15-2 1 16,-13 1 77-16,-9-1 0 15,-9 1 73-15,-4 3 1 16,-2-9-26-16,2 9 0 15,-13-13 13-15,6 8 0 16,-1 1 14-16,-12 0 0 16,-8 4-69-16,-12-3 0 15,-10 3-353-15,-7 0 1 16,-8 0 237-16,1 0 1 16,-1 3 418-16,-7-3 0 15,-4-3-514-15,-9-3 1 16,-5-1 356-16,-32 2 0 15,-22 1-543-15,0-1 0 16,-9-1 787-16,1-3 0 0,1-2-706 16,0 2 0-16,1 2 449 15,6 0 1-15,6-2-128 16,8 5 1-16,10-1 144 16,15 1 0-16,17 1-645 15,3 3 1-15,13 0 561 16,22 0 1-16,16 0 107 15,7 0 1-15,6 2-365 16,-6 5 0-16,-1 0-784 16</inkml:trace>
  <inkml:trace contextRef="#ctx0" brushRef="#br0" timeOffset="98800.81">7765 14136 1771 0,'0'0'0'0,"0"0"10"0,-13 2 1 16,-5 0 55-16,3 1 0 15,-4 1-68-15,1 0 0 16,0-1-3-16,-1-1 0 16,4 0 27-16,6 0 1 15,0-2-18-15,0 0 0 16,5-2-5-16,4 2 0 16,0 0 36-16,0 0 0 15,0 0-36-15,4 7 0 16,5 6-11-16,0-1 1 15,6 3-164-15,9 1 1 16,7-4-336-16,2 1 1 16,8-2 892-16,7-2 0 15,4 0-52-15,7 0 1 16,2-2-321-16,3-1 1 16,7-1-543-16,-1-1 0 0,4-1 1111 15,1 1 0-15,7-2-611 16,12 1 0-16,7 1-309 15,-3-1 1-15,4 1 788 16,-17-6 0-16,-2 0-382 16,-28-3 0-16,-16 0-227 15,5-1 0-15,-1-1-99 16,-10 2 0-16,-6 1 439 16,-3 0 1-16,2 2-48 0,-9 2 0 15,0 0-59-15,-8 0 1 16,0 0-22-16,-9 0 0 15,6 0-54-15,-6 0 0 16,0 0-57-16,0 0 0 16,-10 10-472-16,10-10 1 15,0 0-327-15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4T10:33:19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1944 2949 1939 0,'0'0'0'0,"0"0"12"15,0 0 1-15,-24-16-14 16,11 4 1-16,-2 1-121 15,2 2 1-15,4 0 29 16,-2 0 1-16,2 5-17 16,0 1 1-16,1-3 104 15,8 6 0-15,-9-3 32 16,9 3 0-16,0 0-24 16,0 0 0-16,0 0 61 15,0 0 1-15,0 0 3 0,0 0 0 16,17 9-91-16,-6-6 1 15,7 1-130-15,10 1 0 16,9 2-271-16,-6-1 0 16,8-3 565-16,3 3 0 15,12 1 252-15,-2-3 0 16,3 5-262-16,-3-6 1 16,-1-1-304-16,1-2 1 15,7-2-205-15,2-1 0 16,0-6 874-16,4 5 0 15,-1-5-418-15,-3 5 1 16,-5-5-332-16,3 6 0 16,-2-6-65-16,4 5 1 15,0-5 805-15,3 6 0 16,5-6-385-16,-8 5 0 16,-6-3-332-16,0 1 1 0,-3-1-263 15,-9 2 1-15,-3-3 836 16,-7 5 1-16,1 1-140 15,-7-2 0-15,1 4-73 16,0 0 1-16,-6 0-20 16,-2 0 1-16,2 4-84 15,-3-4 0-15,-1 5-46 16,-9-1 0-16,1-4-7 16,-10 0 1-16,9 4-4 15,-9-4 0-15,0 0-67 0,-9 1 0 16,-10 3-34-16,-3 3 1 15,-7-1-145-15,-7 1 1 16,0 2 585-16,-3-2 0 16,-4-1-89-16,-3-3 1 15,-4 3-238-15,-5-3 1 16,-2-3-411-16,-8 4 0 16,0-1 716-16,-10 6 1 15,-8 4-160-15,13-4 1 16,5 4-205-16,10-10 1 15,12-3-221-15,-3 0 1 16,-4 0 224-16,2-3 1 16,-2 3 353-16,2-4 1 15,-2 2-245-15,4 2 0 16,0-3-128-16,4-6 1 16,-1 1-165-16,3-4 1 0,1-1 0 15,2-3 0-15,4 2 650 16,1-3 1-16,5 5-479 15,3 1 0-15,5 5 178 16,2-1 1-16,6 5-105 16,6-1 0-16,-3 3-53 15,8 0 0-15,0 0-4 16,0 0 1-16,4 9-94 16,5-2 0-16,10 2 261 15,10 4 1-15,16-1 87 0,6-3 0 16,14 2-490-16,9-5 1 15,11-6 443-15,9-6 1 16,7-1-274-16,19-6 0 16,19-3 78-16,-8 0 0 15,4 1 133-15,-13 3 0 16,-8-1-480-16,-11 2 0 16,-5 2 791-16,-15 0 0 15,-7-3-399-15,-17 5 1 16,-18-2-208-16,-2 5 0 15,-3-1-118-15,-4 1 0 16,-4 4 482-16,-8-4 1 16,-2 4-55-16,1 0 1 15,-4 0-46-15,-3 4 0 16,-2-4-1516-16</inkml:trace>
  <inkml:trace contextRef="#ctx0" brushRef="#br0" timeOffset="131648.67">17321 6351 1614 0,'11'3'0'15,"9"-1"-183"-15,-14 2 0 16,-2-8-34-16,-4 4 1 0,0 0 44 16,0 0 0-16,0 0 45 15,0 0 1-15,0 0 82 16,9 0 0-16,9-2 494 15,10 2 1-15,9-3-164 16,5-1 0-16,5 0-247 16,2 3 0-16,9 1-582 15,-3 1 0-15,6 3 756 16,5 0 0-16,12-1 66 16,14-1 0-16,-1 2-1482 0</inkml:trace>
  <inkml:trace contextRef="#ctx0" brushRef="#br0" timeOffset="131889.29">18477 6360 1591 0,'37'-6'0'0,"24"-1"-588"0,22 2 0 15,24 1 1263-15,-4 4 0 16,10 4-914-16,-4 1 0 16,-2-1 474-16,4-4 0 15,1 0-160-15,-3 0 0 16,0 0-205-16,-2-8 1 16,-4-1 443-16,-10 0 1 15,-8-3-596-15,-10 1 1 16,-6-2 105-16,-10 4 1 15,-9 4 416-15,-15 1 1 16,-15 1-173-16,-3 1 1 16,-10 0 11-16,-7 2 1 15,0 0-282-15,-18 0 1 16,-10 2 263-16,-15 3 1 16,3-1-1442-16</inkml:trace>
  <inkml:trace contextRef="#ctx0" brushRef="#br0" timeOffset="145734.17">28119 13807 2084 0,'0'0'5'0,"0"0"1"16,0 0-72-16,0 0 0 15,0 0 16-15,0 0 0 16,0 0 24-16,0 0 0 15,0 0 8-15,0 0 0 16,0 0 66-16,0 0 0 16,-18-13 48-16,12 4 1 15,3 2 57-15,12-4 1 16,9 2-148-16,10-2 1 16,11-1-670-16,18-6 0 15,15-4 1275-15,32-5 1 0,27-7-1264 16,3 7 0-16,12-2 1217 15,-2 2 1-15,2 0-654 16,-9 0 1-16,-8-2 342 16,-18 4 1-16,-13 0-496 15,-15 5 0-15,-15 0 237 16,-16 6 0-16,-15 5 102 16,-15 3 0-16,-15 5-101 15,-7 1 1-15,0 0 229 16,-26 3 0-16,-18 6-60 15,-8 4 0-15,-9 1-458 0,-13 4 1 16,-12 4 525-16,-27 7 1 16,-22 5-533-16,1-5 0 15,-10-1 612-15,7 3 0 16,0 0-656-16,3 1 1 16,2 1 714-16,16-1 1 15,9-1-461-15,17-8 0 16,14-3-116-16,28-8 0 15,26-6 255-15,3-1 1 16,14-5 35-16,5 0 0 16,9 4 126-16,19-8 1 15,16-7-225-15,35-7 0 16,32-7 95-16,17-4 1 16,21-5-367-16,8 2 0 15,11-1 283-15,-4 1 1 16,4 1 187-16,-13 2 0 15,-9 2-373-15,-28 8 0 0,-20 2 106 16,-20 5 1-16,-21 5-47 16,-18 1 1-16,0 1-1645 15</inkml:trace>
  <inkml:trace contextRef="#ctx0" brushRef="#br0" timeOffset="171919.64">17003 16066 1950 0,'-5'-9'0'15,"-4"-7"-27"-15,-2-9 0 16,0-7-87-16,-4-1 0 15,2-1 190-15,2 9 0 16,2 1-58-16,1 8 0 16,4 5 19-16,4 11 1 0,-5-7-41 15,5 27 0-15,0 14 3 16,5 11 0-16,5 13 110 16,8 12 0-16,8 13 75 15,13 23 0-15,11 18-145 16,-8-1 0-16,4 3-123 15,-9-15 0-15,-4-6 89 16,-9-19 0-16,-5-12-149 16,-3-13 1-16,-1-10 52 15,-6-21 0-15,-3-15 92 16,-2-6 1-16,-1-7 117 0,-1-15 0 16,-2-12-14-1,-2-13 1-15,-1-14-143 0,-3-13 1 16,2-14 173-16,-3-22 1 15,2-18-255-15,8 16 0 16,6 6-85-16,3 25 1 16,6 16 15-16,2 22 1 15,2 22 292-15,4 10 1 16,2 13 80-16,3 10 1 16,6 12 16-16,2 6 0 15,-2 10-203-15,0 3 0 16,-4 4-137-16,4 5 0 15,2 4-45-15,-10-20 1 16,-5-11 35-16,0-7 0 16,0-11-42-16,2-7 1 15,2-11 485-15,5-8 1 16,4-10-22-16,0-11 0 0,6-12-129 16,-10-7 1-16,-6-8-154 15,1-3 1-15,-8-6-19 16,-3-14 0-16,-6-11 27 15,-7 28 1-15,-6 11-24 16,-2 14 1-16,-1 13 7 16,1 7 1-16,-3 2-71 15,1 8 0-15,1 4 38 16,-5 3 0-16,1 6-25 16,0 5 0-16,-8 7-100 15,6 2 1-15,2 0-1287 0</inkml:trace>
  <inkml:trace contextRef="#ctx0" brushRef="#br0" timeOffset="173417.49">18373 14900 1838 0,'0'-13'0'15,"2"-7"115"-15,-2 4 1 16,-2 0-57-16,-1 3 1 16,-3 1 66-16,-1 3 0 15,1 0-82-15,-3 3 1 16,0 3-30-16,0 1 1 15,-1 4-16-15,-4 12 1 16,-5 11-1-16,1 11 0 16,-1 16 73-16,1 12 0 15,1 9-176-15,10 34 0 16,7 24 178-16,5 8 0 16,1 10-208-16,7 1 1 15,-2 3-56-15,15 1 0 16,5 1 369-16,17-11 0 0,17-9 31 15,-1-14 0-15,12-13-272 16,3-27 0-16,6-21 134 16,2-19 0-16,5-19 113 15,-9-12 1-15,-7-15-262 16,-8-6 0-16,-7-7-274 16,-15 0 1-16,-9-2-225 15,-13 9 1-15,-3 1-136 16</inkml:trace>
  <inkml:trace contextRef="#ctx0" brushRef="#br0" timeOffset="174317.76">19173 15456 2185 0,'0'0'0'0,"11"5"108"15,-7-12 0-15,-4-7-45 16,-4 3 1-16,2-2-65 16,0 4 0-16,0 2-2 15,2 7 0-15,0 0-33 16,0 0 0-16,4 11 35 15,3 5 0-15,4 6-24 0,4 8 1 16,-2 8-93-16,4 5 1 16,1 6 127-16,4 3 0 15,-1 2 85-15,-3-3 0 16,1-1 35-16,-3-3 0 16,-3-4-134-16,2-3 0 15,-4-6-210-15,-2-5 0 16,-1-4-505-16,-5-2 0 15,1 1 378-15</inkml:trace>
  <inkml:trace contextRef="#ctx0" brushRef="#br0" timeOffset="174558.43">19285 16281 1804 0,'10'-16'0'15,"8"-11"112"-15,-18 27 0 16,-4 12-10-16,1-1 0 0,1 2-52 15,2-3 0-15,2-1 22 16,5-7 1-16,4-4 33 16,6-10 0-16,3-8 14 15,8-7 0-15,7-5-98 16,-6-1 0-16,-1-1-57 16,0 1 1-16,-2 1-147 15,-6 9 0-15,-5 3-184 16,-2 4 0-16,0 1-843 15</inkml:trace>
  <inkml:trace contextRef="#ctx0" brushRef="#br0" timeOffset="174828.13">18970 15496 2543 0,'14'-11'0'16,"10"-9"135"-16,2-3 1 15,4-6-107-15,5-5 0 16,4-6-218-16,1 0 0 16,3-1 182-16,-1 5 0 15,1 2 54-15,-5 7 1 16,-2 5-178-16,-9 8 0 0,-5 5-623 15,-1 9 0-15,-1 0 394 16</inkml:trace>
  <inkml:trace contextRef="#ctx0" brushRef="#br0" timeOffset="175202.09">19721 15073 2297 0,'-9'1'0'0,"-4"3"97"0,13-4 1 15,-7-5-37-15,7 5 1 16,-2-11-38-16,0 5 1 16,0-3-45-16,0 2 0 15,-2 0 0-15,4 7 1 16,-5-7 5-16,7 14 1 15,1 9-94-15,7 15 0 16,4 14-359-16,5 7 1 16,5 11 815-16,4 2 0 15,5 7-137-15,-4-2 0 16,1 0-162-16,1 1 1 16,-1 1-52-16,-12-27 1 15,-7-20-88-15,-3-7 0 16,-6-11-115-16,-2-7 1 15,-8-4-390-15,-10-14 0 0,-1 0 135 16</inkml:trace>
  <inkml:trace contextRef="#ctx0" brushRef="#br0" timeOffset="175562.6">19594 15226 1894 0,'-6'-17'0'0,"-5"-8"65"15,4 2 1-15,1-2 2 16,-1-2 1-16,3 1-30 15,6 1 0-15,7-2-59 16,-3 6 1-16,7 1-81 16,1 5 0-16,9 5-151 0,6 6 1 15,6 4 264-15,9 4 1 16,10 5 396-16,0 5 0 16,8 4-335-16,-3 2 0 15,8 1-314-15,-10 6 0 16,-2 4 84-16,-5 16 1 15,-4 10 67-15,-25-4 0 16,-21 1 491-16,-21 16 1 16,-19 11-203-16,-6-11 0 15,-12-5-221-15,14-18 0 16,5-13-154-16,6-7 1 16,7-9 83-16,6-5 1 15,7-8 54-15,2-12 1 16,7-13-119-16,8-3 0 15,2-1-1135-15</inkml:trace>
  <inkml:trace contextRef="#ctx0" brushRef="#br0" timeOffset="176026.95">19536 14244 2207 0,'8'-5'0'16,"7"-1"60"-16,1-6 0 16,3-1-202-16,8 6 1 15,10 2-198-15,9 10 0 16,14 6 772-16,4 10 1 16,12 10-1171-16,36 18 0 15,31 12 1491-15,1 7 0 16,11 12-843-16,-8 6 0 15,1 11 225-15,-26 4 1 16,-15 5-226-16,-29 15 1 16,-23 9-15-16,-22 1 1 0,-27 4 326 15,-15 2 0-15,-19 2-63 16,-5-12 1-16,-15-6-311 16,-10-9 1-16,1-1-1596 15</inkml:trace>
  <inkml:trace contextRef="#ctx0" brushRef="#br0" timeOffset="176973.89">21479 14570 2062 0,'13'-3'0'0,"7"-3"-1"0,-26 10 0 16,-18 3-55-16,6-2 0 15,-4 3 20-15,3-1 0 16,5-2-38-16,4 1 0 15,3-1 219-15,7-5 0 16,18 5-94-16,10-15 0 16,0 1-1594-16</inkml:trace>
  <inkml:trace contextRef="#ctx0" brushRef="#br0" timeOffset="177377.91">21815 14437 1849 0,'31'-18'0'16,"23"-14"-225"-16,38-17 0 16,35-16 716-16,-9 0 1 15,8-5-1270-15,-12 11 0 16,-5 5 1386-16,-24 10 1 15,-16 8-416-15,-25 11 0 16,-22 4-219-16,-15 6 1 16,-18 4-196-16,-16 1 0 15,-21-1 538-15,-4 4 1 0,-11-1-215 16,12 3 0-16,1 0-171 16,0-3 0-16,2-2-10 15,11 4 0-15,9-1 35 16,6 2 1-16,9-3 169 15,15-1 1-15,16 0-123 16,10-5 1-16,9 1-215 16,9 10 0-16,8 5-11 15,-1 14 0-15,5 9 404 16,-7 13 1-16,-3 10-72 16,-5 17 1-16,-6 13 27 15,-21-6 0-15,-12 1-256 0,-19-4 0 16,-20-3-236-16,4-13 0 15,-6-14 642-15,2-1 1 16,1-13-192-16,5-3 0 16,3-6-159-16,6-1 0 15,5-6-357-15,8 0 1 16,-3 0-613-16</inkml:trace>
  <inkml:trace contextRef="#ctx0" brushRef="#br0" timeOffset="179240.79">23249 13139 2129 0,'-2'-24'0'0,"0"-13"91"16,1-1 0-16,1-6-17 15,0 10 0-15,1 4-89 16,5 10 0-16,1 9-34 16,3 18 1-16,-1 15 10 0,6 10 1 15,1 13 154-15,5 8 1 16,1 4-126-16,0 10 1 15,0 8-200-15,9 21 1 16,6 15 209-16,-5-1 0 16,-3 4-388-16,-1-6 0 15,-2-2 578-15,0-5 1 16,-1-6 35-16,-2-5 0 16,-1-7-191-16,-4-9 0 15,-1-11 64-15,-12-16 1 16,-1-15-34-16,-2-10 0 15,0-11-55-15,-2-11 1 16,0 0-69-16,-4-18 0 16,-5-11 121-16,-6-16 0 15,-2-22-167-15,-1-7 0 16,0-10 240-16,-3-26 1 0,3-20-114 16,9 19 0-16,3 3-155 15,13 19 1-15,12 17 231 16,3 22 1-16,6 19-27 15,-4 13 1-15,2 15-40 16,3 10 1-16,3 5-44 16,1 6 1-16,0 6-77 15,-5 5 1-15,-4 7 68 16,-10 3 0-16,-4 6-3 16,-10 0 1-16,-6 2-5 0,-7 0 0 15,-3-2-119-15,-16-5 0 16,-5-6-89-16,4-9 1 15,0-9 69-15,-2-5 0 16,0-7 423-16,1-8 0 16,3-5-91-16,3-5 1 15,4-4-87-15,4-6 1 16,5-6-79-16,6 6 0 16,3 3-41-16,6 6 0 15,8 8-125-15,3 7 1 16,7 5-59-16,5 8 0 15,2 5 414-15,7 5 1 16,5 8-53-16,1-2 1 16,7 0-98-16,1-6 0 15,6-5-257-15,3-7 1 16,2-6 93-16,13-8 0 0,10-10 375 16,-10-10 0-16,-4-13-169 15,-14-8 1-15,-11-10-96 16,-10-7 1-16,-11-9-88 15,1 2 1-15,-6-10 30 16,-8 19 1-16,-11 12 124 16,1 2 0-16,-5 9-17 15,4 7 0-15,-5 9-53 16,4 2 1-16,1 11-31 16,4 7 0-16,-11-7-31 15,2 21 1-15,-2 10-14 0,5 10 0 16,2 11 49-16,4 3 1 15,2 5 74-15,2 1 1 16,1 2-148-16,10-4 1 16,6 0-136-16,4-5 0 15,9-6-190-15,-1-5 1 16,4-7 915-16,3-9 0 16,3-9-247-16,-1-13 1 15,1-13-102-15,-4-8 0 16,-1-11-112-16,5-15 1 15,1-14-148-15,-7 0 0 16,-6-7 33-16,-10 14 0 16,-10 9 160-16,-9 4 1 15,-4 5 33-15,-6 8 0 16,-1 6-104-16,0 6 1 0,0 6 33 16,1 4 1-16,1 7-98 15,-4 10 1-15,-2 10-11 16,6 12 1-16,1 9-7 15,8 3 0-15,7-2 18 16,6 4 1-16,5 2-180 16,6-5 1-16,7-6 372 15,6-6 0-15,5-6 85 16,2-8 0-16,2-7-174 16,-5-9 0-16,-2-7-51 15,-6-11 0-15,-2-9-106 0,-5-8 1 16,-6-6 26-16,-6-11 1 15,-5-10 203-15,-3-11 0 16,-12-14-59-16,0 24 0 16,-3 13-72-16,-2 7 1 15,-4 10 2-15,2 8 1 16,0 9-9-16,1 7 1 16,5 2 4-16,-2 7 1 15,1 7 2-15,0 13 0 16,3 12-35-16,5 13 0 15,3 14-89-15,4 6 1 16,6 9 172-16,5 20 0 16,8 17-248-16,-2 1 1 15,-2 3 182-15,-2-7 1 16,0-7 14-16,-7 0 1 16,-4-4-83-16,-2-3 1 0,-3-6 255 15,-4-7 1-15,-4-4-155 16,2-15 1-16,-2-7 73 15,2-20 0-15,-5-16-33 16,-1-1 1-16,-1-7 101 16,-10-2 0-16,-5-3-54 15,-15-12 0-15,-11-10-113 16,-4-9 0-16,-3-11-218 16,-1-7 1-16,1-8 246 15,11-6 1-15,1-6 127 16,12-22 1-16,9-18-189 0,22 6 0 15,20-2 163-15,28-4 0 16,24-1-132-16,19 3 0 16,14 2-426-16,9 11 1 15,1 0-1345-15</inkml:trace>
  <inkml:trace contextRef="#ctx0" brushRef="#br0" timeOffset="183129.99">30484 6201 1849 0,'0'0'0'16,"-3"-12"-74"-16,-5 15 1 16,-1 3-59-16,0 1 1 15,-2 0 46-15,2 2 0 0,-1 0 6 16,1-5 1-16,2 1 123 16,-1-1 0-16,1-1 53 15,0 1 0-15,1-4 48 16,-1 0 0-16,-1-7 59 15,8-6 1-15,4-9-36 16,13-6 0-16,10-14 14 16,7-5 1-16,4-10-187 15,23-23 1-15,15-15-209 16,9 1 0-16,13-8 505 0,-12 8 0 16,-1 2-313-16,-16 19 0 15,-12 9-80-15,-16 14 0 16,-14 12 78-16,-10 6 1 15,-12 10 84-15,-3 10 1 16,-7 3-44-16,-3 1 1 16,-5 3-104-16,-3-2 1 15,-3-2-218-15,3 2 0 16,-1 1-1162-16</inkml:trace>
  <inkml:trace contextRef="#ctx0" brushRef="#br0" timeOffset="185575.22">23111 16915 1860 0,'0'0'67'0,"-17"-20"1"16,-9-13 89-16,-1-8 0 16,-3-10-94-16,0-1 1 15,1-4-120-15,1 2 1 16,1 2-81-16,1 5 0 16,4 4 45-16,1 5 0 15,3 4 91-15,3 9 0 16,4 5 50-16,2 6 1 15,1 5 64-15,8 9 0 16,8 20 52-16,6 8 0 16,7 16-86-16,3 8 1 15,3 9-178-15,12 25 1 16,11 21 20-16,-2-5 1 16,2 3-146-16,-2-4 1 15,0-4 473-15,0-5 1 0,0-4-52 16,-6-9 1-16,-5-9-203 15,-5-8 0-15,-12-8-1 16,-2-11 0-16,-5-11-10 16,-3-12 1-16,-7-13 14 15,-1 0 0-15,-4-5-2 16,2-2 1-16,0 0 46 16,-9-12 1-16,-8-12 16 15,1-8 0-15,-3-11-145 16,6-6 0-16,-1-7 65 15,10 2 0-15,6-4 83 0,5 1 0 16,2-3-31-16,10 6 0 16,5 2-161-16,7 4 0 15,8 1-156-15,2 7 1 16,1 8 338-16,-1 12 1 16,1 13 144-16,-5 14 0 15,-2 15-141-15,-3 10 1 16,-1 11-70-16,-3 15 1 15,1 14 35-15,-7-24 1 16,-3-8 6-16,-1-9 1 16,-5-8-42-16,4-7 1 15,0-9-96-15,3-7 1 16,2-9-48-16,2-7 1 16,2-7 150-16,3-13 0 15,6-9 251-15,4-6 1 16,4-4-299-16,5-12 1 0,5-7-298 15,-1-1 0-15,0-1-1324 16</inkml:trace>
  <inkml:trace contextRef="#ctx0" brushRef="#br0" timeOffset="188955.03">24337 15598 2118 0,'1'9'0'0,"3"6"89"15,-4-22 1-15,-2-13-56 16,-1 4 0-16,-1-3-22 16,0 5 0-16,1 3-38 15,-1 2 1-15,0 2 31 16,4 7 1-16,-9-4 8 0,-2 15 0 16,-2 9-37-16,-4 13 0 15,1 6-127-15,3 15 0 16,0 13 355-16,9 12 0 15,6 15-230-15,7 35 1 16,10 30 210-16,8-3 1 16,8 10-217-16,8-9 0 15,7-6-500-15,11-12 1 16,11-10 1037-16,5-24 0 16,10-23-499-16,3-15 0 15,6-20-121-15,-3-11 0 16,1-15 256-16,-13-4 0 15,-9-8-578-15,-7-6 1 16,-1 1-829-16</inkml:trace>
  <inkml:trace contextRef="#ctx0" brushRef="#br0" timeOffset="190424.44">25193 16016 2107 0,'0'0'0'0,"-15"9"-10"16,10-20 0-16,1-10-89 15,-1-1 1-15,-1-5 93 16,-5 0 1-16,-2 2-89 15,0-2 1-15,-3 3 186 16,1 6 1-16,-2 2 97 16,1 5 1-16,-1 4-125 15,0 5 0-15,1 2-26 16,-1 11 1-16,-1 9-29 16,5 7 1-16,4 7-12 15,7 9 0-15,7 8-252 0,12 6 0 16,9 10 395-1,20 14 1-15,17 13 106 16,-1-6 0-16,5-2-358 0,3-14 0 16,8-9-229-16,-12-9 1 15,2-9 588-15,-14-3 0 16,-4-6-183-16,-10-4 0 16,-14-5-72-16,-11-7 0 15,-13-7-208-15,-15 7 0 16,0-1-1321-16</inkml:trace>
  <inkml:trace contextRef="#ctx0" brushRef="#br0" timeOffset="190455.44">25428 16988 494 0,'-19'6'0'16,"1"-1"-311"-16</inkml:trace>
  <inkml:trace contextRef="#ctx0" brushRef="#br0" timeOffset="190725.37">24870 16808 2420 0,'0'0'99'16,"13"-12"1"-16,7-8-84 15,4-9 1-15,8-11 50 16,10-3 0-16,10-5 73 16,13-14 1-16,12-11-240 15,-7 10 0-15,2 1-167 16,-9 12 0-16,-9 7 303 0,-6 12 1 15,-6 13-40-15,-14 9 0 16,-10 9-257-16,-9 11 0 16,1 0-1034-16</inkml:trace>
  <inkml:trace contextRef="#ctx0" brushRef="#br0" timeOffset="192121.5">25428 15290 1883 0,'0'0'0'0,"11"6"42"15,-11-6 0-15,3-13-16 16,-3 4 0-16,0 0-24 15,0-2 1-15,0 1-8 0,2 2 0 16,2 3 2-16,-4 5 1 16,15-9-55-16,-2 5 1 15,5 3 219-15,6 1 1 16,6 0 85-16,8 3 0 16,10 3-187-16,0 8 1 15,6 6-402-15,5 9 1 16,0 8 411-16,17 25 1 15,12 19 158-15,-12 16 1 16,-2 11-253-16,-11 5 1 16,-6 1-73-16,-5-3 1 15,-6-1-279-15,-7-12 0 16,-8-8 625-16,-5-6 0 16,-6-5-87-16,-3-12 0 15,-2-11-116-15,-8-6 0 16,-7-8-51-16,-2-12 1 0,-3-10-91 15,-3-2 1-15,-1-7 123 16,-8 5 0-16,-3 0-35 16,3 0 0-16,1-1-409 15,3-2 1-15,0-1-816 16</inkml:trace>
  <inkml:trace contextRef="#ctx0" brushRef="#br0" timeOffset="193848.07">26772 15591 2039 0,'7'-3'0'15,"4"-3"2"-15,-3 3 0 16,-3 3-2-16,-5 0 0 0,-7-8 0 16,-1 7 0-16,1-3-34 15,0 4 1-15,-1-4 9 16,-8 2 1-16,-5 1-20 16,1 1 1-16,0 0-18 15,-6 3 0-15,-2 1-30 16,2 1 0-16,2 3 120 15,-2-1 0-15,2 2 209 16,4-2 1-16,2-2-68 16,3 1 0-16,6-1-92 0,1-1 1 15,3-2-81-15,5-2 1 16,0 0 107-16,20-11 0 16,15-5 106-16,11-8 0 15,15-7-463-15,30-12 1 16,23-13 454-16,1 1 0 15,8-5-258-15,-10 12 0 16,-4 3-41-16,-13 7 0 16,-11 4 248-16,-17 8 0 15,-14 10-128-15,-14 4 0 16,-14 4-28-16,-9 3 0 16,-14 1-47-16,-3 4 1 15,0 0-68-15,-18-5 1 16,-13-2-208-16,-8-4 0 15,-11-5 465-15,7 1 1 16,1 1 23-16,1 0 0 16,4-1-92-16,6 1 0 0,3-2-75 15,6-1 0-15,7-1-20 16,6-2 0-16,7 1-37 16,10 2 1-16,7 5-162 15,9 6 0-15,9 6 267 16,11 0 1-16,10 0 169 15,5 0 1-15,7 0-289 16,-3 8 1-16,0 4-63 16,-15 6 1-16,-8 6 277 15,-19 10 1-15,-18 11 1 0,-16 5 0 16,-14 10-238-16,-23 15 0 16,-20 15-86-16,9-18 0 15,-2-5 133-15,22-20 0 16,16-15 32-16,8-5 1 15,13-9 48-15,13-7 1 16,14-7-81-16,14-8 0 16,-1 0-1789-16</inkml:trace>
  <inkml:trace contextRef="#ctx0" brushRef="#br0" timeOffset="195771.99">28317 14345 2319 0,'0'-7'0'15,"-2"-9"122"-15,0 7 1 16,0-2-72-16,2 11 0 15,-3-7-66-15,3 7 0 16,0 9-117-16,3 2 1 16,5 5-50-16,3 11 1 15,4 9 215-15,3 9 1 16,4 11 195-16,4 10 1 16,6 12-174-16,8 26 1 15,10 24 50-15,-11-7 0 16,-6 3-234-16,-7-9 1 15,-6-5 168-15,-3-17 0 16,-6-12-45-16,-2-17 1 16,-2-23-44-16,-1-14 0 15,-4-18 37-15,0-2 1 0,-2-7 40 16,-2-9 1-16,-2-7-31 16,-1-11 1-16,-3-9-52 15,1-11 1-15,-2-11 93 16,-1-5 0-16,-1-9-47 15,6-14 0-15,3-15-78 16,7 9 0-16,7-3 78 16,2 17 0-16,5 14-16 15,8 10 1-15,9 9-296 16,-3 14 1-16,0 15 486 16,2 3 1-16,4 10-18 0,-4 6 1 15,0 10-81-15,-5 7 0 16,-5 5-79-16,-2 4 0 15,-3 5-60-15,-13 4 1 16,-9 1 12-16,-5-5 1 16,-8-3-96-16,-12 2 0 15,-10-1 131-15,2-3 1 16,-4-2 210-16,4-11 0 16,1-3-92-16,3-8 1 15,3-5-115-15,1-7 0 16,3-8-20-16,3-1 0 15,7-2-11-15,3 2 1 16,3-2 6-16,6 7 0 16,4 2 7-16,-2 9 1 15,13 2-41-15,-2 5 1 16,6 6-8-16,3 5 0 0,6 5-119 16,0 2 1-16,3 1 347 15,6-3 1-15,6 0 46 16,1-6 1-16,3-7-121 15,-5-8 1-15,1-7-116 16,5-11 0-16,4-11-336 16,-4-6 1-16,-2-5 165 15,-1-14 0-15,-2-11 425 16,-16-4 1-16,-10-6-153 0,-11 2 0 16,-13-1-11-1,-1 22 1-15,-3 12 47 16,2 11 1-16,-2 11-50 0,2 2 0 15,2 6 3-15,-4 7 1 16,0 2-63-16,-5 16 0 16,-6 8-1-16,7 7 0 15,2 8-63-15,12 3 0 16,6 4-146-16,10 1 1 16,8 3-170-16,5-6 1 15,5-9 626-15,6-6 1 16,5-8-19-16,3-9 1 15,4-10-104-15,-1-8 0 16,2-10-125-16,-9-6 0 16,-6-8-18-16,-5-5 1 15,-6-11-75-15,-2-13 0 0,-4-10 40 16,-7 17 1-16,-3 8 79 16,-8 7 1-16,-4 6 35 15,-2 6 1-15,-1 6-58 16,0 6 1-16,1 6-10 15,-3 8 0-15,0 7-5 16,7 9 1-16,4 9-67 16,5 2 1-16,8 5-111 15,5-2 1-15,8 3 284 16,5-7 1-16,8-4 76 16,3-8 0-16,6-7-125 0,-6-9 1 15,-1-9-100-15,-5-9 1 16,-1-9-137-16,-3-7 0 15,-3-8 72-15,-11-1 1 16,-5-9 262-16,-9 0 1 16,-8-4-71-16,-4 7 1 15,-5-3-28-15,0 12 0 16,-4 8-28-16,4 7 0 16,0 5-31-16,2 7 0 15,1 8-45-15,-3 12 1 16,-2 9 26-16,6 10 1 15,2 10-109-15,8 12 0 16,6 14 138-16,4 2 1 16,6 7-160-16,12 20 0 15,10 17-218-15,1-3 0 16,4 1 778-16,-1-3 0 16,-1-4-304-16,-7-2 0 0,-4-3-28 15,-11-6 0-15,-7-4-1 16,-13-8 0-16,-9-6-214 15,-17-8 1-15,-15-8-259 16,-7-11 0-16,-8-9 802 16,-1-11 1-16,-4-10-312 15,-4-9 1-15,-2-10-240 16,1-14 0-16,-1-10 301 16,-1-30 1-16,-1-24-157 15,25-5 1-15,16-10 26 16,20 9 0-16,21 0-69 15,15 13 0-15,18 9 154 0,5 8 1 16,12 8-118-16,-4 16 1 16,0 11-186-16,-4 16 0 15,0 11-274-15,-3 10 1 16,-3 10 139-16,1 3 0 16,0 0-667-16</inkml:trace>
  <inkml:trace contextRef="#ctx0" brushRef="#br0" timeOffset="198593.91">25500 12285 1871 0,'-6'-14'0'16,"-5"-11"58"-16,-4-2 0 15,-3-6 52-15,-8-5 0 16,-5 1-104-16,-10 2 0 16,-5 1-372-16,-10 4 1 15,-6 1 547-15,-3 4 0 16,-3 3 5-16,-1 0 1 15,1 6-372-15,-4 4 1 16,-2-1 38-16,0 0 0 16,-3 3 503-16,3 4 1 15,0 1-471-15,-16 5 0 16,-8 5-210-16,2 1 0 16,4 4 788-16,23 3 0 15,16 0-471-15,-6-1 0 16,0 4-436-16,-2 6 1 0,2-2 759 15,-21 16 1-15,-8 9-163 16,8 2 1-16,3 3-250 16,1 2 0-16,4-1-70 15,7 3 1-15,8 1 431 16,7 10 1-16,6 4-166 16,1 3 0-16,7 2-51 15,-5 1 0-15,0 1-210 16,1 10 0-16,1 6-2 15,2 0 0-15,2 0 88 16,4 5 0-16,5 6 73 0,5-4 0 16,3 0 209-16,9 0 1 15,1-2-264-15,8-3 0 16,4-1 135-16,11-6 0 16,7-3 60-16,4-1 1 15,7-2-115-15,9-2 0 16,12-3 84-16,-8-4 0 15,0-5-198-15,4-6 1 16,2-4-315-16,7-1 1 16,6-2 624-16,7-3 0 15,9-3-77-15,-9 3 1 16,-2-6-393-16,0-4 0 16,2-3 453-16,4-4 0 15,11-3-132-15,-8-8 1 16,0-7-447-16,8-3 0 0,4-8 706 15,5-1 0-15,1-6-412 16,-1-3 0-16,-1-4 73 16,6-9 0-16,6-6 130 15,-11-10 0-15,-3-7-645 16,-3-1 0-16,0-1 927 16,-3-7 0-16,0-4-326 15,-6 1 1-15,-5-1-385 16,-2-3 1-16,-2-4 563 15,0 1 1-15,2-1-143 16,-13 0 1-16,-6 0-139 16,-2-1 1-16,-3-4-274 0,0-10 1 15,0-9 393-15,-4-5 1 16,-3-9 61-16,-8-5 0 16,-6-9-158-16,-7-3 0 15,-7-4 64-15,-9-1 0 16,-10-9-165-16,-11 6 1 15,-9-2-71-15,-11 11 0 16,-9 5 347-16,-15 4 0 16,-11 3-104-16,-17 10 0 15,-9 6-327-15,-11 8 0 16,-11 7 316-16,-13 14 0 16,-12 8 49-16,9 8 1 15,3 14-222-15,14 6 1 16,12 9-203-16,22 8 0 15,18 7 347-15,19 10 0 16,18 10-610-16,32 7 1 16,0 0-283-16</inkml:trace>
  <inkml:trace contextRef="#ctx0" brushRef="#br0" timeOffset="200213.37">30813 14124 2230 0,'-2'-8'0'16,"0"-2"40"-16,1-5 0 15,-3-1-96-15,-2-2 1 16,1-4 57-16,-4 3 0 16,-1-3 55-16,-1 4 0 15,-2 2 61-15,-7-2 1 16,-4-2-33-16,-2 2 1 16,0-2-87-16,-11-1 0 15,-5-1-166-15,-8 0 1 16,-5 1 31-16,-6 1 0 15,-4 2 439-15,4 4 1 16,2 1-311-16,-5 4 1 0,-5 4-360 16,1 1 1-16,0 4 593 15,5 4 1-15,2 1-43 16,9 0 1-16,6 1-207 16,-8-3 0-16,-1 1-114 15,7-2 0-15,4-4-174 16,-6 0 0-16,-4-3 600 15,10 1 0-15,5 1-106 16,-7 1 0-16,-4 0-183 16,12 0 0-16,4 2-83 15,-14 4 0-15,-5 3-186 0,5 2 0 16,0 2 381-16,-2 7 0 16,-2 5 26-16,1 4 0 15,-1 6-74-15,0 1 1 16,0 4-220-16,1 1 0 15,-3 3 17-15,3 1 0 16,1 4 326-16,2 1 0 16,0 4-92-16,7 2 0 15,4 4-101-15,-3 18 1 16,-3 14 51-16,10-7 0 16,3 1-169-16,10 6 0 15,5 2 58-15,6-6 0 16,7-1 154-16,6-4 0 15,7-2-185-15,2 2 1 16,3-1 171-16,1-5 1 16,0-1-78-16,1-7 0 0,1-4-137 15,3-2 1-15,2-3-113 16,5-4 1-16,5-2 63 16,2-2 1-16,3 1 589 15,9-3 1-15,8-3-246 16,1-3 1-16,2-3-260 15,7-1 1-15,5-2-132 16,4 4 1-16,6-1 497 16,8-6 0-16,5-4-588 0,0-8 1 15,4-6 575 1,0-6 1-16,4-6-263 0,-3-6 1 16,1-6-79-16,0-6 0 15,-2-3 317-15,-1-7 1 16,1-6-567-16,-4 1 0 15,-1-5 676-15,-3 1 0 16,-3-2-339-16,-8-9 0 16,-5-5-370-16,0-2 1 15,-4-4 540-15,-1-5 1 16,-3-6 30-16,-9-1 1 16,-5-3-254-16,-6-6 0 15,-7-8-9-15,-6-3 1 16,-5-4 43-16,-8 0 1 15,-5-1-99-15,-6-1 1 16,-5 2 199-16,-10 0 0 16,-5 1-31-16,-4 1 1 15,-1-2-62-15,-10-2 1 0,-5 1 27 16,-14 6 0-16,-8 1-435 16,-16 10 1-16,-14 8 691 15,-16 10 1-15,-18 8-569 16,-16 15 0-16,-18 16 178 15,-13 8 0-15,-14 13 11 16,5 3 0-16,-1 0-1274 16</inkml:trace>
  <inkml:trace contextRef="#ctx0" brushRef="#br0" timeOffset="211923.37">21859 11414 1849 0,'11'-9'0'15,"9"-4"-225"-15,-38 11 0 16,-23 4 220-16,4 2 0 15,-1 1 265-15,-5 1 0 0,-1 1-165 16,1-4 0-16,1 1-61 16,5 1 0-16,6-5-148 15,-10 4 1-15,-5-4-65 16,7 0 0-16,6 0 74 16,3-4 0-16,4 1 212 15,4-1 1-15,2 1 107 16,3 1 0-16,4-4-99 15,2 3 0-15,4-1-71 16,7 4 0-16,-9-7-43 16,9 7 0-16,0-5-51 0,9-1 0 15,8 1 241-15,7 3 0 16,9-5-40-16,7 3 1 16,7 2-193-16,2-3 0 15,5 0-329-15,5-3 0 16,8 1 679-16,19-2 1 15,18 2-277-15,-8-4 1 16,2 2-435-16,-1 4 0 16,-4-1 807-16,-1 5 0 15,-2 2-520-15,1-1 1 16,-1 2 124-16,6 2 1 16,6 1 171-16,-4-3 1 15,0-4-586-15,5 0 1 16,2-1 752-16,-1-3 1 15,-1 3-678-15,2 1 1 16,4 0 611-16,-4-1 0 0,-1-3-356 16,-6 3 0-16,-4-5 80 15,7 7 0-15,5 1 125 16,-3-4 0-16,2-5-330 16,10 2 0-16,7-2 418 15,-8 2 0-15,0-2-501 16,-1 1 0-16,0 3 550 15,-6-4 0-15,-6 2-686 16,5 3 1-16,-3 1 802 16,-2-5 1-16,-3 1-542 0,8 0 1 15,1 2 301-15,-2 1 0 16,-2 0-86-16,-9 1 0 16,-7-3-326-16,-11 5 1 15,-10-1 339-15,-7 0 0 16,-9 0 49-16,-7 0 0 15,-10 2-85-15,-9 0 1 16,-11 0-7-16,-2 0 0 16,-4 2-36-16,-7-2 0 15,8 0-5-15,-8 0 0 16,0 0-12-16,0 0 0 16,-8 0-42-16,-1-2 0 15,-2-1-51-15,-11-3 1 16,-10-1 34-16,3 0 1 15,-2 1 264-15,-12 6 0 16,-5 0-97-16,4 2 0 0,1 0-116 16,-8 0 0-16,-8-2-198 15,-2 2 1-15,-4-2 338 16,-1 5 0-16,-3 2 3 16,1 2 1-16,0 0-352 15,-6 0 0-15,-6 2 297 16,1 0 0-16,-2 2 62 15,-17-1 1-15,-9 3-376 16,5-3 0-16,1-6 465 16,3 4 1-16,2 3-186 15,5-4 1-15,-1 0-331 0,4-2 0 16,-1 2 599-16,0-3 0 16,3 3-403-16,8-6 1 15,10-1 47-15,-23 0 1 16,-12 1 213-16,9-3 0 15,1 0-425-15,-4-3 1 16,0-1 455-16,3 6 1 16,4 3-195-16,-6-5 0 15,0 0-205-15,2 0 0 16,0 0 457-16,7 2 1 16,0-2-405-16,11-2 1 15,10-1 152-15,-19 3 1 16,-11 0 149-16,7 3 0 15,1-1-355-15,1 0 1 16,-4 0 288-16,16 5 1 0,8-3 27 16,3 5 0-16,3 0-275 15,-4-2 1-15,-5 0 159 16,-11 2 1-16,-10 0 159 16,25-2 0-16,12-1-185 15,4-1 0-15,10-1-125 16,-4-1 0-16,1-3 3 15,4 2 1-15,6-2 160 16,4 0 0-16,5-2 88 16,5 2 0-16,4-3-54 15,4 1 0-15,4 2-35 0,7 0 0 16,-8-2-79-16,8 2 1 16,0 0 69-16,10 0 1 15,6-2 108-15,8 0 1 16,6 1-41-16,5 1 1 15,7 0-72-15,-1 0 1 16,3 0-149-16,8 0 0 16,3 0 28-16,8 0 1 15,7 0 305-15,12 0 0 16,14 0-285-16,-4-6 1 16,6-1 93-16,0-2 1 15,7 0 121-15,-2-2 0 16,-1-1-426-16,7-1 0 15,3 4 581-15,-3 2 0 16,-7 0-756-16,3-1 0 0,2 1 917 16,4 4 0-16,3-1-743 15,-1 0 1-15,-1 3 630 16,-3 1 1-16,0-4-496 16,0 0 0-16,-2-1 350 15,2 5 0-15,2 0-190 16,-8 0 0-16,-1 0-62 15,-2 0 0-15,-2 0 269 16,-2 0 0-16,-2 0-507 16,0 0 1-16,-2 0 571 15,4-4 0-15,0 1-270 16,-2-3 0-16,2-4-72 0,0 4 0 16,6-1 259-16,-2 2 0 15,-1-6-512-15,1 2 1 16,-2 0 647-16,-4 0 1 15,-4 2-308-15,-5-4 0 16,-5-2-228-16,-12 6 0 16,-7-4 376-16,-6 6 0 15,-5 1-56-15,-6 4 0 16,-5 4-81-16,-15-4 1 16,-13 0-125-16,-11 0 0 15,0 0-459-15,-31 12 0 16,0 5-718-16</inkml:trace>
  <inkml:trace contextRef="#ctx0" brushRef="#br0" timeOffset="214264.63">26133 7445 2084 0,'0'0'0'16,"0"0"18"-16,0 0 1 15,0 0-22-15,0 0 1 16,0 0-58-16,0-9 0 16,0-10 42-16,0-3 0 15,0-7 23-15,-4 0 1 16,1-1 22-16,-5-3 0 16,-1 3-184-16,-4 1 1 15,-4 2-11-15,-1 2 0 16,-1 1 344-16,-1 4 0 15,0 1 19-15,-4 1 1 16,-4 1-70-16,0 5 1 16,-1-1-78-16,-6 1 0 15,-2-5-114-15,-2 1 0 0,-3-2-192 16,-4-5 1-16,-2-1 252 16,-2 1 0-16,-2 1 314 15,-2-3 1-15,-1 0-259 16,2 2 0-16,-7-1-249 15,0 4 0-15,-3-1 137 16,-2 5 1-16,-1-4 300 16,-3 4 1-16,-1 1-418 15,-4-1 1-15,-1 0-86 16,-14 3 1-16,-11-5 619 16,23 11 1-16,9-2-417 0,-1 2 0 15,3 1-483-15,-3 3 1 16,1-1 1083-16,-17 4 0 15,-7 4-499-15,14-1 0 16,12-3-393-16,-2-3 0 16,3 3 603-16,-2 0 0 15,1 0-94-15,3 0 1 16,6 3-251-16,-6 1 0 16,0-2-285-16,1 5 1 15,-3-2 745-15,0 2 0 16,1 2-267-16,5-1 1 15,5 1-205-15,-5 0 0 16,0 0-267-16,0 1 1 16,0 3 680-16,2 0 1 15,-1-1-182-15,5 3 0 16,1-3-169-16,-1 5 0 0,1 2-277 16,-3-1 1-16,-1 2 295 15,1 5 1-15,-1-3 249 16,3 1 0-16,3 3-197 15,2 1 1-15,2 0-109 16,2 0 1-16,-3-2-88 16,1 0 1-16,4-2 160 15,-4 3 0-15,3 2 227 16,3-1 0-16,1 6-132 16,4-4 0-16,2-1-100 0,3 7 0 15,4-1-82 1,2 4 0-16,4 0 41 0,3 1 0 15,4-5 51-15,2 1 1 16,-4 1 7-16,6 1 0 16,6 1-6-16,-5 0 0 15,6 0-13-15,4 0 1 16,6 3-22-16,1 0 0 16,4 1 37-16,0-4 1 15,1-1 16-15,3-6 0 16,0 2-52-16,1-5 0 15,1-1-38-15,5 2 1 16,0 0-204-16,5 3 1 16,2-1 337-16,5-2 1 15,4 0 120-15,1-1 1 16,3-2-63-16,-1-1 1 0,-1 0-149 16,4 0 0-16,0-7-343 15,6-2 0-15,3-1 519 16,10 3 1-16,11-6 60 15,-6 5 1-15,0-5-196 16,-5 1 0-16,-6-4-254 16,-8 0 1-16,-6-2 334 15,5 0 1-15,-1 2 66 16,16 4 0-16,11 3-178 16,-8-2 0-16,-7-1-226 15,2-2 0-15,-1 1 291 0,3-2 0 16,3 2 99-16,-3-3 0 15,1 4-170-15,-1-4 0 16,5-2-349-16,4-2 0 16,5-1 718-16,1 0 1 15,-3-1-400-15,1 1 0 16,-2-2-308-16,1-2 1 16,1 0 700-16,1 1 1 15,1 1-346-15,-7 2 1 16,1-4-389-16,-2 0 0 15,4-4 724-15,0 2 0 16,-1-1-248-16,-1 1 1 16,0 0-370-16,0-1 0 15,-2-5 437-15,2 7 1 16,1-7-50-16,-10 3 1 16,-6-6-201-16,6-3 0 0,-1-2-181 15,3-8 0-15,5-1 505 16,-6 0 0-16,3-2-157 15,-12 1 1-15,-6-1-194 16,3 4 1-16,-2 0-39 16,-15 1 0-16,-10-3 145 15,1 0 0-15,-2-4 217 16,2-5 0-16,1 1-119 16,1-1 0-16,1 0-50 15,-5 1 0-15,-4-1-61 0,0 2 1 16,0-4 1-16,-1 0 0 15,-1-4-27-15,-3 0 0 16,-3-1 35-16,1-4 1 16,0 2-31-16,0 0 1 15,-1 3-3-15,-4-5 1 16,-5 2-9-16,-3 1 1 16,-6-4 135-16,-5-3 1 15,-4-1-34-15,-2-1 1 16,-1 1-52-16,-5-1 0 15,-1 1-145-15,-15-2 0 16,-11-4-103-16,-33-11 1 16,-26-10 434-16,-31 8 0 15,-30 3-337-15,-41 12 0 16,-35 3 91-16,-79 14 0 16,0 0-1797-16</inkml:trace>
  <inkml:trace contextRef="#ctx0" brushRef="#br0" timeOffset="-209866.36">7376 5414 1726 0,'0'0'0'0,"0"0"-188"0,0 0 1 16,-23 2 183-16,12 2 1 16,-2-4 47-16,-1 3 1 15,1-3-40-15,-6 0 0 16,-5 0 75-16,6 0 1 16,3 0-42-16,2-3 0 15,4 3-37-15,0-4 1 16,3 2 2-16,6 2 0 15,-9 0-18-15,9 0 0 16,-9 0-51-16,9 0 0 16,0 0 74-16,0 0 1 15,0 6-10-15,0 1 0 16,1 2 15-16,3-4 1 16,2 6-20-16,1-2 0 0,-1-3-90 15,7 4 0-15,1-1-39 16,-1 0 0-16,6-1-57 15,1-3 0-15,-2-1 476 16,10-1 1-16,5 1-4 16,1-2 0-16,3 1-55 15,3 1 1-15,6-1-164 16,0-1 1-16,2-4-275 16,2 2 0-16,2-7-5 15,-2 4 0-15,7 1 572 16,2 2 0-16,2 0-258 0,0 0 1 15,6-4-366-15,-3 1 0 16,1-1 406-16,3-1 0 16,2 1 48-16,-3-3 0 15,1 5-230-15,-3-2 0 16,-4 4-364-16,-1 0 1 16,1 0 689-16,19-5 0 15,10-2-116-15,-20 3 1 16,-7 1-294-16,-4 1 1 15,-9-2-125-15,2 4 1 16,-1-3 534-16,-4 3 1 16,-1 0-195-16,-4 3 1 15,1 3-132-15,-12 1 0 16,0-4-1915-16</inkml:trace>
  <inkml:trace contextRef="#ctx0" brushRef="#br0" timeOffset="-207726.45">21615 11342 2039 0,'8'-4'0'15,"5"-3"6"-15,-8 2 0 16,-5-4-15-16,-5 1 0 16,-3-2-34-16,1-1 1 15,-2 0-12-15,1 0 0 16,1-1-4-16,3-1 1 15,2 2 77-15,2-1 0 16,0-1-2-16,2 4 1 16,2 2-34-16,-4 7 1 15,13-9-45-15,-2 9 0 16,4 0-40-16,1 2 1 16,3-1 182-16,3 3 1 15,2 1 125-15,4-3 0 16,3 0-23-16,6 2 1 0,3-3-145 15,3 3 0-15,1 1-199 16,1 3 0-16,-1-5-269 16,2 1 0-16,2 1 772 15,2-1 0-15,3 1-144 16,1 4 0-16,-1 2-175 16,5-7 0-16,1-3-471 15,15 1 0-15,7-4 741 16,2 4 0-16,6 0-130 15,-12-2 1-15,-3 0-444 16,-4-5 0-16,-2-4 322 0,8 3 0 16,3 1 189-16,-1-1 0 15,1-1-447 1,-3-2 0-16,-2 0 148 0,0 4 1 16,-8-1 353-16,6 5 0 15,2 1-360-15,-2-6 0 16,2-1-244-16,2-6 1 15,3-3 690-15,-5 2 1 16,-2-1-383-16,4 5 1 16,1 0-463-16,-3 3 1 15,2 5 866-15,-1-3 1 16,5 3-277-16,-8 0 0 16,-4-1-496-16,6-3 0 15,3 1 686-15,1-2 0 16,3 0-225-16,0-4 0 15,1 0-531-15,1-2 0 16,2 1 856-16,-2-3 0 16,4 1-406-16,-10 1 1 0,-1 1-336 15,-4-1 0-15,-4 1 526 16,-3 1 0-16,-6 2-33 16,-9 5 0-16,-8 2-128 15,-11 2 1-15,-7 2-41 16,-5 2 1-16,-4-1-42 15,-4 1 1-15,-4 0 40 16,2 1 1-16,1-1-49 16,-1-1 0-16,-2 3 46 0,-7-6 0 15,9 1-65-15,-9-1 1 16,0 0-228-16,0 0 1 16,0 0-1067-16</inkml:trace>
  <inkml:trace contextRef="#ctx0" brushRef="#br0" timeOffset="-157656.92">11568 11090 1804 0,'8'16'0'0,"1"11"-73"15,-9-27 1-15,0-11 11 16,0 2 0-16,-4-4 91 16,1 3 0-16,1 1-32 15,2 9 1-15,-4-9 35 0,4 9 1 16,0 0-37-16,0 0 0 15,0 0-11-15,0 0 0 16,0 0-66-16,0 0 1 16,9-2-142-16,4 0 0 15,6 0 586-15,10 0 0 16,12 2-142-16,5 6 0 16,7 1-165-16,3 4 1 15,3 1-711-15,7 1 0 16,8 0 1198-16,9-2 1 15,6-4-620-15,22 4 1 16,14-6 206-16,1 4 0 16,3 2-51-16,-7-6 1 15,-6 2-167-15,-3 1 1 16,-4 1 319-16,-6 0 0 16,-11 0-623-16,-3-2 1 0,-8-4 596 15,-9 1 0-15,-7-2-57 16,-10 1 1-16,-7 3-218 15,-20-3 0-15,-15 1-296 16,-4-4 1-16,0 2-892 16</inkml:trace>
  <inkml:trace contextRef="#ctx0" brushRef="#br0" timeOffset="-156890.68">9296 12372 1692 0,'0'0'0'0,"13"10"8"15,-13-10 0-15,-10-10 59 0,3 4 1 16,0 1 7-16,-1-1 0 16,-1 5-108-16,3-3 0 15,1 2-2-15,5 2 1 16,-9 0-36-16,9 0 1 16,0 0 155-16,14 2 1 15,5 2 137-15,18-3 0 16,11-1-162-16,5-1 0 15,10-3-650-15,11-3 0 16,13-2 1147-16,22-2 1 16,24-3-1076-16,-6-4 1 15,6-4 1021-15,-4 4 1 16,-2 4-926-16,-7-4 0 16,-9 3 833-16,-4 10 0 15,-9-1-315-15,-15 5 1 16,-11-1-236-16,-16 4 1 0,-16 1 2 15,-12 1 0-15,-13-1 107 16,-2 1 0-16,-8 1-239 16,-5-5 0-16,0 0-703 15</inkml:trace>
  <inkml:trace contextRef="#ctx0" brushRef="#br0" timeOffset="-119658.47">7700 15946 1726 0,'0'0'0'0,"0"0"-6"16,0 0 0-16,0 0-43 15,0 0 0-15,-22-18 5 16,11 7 0-16,-2-2-25 16,-5 3 0-16,-1 1 36 15,-5 0 0-15,-1-2-44 16,4 4 0-16,3 3 77 15,-1 0 1-15,5 3 81 16,1-1 0-16,3 0-32 16,10 2 0-16,-9-4 38 15,9 4 0-15,0 0 32 0,13 0 1 16,7 0 18-16,8 0 0 16,5-1-193-16,8-3 0 15,5-3-572-15,6 0 1 16,3-1 1111-16,10 1 1 15,9 0-309-15,1 2 0 16,3-1-579-16,29 1 0 16,19 1 912-16,-1-1 1 15,6-1-1013-15,-2-1 1 16,2-4 996-16,-5 4 0 16,-2 0-835-16,-1 0 1 15,3 0 748-15,-12-1 1 16,-7 1-993-16,1 0 1 15,-1 2 1152-15,-6-3 1 16,-7-1-576-16,-7-3 0 16,-8-3-417-16,-12 3 1 0,-4-3 757 15,-21 5 1-15,-12 2-239 16,-4 1 0-16,-8 2-28 16,-7 1 1-16,-4 2-32 15,-7 2 1-15,0 0-144 16,-9-3 0-16,-4-3-239 15,-5 5 0-15,-10-3 156 16,-5 13 1-16,0 0-776 16</inkml:trace>
  <inkml:trace contextRef="#ctx0" brushRef="#br0" timeOffset="-118892.13">6284 17282 2207 0,'0'0'77'16,"-5"-7"0"-16,-4-4-114 15,3 2 0-15,-1 2-66 16,7-1 1-16,3-1-243 0,10 4 0 16,8 0-70-16,12 5 0 15,11 1 951-15,8 3 0 16,13 1-418-16,1 3 1 15,12 1-689-15,3 3 0 16,11 3 1257-16,19 4 0 16,14 3-1031-16,-8-4 0 15,-1-2 687-15,-5-3 1 16,-8-6-264-16,-11-2 0 16,-8-3-605-16,-11-2 1 15,-6-2 747-15,-21 2 0 16,-18 2-44-16,-6 0 1 15,-7 2-100-15,-4-1 0 16,-4 1-40-16,-7-4 0 16,4 7-199-16,-21-5 1 15,-11 0 356-15,-8-2 0 0,-12 0-17 16,-12 0 0-16,-10-2-574 16,-28 2 0-16,-22 2 801 15,4 1 0-15,-6 3-787 16,-3-5 0-16,-6 1 753 15,11-7 1-15,9-6-764 16,-5-7 0-16,3-7 575 16,15 0 0-16,-2-1-1910 15</inkml:trace>
  <inkml:trace contextRef="#ctx0" brushRef="#br0" timeOffset="75974.98">21861 11311 1961 0,'0'0'0'16,"-13"0"-140"-16,-13-2 0 16,-16-5 341-16,5 4 0 15,0 1-52-15,-9-4 1 16,-8 5-174-16,13-1 1 16,6 2-90-16,-7 2 1 15,-2 1-71-15,9 1 1 16,3-2 10-16,3 1 0 0,1 4 171 15,9-5 0-15,3 0 113 16,5 0 0-16,5-2 106 16,6 0 0-16,8 0-9 15,10-2 1-15,12-2-64 16,3-3 1-16,6-2-225 16,9 0 0-16,7-3-432 15,8 1 1-15,3-2 993 16,25 2 0-16,16 1-722 15,0 1 1-15,7-4 444 0,3 0 1 16,3 1-288-16,-2 3 1 16,4 5 230-16,-2-1 1 15,3 5-327-15,3-2 1 16,3 2 419-16,6 0 0 16,7-2-742-16,-2-1 1 15,-5-5 948-15,2 3 1 16,1 0-556-16,3-3 0 15,1-1 135-15,2 2 0 16,2-6 174-16,-2 3 1 16,0-1-623-16,7 0 0 15,4 0 774-15,-11 4 0 16,-6-2-497-16,-3 5 1 16,-6-3 274-16,-10 4 0 15,-9 1-380-15,3 2 0 0,-2-4 516 16,-10 1 1-1,-7 3-552-15,-5-2 0 0,-6-2 399 16,-3 1 1-16,-7-1 42 16,-12 2 1-16,-9 0-115 15,-15 2 1-15,-15 0-70 16,-7 0 1-16,-10 0 18 16,-5 0 0-16,8 0 1 15,-8 0 0-15,0 0-48 16,0 0 1-16,-8 0 45 15,8 0 0-15,-13 4-200 0,-16 0 0 16,-14-1-89-16,-3 1 1 16,-5 5 686-16,-7-4 0 15,-10 2-287-15,2 1 1 16,-6 1-451-16,-4 0 0 16,-3 0 688-16,-6 0 1 15,-4 0-469-15,-24 1 1 16,-14-1 129-16,3 1 0 15,1-3 122-15,4-2 0 16,5-1-355-16,3 3 0 16,0-2 492-16,4 3 1 15,2-3-707-15,-4 2 0 16,-3-1 821-16,1 1 1 16,2 0-769-16,0-2 0 15,2-5 782-15,4 4 1 16,1-2-509-16,0-2 1 0,1 0 178 15,-1 2 1-15,-1 3 15 16,1-3 1-16,1 1-360 16,-1 5 1-16,1-5 585 15,5 3 0-15,0 1-568 16,2-5 1-16,-1 1 374 16,7-1 1-16,1 0 8 15,4-2 1-15,5-2-333 16,12 4 0-16,9 1 238 15,-4-1 1-15,0 2 154 16,6 3 1-16,5-3-221 0,-9 1 0 16,1-1-157-16,3-3 0 15,5-1 88-15,11 2 0 16,2 0 243-16,8 0 1 16,7-2-76-16,5 0 1 15,6-2-6-15,4 2 0 16,5-2-103-16,2 2 1 15,0 0-1-15,0 0 1 16,0 0 27-16,11 2 0 16,9 0 118-16,10 0 0 15,9 1-20-15,5-3 0 16,6 0-229-16,7-3 1 16,9-5 17-16,5 1 0 15,2 0 324-15,23 0 0 16,21-2-511-16,-5 2 1 15,8 1 620-15,0 3 0 0,2-1-583 16,0 2 1-16,2-1 562 16,1-3 1-16,6 3-653 15,8-1 0-15,7-3 613 16,1-2 0-16,5-4-156 16,1 4 0-16,4 2-350 15,7 2 0-15,8 1 440 16,-2-5 0-16,3-4-73 15,-1 3 0-15,-2 0-275 16,-4 1 1-16,-7 2 252 16,-13 2 1-16,-10-2-21 15,-12 1 0-15,-13-3-20 0,-17 6 0 16,-13-1-164-16,-13 2 0 16,-10 2-39-16,-16-2 1 15,-12-1 149-15,-10-3 0 16,-11 1 5-16,-3-2 0 15,-8-2-96-15,-2-4 0 16,-9-3-724-16,-3-9 0 16,-1 1 467-16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B63D4-1D70-40BD-BDA7-41BED408178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8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>
          <a:xfrm>
            <a:off x="838200" y="6531161"/>
            <a:ext cx="2743200" cy="365125"/>
          </a:xfrm>
        </p:spPr>
        <p:txBody>
          <a:bodyPr/>
          <a:lstStyle/>
          <a:p>
            <a:r>
              <a:rPr lang="en-US"/>
              <a:t>23/02/2017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431313" y="6531161"/>
            <a:ext cx="1241612" cy="365125"/>
          </a:xfrm>
        </p:spPr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3"/>
          </p:nvPr>
        </p:nvSpPr>
        <p:spPr>
          <a:xfrm>
            <a:off x="4038600" y="6531161"/>
            <a:ext cx="4114800" cy="365125"/>
          </a:xfrm>
        </p:spPr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23/02/2017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customXml" Target="../ink/ink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44346" y="3697024"/>
            <a:ext cx="8670753" cy="1524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dirty="0">
                <a:latin typeface="Arial" charset="0"/>
                <a:cs typeface="Arial" charset="0"/>
              </a:rPr>
              <a:t>Distributed Computing</a:t>
            </a:r>
            <a:br>
              <a:rPr lang="en-US" sz="2800" dirty="0">
                <a:latin typeface="Arial" charset="0"/>
                <a:cs typeface="Arial" charset="0"/>
              </a:rPr>
            </a:br>
            <a:r>
              <a:rPr lang="en-US" sz="2800" dirty="0">
                <a:latin typeface="Arial" charset="0"/>
                <a:cs typeface="Arial" charset="0"/>
              </a:rPr>
              <a:t>Peer-to-Peer Computing and Overlay Graphs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2806013" y="5221024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Dr. </a:t>
            </a:r>
            <a:r>
              <a:rPr lang="en-US" dirty="0" err="1"/>
              <a:t>Barsha</a:t>
            </a:r>
            <a:r>
              <a:rPr lang="en-US" dirty="0"/>
              <a:t> </a:t>
            </a:r>
            <a:r>
              <a:rPr lang="en-US" dirty="0" err="1"/>
              <a:t>Mitra</a:t>
            </a:r>
            <a:endParaRPr lang="en-US" dirty="0"/>
          </a:p>
          <a:p>
            <a:r>
              <a:rPr lang="en-US" dirty="0"/>
              <a:t>CSIS </a:t>
            </a:r>
            <a:r>
              <a:rPr lang="en-US" dirty="0" err="1"/>
              <a:t>Dept</a:t>
            </a:r>
            <a:r>
              <a:rPr lang="en-US" dirty="0"/>
              <a:t>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Unstructured Overlays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2983" y="1629915"/>
            <a:ext cx="107172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P2P network topology does not have any particular controlled structure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no control over where files/data is placed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local indexing is used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file placement is not governed by the topology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search for a file may have high message overhead and high delays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queries may be unsuccessful even if the queried object exists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complex queries are supported because the search criteria can be arbitrary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D52B9D-9CB6-424B-9ACF-2D41D3093DBF}"/>
                  </a:ext>
                </a:extLst>
              </p14:cNvPr>
              <p14:cNvContentPartPr/>
              <p14:nvPr/>
            </p14:nvContentPartPr>
            <p14:xfrm>
              <a:off x="1151280" y="2933280"/>
              <a:ext cx="9578880" cy="2225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D52B9D-9CB6-424B-9ACF-2D41D3093D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920" y="2923920"/>
                <a:ext cx="9597600" cy="224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103174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Chord distributed hash table: Overview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3212" y="1399049"/>
            <a:ext cx="486032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 </a:t>
            </a:r>
            <a:r>
              <a:rPr lang="en-US" sz="2800" dirty="0"/>
              <a:t>uses a flat key space to associate the mapping between network nodes and data objects/files/values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node address and data object/file/value is mapped to a logical identifier in the common key space using a hash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equal distribution of keys among nodes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197" y="1721756"/>
            <a:ext cx="5403495" cy="30752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2DE17F-53B9-4F8D-89FC-84E734735400}"/>
                  </a:ext>
                </a:extLst>
              </p14:cNvPr>
              <p14:cNvContentPartPr/>
              <p14:nvPr/>
            </p14:nvContentPartPr>
            <p14:xfrm>
              <a:off x="656640" y="973440"/>
              <a:ext cx="10573920" cy="539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2DE17F-53B9-4F8D-89FC-84E7347354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280" y="964080"/>
                <a:ext cx="10592640" cy="541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374362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Chord distributed hash table: Overview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3784" y="1596757"/>
            <a:ext cx="102066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supports a single operation, lookup(x)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lookup(x) maps a given key x to a network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Chord stores a file/object/value at the node to which the file/object/value’s key maps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7616052-CD5C-4000-A266-837D1B7875F1}"/>
                  </a:ext>
                </a:extLst>
              </p14:cNvPr>
              <p14:cNvContentPartPr/>
              <p14:nvPr/>
            </p14:nvContentPartPr>
            <p14:xfrm>
              <a:off x="4813200" y="2445840"/>
              <a:ext cx="1633320" cy="533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7616052-CD5C-4000-A266-837D1B7875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3840" y="2436480"/>
                <a:ext cx="1652040" cy="55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758846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Chord distributed hash table: Overview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7881" y="1291957"/>
            <a:ext cx="1020668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node’s IP address is hashed to an m-bit identifier that serves as the node identifier in the common key (identifier)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file/data key is hashed to an m-bit identifier that serves as the key identifier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identifier space is ordered on the logical ring modulo 2</a:t>
            </a:r>
            <a:r>
              <a:rPr lang="en-US" sz="2800" baseline="30000" dirty="0"/>
              <a:t>m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key k gets assigned to the first node such that its node identifier equals or follows the key identifier of k in the common identifier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node is the successor of k, denoted </a:t>
            </a:r>
            <a:r>
              <a:rPr lang="en-US" sz="2800" dirty="0" err="1"/>
              <a:t>succ</a:t>
            </a:r>
            <a:r>
              <a:rPr lang="en-US" sz="2800" dirty="0"/>
              <a:t>(k)</a:t>
            </a:r>
          </a:p>
          <a:p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1DF0BD-E640-445D-97B6-AE900865D08B}"/>
                  </a:ext>
                </a:extLst>
              </p14:cNvPr>
              <p14:cNvContentPartPr/>
              <p14:nvPr/>
            </p14:nvContentPartPr>
            <p14:xfrm>
              <a:off x="611640" y="1184400"/>
              <a:ext cx="11062440" cy="4986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1DF0BD-E640-445D-97B6-AE900865D0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280" y="1175040"/>
                <a:ext cx="11081160" cy="50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2DA06A-B708-4FB5-A067-57CDC564A2B8}"/>
                  </a:ext>
                </a:extLst>
              </p14:cNvPr>
              <p14:cNvContentPartPr/>
              <p14:nvPr/>
            </p14:nvContentPartPr>
            <p14:xfrm>
              <a:off x="6042240" y="2793240"/>
              <a:ext cx="3403800" cy="74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2DA06A-B708-4FB5-A067-57CDC564A2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32880" y="2783880"/>
                <a:ext cx="3422520" cy="75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313255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Chord distributed hash table: Overview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9889" y="1589388"/>
            <a:ext cx="61020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 = 7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succ</a:t>
            </a:r>
            <a:r>
              <a:rPr lang="en-US" sz="2400" dirty="0"/>
              <a:t>(2) =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succ</a:t>
            </a:r>
            <a:r>
              <a:rPr lang="en-US" sz="2400" dirty="0"/>
              <a:t>(10) = 13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succ</a:t>
            </a:r>
            <a:r>
              <a:rPr lang="en-US" sz="2400" dirty="0"/>
              <a:t>(60) = 69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succ</a:t>
            </a:r>
            <a:r>
              <a:rPr lang="en-US" sz="2400" dirty="0"/>
              <a:t>(65) = 69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succ</a:t>
            </a:r>
            <a:r>
              <a:rPr lang="en-US" sz="2400" dirty="0"/>
              <a:t>(80) = 102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succ</a:t>
            </a:r>
            <a:r>
              <a:rPr lang="en-US" sz="2400" dirty="0"/>
              <a:t>(125) =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succ</a:t>
            </a:r>
            <a:r>
              <a:rPr lang="en-US" sz="2400" dirty="0"/>
              <a:t>(148) = 23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5C36C-1A25-7A4C-AADF-8A53F300480F}"/>
              </a:ext>
            </a:extLst>
          </p:cNvPr>
          <p:cNvSpPr/>
          <p:nvPr/>
        </p:nvSpPr>
        <p:spPr>
          <a:xfrm>
            <a:off x="718438" y="4773131"/>
            <a:ext cx="46577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Convention: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(x, y]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left-open right-closed segment of the Chord ring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8DD4A2-545B-9940-9A06-9B223F859ED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57165" y="1555325"/>
            <a:ext cx="5127478" cy="4837338"/>
            <a:chOff x="2873" y="1955"/>
            <a:chExt cx="5125" cy="483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3D5013C-6B1A-4745-93E8-9AF4C42C64E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73" y="1955"/>
              <a:ext cx="5125" cy="4835"/>
              <a:chOff x="2873" y="1955"/>
              <a:chExt cx="5125" cy="4835"/>
            </a:xfrm>
          </p:grpSpPr>
          <p:sp>
            <p:nvSpPr>
              <p:cNvPr id="25" name="Text Box 868">
                <a:extLst>
                  <a:ext uri="{FF2B5EF4-FFF2-40B4-BE49-F238E27FC236}">
                    <a16:creationId xmlns:a16="http://schemas.microsoft.com/office/drawing/2014/main" id="{62405C46-57E4-5640-80E1-DB229E107F4B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955" y="5441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N69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" name="Text Box 899">
                <a:extLst>
                  <a:ext uri="{FF2B5EF4-FFF2-40B4-BE49-F238E27FC236}">
                    <a16:creationId xmlns:a16="http://schemas.microsoft.com/office/drawing/2014/main" id="{EC32D2AF-1630-334C-9710-FBFC8DF4293B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260" y="5009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N75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7" name="Text Box 898">
                <a:extLst>
                  <a:ext uri="{FF2B5EF4-FFF2-40B4-BE49-F238E27FC236}">
                    <a16:creationId xmlns:a16="http://schemas.microsoft.com/office/drawing/2014/main" id="{0A8F2CD8-3FDF-414F-9EC2-3535F01EFF52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848" y="2355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N2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8" name="Text Box 872">
                <a:extLst>
                  <a:ext uri="{FF2B5EF4-FFF2-40B4-BE49-F238E27FC236}">
                    <a16:creationId xmlns:a16="http://schemas.microsoft.com/office/drawing/2014/main" id="{AA8603B1-51C2-894A-B658-4DE39B639F74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364" y="1955"/>
                <a:ext cx="606" cy="4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K2</a:t>
                </a:r>
                <a:endParaRPr lang="en-IN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Text Box 873">
                <a:extLst>
                  <a:ext uri="{FF2B5EF4-FFF2-40B4-BE49-F238E27FC236}">
                    <a16:creationId xmlns:a16="http://schemas.microsoft.com/office/drawing/2014/main" id="{01ECFE51-F5F5-BB4F-8080-48B9301C7078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7224" y="2709"/>
                <a:ext cx="697" cy="4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K10</a:t>
                </a:r>
                <a:endParaRPr lang="en-IN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1" name="Text Box 895">
                <a:extLst>
                  <a:ext uri="{FF2B5EF4-FFF2-40B4-BE49-F238E27FC236}">
                    <a16:creationId xmlns:a16="http://schemas.microsoft.com/office/drawing/2014/main" id="{1086F3AF-575C-E549-8582-FF1438E0E3D1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929" y="2368"/>
                <a:ext cx="787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N123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2" name="Text Box 884">
                <a:extLst>
                  <a:ext uri="{FF2B5EF4-FFF2-40B4-BE49-F238E27FC236}">
                    <a16:creationId xmlns:a16="http://schemas.microsoft.com/office/drawing/2014/main" id="{84041EBC-AA8D-6F4B-A20B-E47254573645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496" y="2927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N13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3" name="Text Box 885">
                <a:extLst>
                  <a:ext uri="{FF2B5EF4-FFF2-40B4-BE49-F238E27FC236}">
                    <a16:creationId xmlns:a16="http://schemas.microsoft.com/office/drawing/2014/main" id="{06A4F1CA-416B-F147-AB5D-4D3766EC024C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3818" y="3481"/>
                <a:ext cx="831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N102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5" name="Text Box 887">
                <a:extLst>
                  <a:ext uri="{FF2B5EF4-FFF2-40B4-BE49-F238E27FC236}">
                    <a16:creationId xmlns:a16="http://schemas.microsoft.com/office/drawing/2014/main" id="{2357A64E-09DB-254E-8CEE-C2036DBD270E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736" y="5904"/>
                <a:ext cx="695" cy="4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K60</a:t>
                </a:r>
                <a:endParaRPr lang="en-IN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7" name="Text Box 889">
                <a:extLst>
                  <a:ext uri="{FF2B5EF4-FFF2-40B4-BE49-F238E27FC236}">
                    <a16:creationId xmlns:a16="http://schemas.microsoft.com/office/drawing/2014/main" id="{C7852DE7-A0BF-6543-9098-211FE0BD0AB8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7142" y="1955"/>
                <a:ext cx="856" cy="4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K125</a:t>
                </a:r>
                <a:endParaRPr lang="en-IN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DD2CEC4-9571-8047-B357-9D5FB2A5FD82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3768" y="2257"/>
                <a:ext cx="3694" cy="359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9" name="Text Box 904">
                <a:extLst>
                  <a:ext uri="{FF2B5EF4-FFF2-40B4-BE49-F238E27FC236}">
                    <a16:creationId xmlns:a16="http://schemas.microsoft.com/office/drawing/2014/main" id="{24DAF346-7C6D-5A49-87DC-AC2E17A6062F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808" y="3531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N23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" name="Text Box 905">
                <a:extLst>
                  <a:ext uri="{FF2B5EF4-FFF2-40B4-BE49-F238E27FC236}">
                    <a16:creationId xmlns:a16="http://schemas.microsoft.com/office/drawing/2014/main" id="{4A5C588F-B51B-7F42-84A8-42D630B9A5B3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808" y="4025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N30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1" name="Text Box 906">
                <a:extLst>
                  <a:ext uri="{FF2B5EF4-FFF2-40B4-BE49-F238E27FC236}">
                    <a16:creationId xmlns:a16="http://schemas.microsoft.com/office/drawing/2014/main" id="{DAE43496-FDD3-AD4B-975A-F598E879F390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149" y="5171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N58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2" name="Text Box 907">
                <a:extLst>
                  <a:ext uri="{FF2B5EF4-FFF2-40B4-BE49-F238E27FC236}">
                    <a16:creationId xmlns:a16="http://schemas.microsoft.com/office/drawing/2014/main" id="{32D57E50-E49F-0949-912C-6DA3604579E0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163" y="2831"/>
                <a:ext cx="882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N115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3" name="Text Box 908">
                <a:extLst>
                  <a:ext uri="{FF2B5EF4-FFF2-40B4-BE49-F238E27FC236}">
                    <a16:creationId xmlns:a16="http://schemas.microsoft.com/office/drawing/2014/main" id="{7A0DCF91-48C0-D64B-8B41-AC87AA1911F9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765" y="6390"/>
                <a:ext cx="695" cy="4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K65</a:t>
                </a:r>
                <a:endParaRPr lang="en-IN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5" name="Text Box 910">
                <a:extLst>
                  <a:ext uri="{FF2B5EF4-FFF2-40B4-BE49-F238E27FC236}">
                    <a16:creationId xmlns:a16="http://schemas.microsoft.com/office/drawing/2014/main" id="{747EFA89-D274-FC48-87B1-5FBA15BA060F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2873" y="3479"/>
                <a:ext cx="695" cy="4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K80</a:t>
                </a:r>
                <a:endParaRPr lang="en-IN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3" name="Text Box 883">
              <a:extLst>
                <a:ext uri="{FF2B5EF4-FFF2-40B4-BE49-F238E27FC236}">
                  <a16:creationId xmlns:a16="http://schemas.microsoft.com/office/drawing/2014/main" id="{2485D148-E067-CC4E-9A31-A00B83721AF7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6275" y="2589"/>
              <a:ext cx="695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N8</a:t>
              </a:r>
              <a:endParaRPr lang="en-IN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9D6BD94-FC76-7D42-8547-63EA9242383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15" y="3625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0EAA44-67B8-2E40-AB5A-9E78709F9E4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667" y="2589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9A0C0F7-D1D3-6645-935F-2845D5F1A40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203" y="2305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372880F-F5D5-4D47-B98C-EEFDDA55E82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13" y="5715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F90AAD9-2A89-D24C-A6B6-FDC361B37D9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209" y="5242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AA24C3F-2B96-2340-B610-8EA0449DA48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721" y="3625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F5FF2D-8072-9949-9B70-77CA5279D91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264" y="2688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12131EE-E548-A642-BD53-5797839A9B1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024" y="2959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DE0A17D-A0AA-714C-9698-8BB6528A5C5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55" y="4161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D665262-968E-AC4F-B4E4-FE06813AC31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614" y="5441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8DCFDEF-7A2E-3945-AB7B-F10CB32BD53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13" y="2248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3B5654D-D684-4C44-A616-5C630958F496}"/>
                  </a:ext>
                </a:extLst>
              </p14:cNvPr>
              <p14:cNvContentPartPr/>
              <p14:nvPr/>
            </p14:nvContentPartPr>
            <p14:xfrm>
              <a:off x="863280" y="1131120"/>
              <a:ext cx="10895040" cy="5317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B5654D-D684-4C44-A616-5C630958F4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920" y="1121760"/>
                <a:ext cx="10913760" cy="533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640949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Simple Lookup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6175" y="1347095"/>
            <a:ext cx="721863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(variable)</a:t>
            </a:r>
          </a:p>
          <a:p>
            <a:r>
              <a:rPr lang="en-US" sz="2600" b="1" dirty="0"/>
              <a:t>integer</a:t>
            </a:r>
            <a:r>
              <a:rPr lang="en-US" sz="2600" dirty="0"/>
              <a:t>: successor ← initial value;</a:t>
            </a:r>
          </a:p>
          <a:p>
            <a:endParaRPr lang="en-US" sz="2600" dirty="0"/>
          </a:p>
          <a:p>
            <a:r>
              <a:rPr lang="en-US" sz="2600" dirty="0"/>
              <a:t>(1) </a:t>
            </a:r>
            <a:r>
              <a:rPr lang="en-US" sz="2600" dirty="0" err="1"/>
              <a:t>i.Locate_Successor</a:t>
            </a:r>
            <a:r>
              <a:rPr lang="en-US" sz="2600" dirty="0"/>
              <a:t>(</a:t>
            </a:r>
            <a:r>
              <a:rPr lang="en-US" sz="2600" i="1" dirty="0"/>
              <a:t>key</a:t>
            </a:r>
            <a:r>
              <a:rPr lang="en-US" sz="2600" dirty="0"/>
              <a:t>), where </a:t>
            </a:r>
            <a:r>
              <a:rPr lang="en-US" sz="2600" i="1" dirty="0"/>
              <a:t>key</a:t>
            </a:r>
            <a:r>
              <a:rPr lang="en-US" sz="2600" dirty="0"/>
              <a:t> </a:t>
            </a:r>
            <a:r>
              <a:rPr lang="en-US" sz="2600" dirty="0">
                <a:sym typeface="Symbol" panose="05050102010706020507" pitchFamily="18" charset="2"/>
              </a:rPr>
              <a:t>is not at</a:t>
            </a:r>
            <a:r>
              <a:rPr lang="en-US" sz="2600" dirty="0"/>
              <a:t> i:</a:t>
            </a:r>
          </a:p>
          <a:p>
            <a:r>
              <a:rPr lang="en-US" sz="2600" dirty="0"/>
              <a:t>(1a) </a:t>
            </a:r>
            <a:r>
              <a:rPr lang="en-US" sz="2600" b="1" dirty="0"/>
              <a:t>if </a:t>
            </a:r>
            <a:r>
              <a:rPr lang="en-US" sz="2600" i="1" dirty="0"/>
              <a:t>key</a:t>
            </a:r>
            <a:r>
              <a:rPr lang="en-US" sz="2600" dirty="0"/>
              <a:t> ∈ (</a:t>
            </a:r>
            <a:r>
              <a:rPr lang="en-US" sz="2600" dirty="0" err="1"/>
              <a:t>i</a:t>
            </a:r>
            <a:r>
              <a:rPr lang="en-US" sz="2600" dirty="0"/>
              <a:t>, successor] </a:t>
            </a:r>
            <a:r>
              <a:rPr lang="en-US" sz="2600" b="1" dirty="0"/>
              <a:t>then</a:t>
            </a:r>
          </a:p>
          <a:p>
            <a:r>
              <a:rPr lang="en-US" sz="2600" dirty="0"/>
              <a:t>(1b) 		</a:t>
            </a:r>
            <a:r>
              <a:rPr lang="en-US" sz="2600" b="1" dirty="0"/>
              <a:t>return </a:t>
            </a:r>
            <a:r>
              <a:rPr lang="en-US" sz="2600" dirty="0"/>
              <a:t>(successor)</a:t>
            </a:r>
          </a:p>
          <a:p>
            <a:r>
              <a:rPr lang="en-US" sz="2600" dirty="0"/>
              <a:t>(1c) </a:t>
            </a:r>
            <a:r>
              <a:rPr lang="en-US" sz="2600" b="1" dirty="0"/>
              <a:t>else return </a:t>
            </a:r>
            <a:r>
              <a:rPr lang="en-US" sz="2600" dirty="0"/>
              <a:t>(</a:t>
            </a:r>
            <a:r>
              <a:rPr lang="en-US" sz="2600" dirty="0" err="1"/>
              <a:t>successor.Locate_Successor</a:t>
            </a:r>
            <a:r>
              <a:rPr lang="en-US" sz="2600" dirty="0"/>
              <a:t>(</a:t>
            </a:r>
            <a:r>
              <a:rPr lang="en-US" sz="2600" i="1" dirty="0"/>
              <a:t>key</a:t>
            </a:r>
            <a:r>
              <a:rPr lang="en-US" sz="2600" dirty="0"/>
              <a:t>)).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572EC65-05E8-6E49-B312-9635E679796E}"/>
              </a:ext>
            </a:extLst>
          </p:cNvPr>
          <p:cNvGrpSpPr/>
          <p:nvPr/>
        </p:nvGrpSpPr>
        <p:grpSpPr>
          <a:xfrm>
            <a:off x="7268989" y="1578118"/>
            <a:ext cx="5107338" cy="3657768"/>
            <a:chOff x="6905575" y="1848467"/>
            <a:chExt cx="5107338" cy="36577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7F680C-A6C4-B043-9F06-2E2B799C804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905575" y="1848467"/>
              <a:ext cx="4202031" cy="3657768"/>
              <a:chOff x="3721" y="2248"/>
              <a:chExt cx="4200" cy="365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8FCF1F7-F4E7-B642-849F-CD5C068466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768" y="2257"/>
                <a:ext cx="4153" cy="3647"/>
                <a:chOff x="3768" y="2257"/>
                <a:chExt cx="4153" cy="3647"/>
              </a:xfrm>
            </p:grpSpPr>
            <p:sp>
              <p:nvSpPr>
                <p:cNvPr id="23" name="Text Box 868">
                  <a:extLst>
                    <a:ext uri="{FF2B5EF4-FFF2-40B4-BE49-F238E27FC236}">
                      <a16:creationId xmlns:a16="http://schemas.microsoft.com/office/drawing/2014/main" id="{210682B2-F872-4C4B-BB78-794A9BD382AE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955" y="5441"/>
                  <a:ext cx="695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N69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4" name="Text Box 899">
                  <a:extLst>
                    <a:ext uri="{FF2B5EF4-FFF2-40B4-BE49-F238E27FC236}">
                      <a16:creationId xmlns:a16="http://schemas.microsoft.com/office/drawing/2014/main" id="{43252B11-5B9D-E34B-A8D4-53CF2DF99BDC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260" y="5009"/>
                  <a:ext cx="695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N75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5" name="Text Box 898">
                  <a:extLst>
                    <a:ext uri="{FF2B5EF4-FFF2-40B4-BE49-F238E27FC236}">
                      <a16:creationId xmlns:a16="http://schemas.microsoft.com/office/drawing/2014/main" id="{0D9CAB7F-7D4E-3F49-BBCF-D7BE9B4F9757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848" y="2355"/>
                  <a:ext cx="695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N2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7" name="Text Box 873">
                  <a:extLst>
                    <a:ext uri="{FF2B5EF4-FFF2-40B4-BE49-F238E27FC236}">
                      <a16:creationId xmlns:a16="http://schemas.microsoft.com/office/drawing/2014/main" id="{6F5DA14F-462F-894A-8B55-6D3131D88287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7224" y="2709"/>
                  <a:ext cx="697" cy="4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K10</a:t>
                  </a:r>
                  <a:endParaRPr lang="en-IN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8" name="Text Box 895">
                  <a:extLst>
                    <a:ext uri="{FF2B5EF4-FFF2-40B4-BE49-F238E27FC236}">
                      <a16:creationId xmlns:a16="http://schemas.microsoft.com/office/drawing/2014/main" id="{965C0C96-7846-5345-911D-9FE69850963D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929" y="2368"/>
                  <a:ext cx="787" cy="3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N123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9" name="Text Box 884">
                  <a:extLst>
                    <a:ext uri="{FF2B5EF4-FFF2-40B4-BE49-F238E27FC236}">
                      <a16:creationId xmlns:a16="http://schemas.microsoft.com/office/drawing/2014/main" id="{4C851A88-2E13-5E49-A4E6-5288AE982879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496" y="2927"/>
                  <a:ext cx="695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N13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0" name="Text Box 885">
                  <a:extLst>
                    <a:ext uri="{FF2B5EF4-FFF2-40B4-BE49-F238E27FC236}">
                      <a16:creationId xmlns:a16="http://schemas.microsoft.com/office/drawing/2014/main" id="{950AED50-0DB8-9E41-AE12-3AFA66BB5D58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818" y="3481"/>
                  <a:ext cx="831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N102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8EC23741-4A0D-3545-AE85-1698640BDDB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768" y="2257"/>
                  <a:ext cx="3694" cy="3592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Text Box 904">
                  <a:extLst>
                    <a:ext uri="{FF2B5EF4-FFF2-40B4-BE49-F238E27FC236}">
                      <a16:creationId xmlns:a16="http://schemas.microsoft.com/office/drawing/2014/main" id="{28AC9690-02F5-0941-83F5-FDB375E0E74E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808" y="3531"/>
                  <a:ext cx="695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N23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6" name="Text Box 905">
                  <a:extLst>
                    <a:ext uri="{FF2B5EF4-FFF2-40B4-BE49-F238E27FC236}">
                      <a16:creationId xmlns:a16="http://schemas.microsoft.com/office/drawing/2014/main" id="{0B4756A1-2EBA-7541-A5AF-8626D5AA8FFE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808" y="4025"/>
                  <a:ext cx="695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N30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7" name="Text Box 906">
                  <a:extLst>
                    <a:ext uri="{FF2B5EF4-FFF2-40B4-BE49-F238E27FC236}">
                      <a16:creationId xmlns:a16="http://schemas.microsoft.com/office/drawing/2014/main" id="{1E921A38-FDBA-564A-8F6A-F9ED69984704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149" y="5171"/>
                  <a:ext cx="695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N58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8" name="Text Box 907">
                  <a:extLst>
                    <a:ext uri="{FF2B5EF4-FFF2-40B4-BE49-F238E27FC236}">
                      <a16:creationId xmlns:a16="http://schemas.microsoft.com/office/drawing/2014/main" id="{93DE1EF7-CBBC-2643-8504-B1BBDC8C307E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163" y="2831"/>
                  <a:ext cx="882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N115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" name="Text Box 883">
                <a:extLst>
                  <a:ext uri="{FF2B5EF4-FFF2-40B4-BE49-F238E27FC236}">
                    <a16:creationId xmlns:a16="http://schemas.microsoft.com/office/drawing/2014/main" id="{1563A30B-89A3-2542-92F9-49D4DA1D59C1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275" y="2589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N8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13682B4-F797-F344-94FB-BB3859DD9AF8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7315" y="3625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07EFB1F-3A00-C642-8FB5-50FFFA9175D4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667" y="2589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77E7570-5B18-5C4C-B086-900F7CDB4127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203" y="2305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7A6B2B1-067B-1A48-A03E-9D653DCA7C9A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113" y="5715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C63741A-64B9-A648-BD41-86DE90E20420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209" y="5242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423920C-2F5A-974C-9A0C-AAA70825E6BC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3721" y="3625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B63CBEF-276E-2049-9125-61AFA8F5B42E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264" y="2688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10E1CC3-66D3-A14D-AF61-5A31545B2804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7024" y="2959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1D8D1DB-976A-7F45-9C2F-C18E9C4E1238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7355" y="4161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472C5D7-B464-4C48-BD2C-4D9925820DAE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614" y="5441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EB06C67-AF81-814B-B9CE-3CE27DF08AC4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113" y="2248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8415DC7-099B-6C48-9CA7-2591693B57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08414" y="3910379"/>
              <a:ext cx="311278" cy="729389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6BC7E25-B657-4C47-8F98-D4FD6527855D}"/>
                </a:ext>
              </a:extLst>
            </p:cNvPr>
            <p:cNvSpPr txBox="1"/>
            <p:nvPr/>
          </p:nvSpPr>
          <p:spPr>
            <a:xfrm>
              <a:off x="10529326" y="4609143"/>
              <a:ext cx="1483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lookup(K10)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1322F84-43EC-4DE7-8E9E-B3EE885B192B}"/>
                  </a:ext>
                </a:extLst>
              </p14:cNvPr>
              <p14:cNvContentPartPr/>
              <p14:nvPr/>
            </p14:nvContentPartPr>
            <p14:xfrm>
              <a:off x="485280" y="797400"/>
              <a:ext cx="11547720" cy="5672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1322F84-43EC-4DE7-8E9E-B3EE885B19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920" y="788040"/>
                <a:ext cx="11566440" cy="56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743792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Scalable Lookup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7793" y="1300577"/>
            <a:ext cx="88020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each node </a:t>
            </a:r>
            <a:r>
              <a:rPr lang="en-US" sz="2400" dirty="0" err="1"/>
              <a:t>i</a:t>
            </a:r>
            <a:r>
              <a:rPr lang="en-US" sz="2400" dirty="0"/>
              <a:t> maintains a routing table, called </a:t>
            </a:r>
            <a:r>
              <a:rPr lang="en-US" sz="2400" i="1" dirty="0"/>
              <a:t>finger table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x</a:t>
            </a:r>
            <a:r>
              <a:rPr lang="en-US" sz="2400" baseline="30000" dirty="0" err="1"/>
              <a:t>th</a:t>
            </a:r>
            <a:r>
              <a:rPr lang="en-US" sz="2400" dirty="0"/>
              <a:t> entry (1 ≤ x ≤ m) is the node identifier of the node </a:t>
            </a:r>
            <a:r>
              <a:rPr lang="en-US" sz="2400" dirty="0" err="1"/>
              <a:t>succ</a:t>
            </a:r>
            <a:r>
              <a:rPr lang="en-US" sz="2400" dirty="0"/>
              <a:t>(i+2</a:t>
            </a:r>
            <a:r>
              <a:rPr lang="en-US" sz="2400" baseline="30000" dirty="0"/>
              <a:t>x−1</a:t>
            </a:r>
            <a:r>
              <a:rPr lang="en-US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size of the finger table is bounded by m entries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4DCB50-5DD7-B744-A4E2-B9DFF49C6CC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53400" y="2246333"/>
            <a:ext cx="3802838" cy="3657768"/>
            <a:chOff x="3721" y="2248"/>
            <a:chExt cx="3801" cy="365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79DDF8C-8064-0B4D-8EC4-E34AE445F62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768" y="2257"/>
              <a:ext cx="3735" cy="3647"/>
              <a:chOff x="3768" y="2257"/>
              <a:chExt cx="3735" cy="3647"/>
            </a:xfrm>
          </p:grpSpPr>
          <p:sp>
            <p:nvSpPr>
              <p:cNvPr id="27" name="Text Box 868">
                <a:extLst>
                  <a:ext uri="{FF2B5EF4-FFF2-40B4-BE49-F238E27FC236}">
                    <a16:creationId xmlns:a16="http://schemas.microsoft.com/office/drawing/2014/main" id="{8D121D2D-D9F9-A54F-98BA-776AC366E700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955" y="5441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N69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8" name="Text Box 899">
                <a:extLst>
                  <a:ext uri="{FF2B5EF4-FFF2-40B4-BE49-F238E27FC236}">
                    <a16:creationId xmlns:a16="http://schemas.microsoft.com/office/drawing/2014/main" id="{595EFF7F-E81B-AA4B-9DFF-B9D5814EB016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260" y="5009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N75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Text Box 898">
                <a:extLst>
                  <a:ext uri="{FF2B5EF4-FFF2-40B4-BE49-F238E27FC236}">
                    <a16:creationId xmlns:a16="http://schemas.microsoft.com/office/drawing/2014/main" id="{93CAF7A6-6F76-1544-834B-4166A32D2658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848" y="2355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N2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1" name="Text Box 895">
                <a:extLst>
                  <a:ext uri="{FF2B5EF4-FFF2-40B4-BE49-F238E27FC236}">
                    <a16:creationId xmlns:a16="http://schemas.microsoft.com/office/drawing/2014/main" id="{4711BA68-3BA4-884C-9FE9-E57CF2E27C52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929" y="2368"/>
                <a:ext cx="787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N123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2" name="Text Box 884">
                <a:extLst>
                  <a:ext uri="{FF2B5EF4-FFF2-40B4-BE49-F238E27FC236}">
                    <a16:creationId xmlns:a16="http://schemas.microsoft.com/office/drawing/2014/main" id="{34230941-7CCE-B749-BF9B-87138B5450DC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496" y="2927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N13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3" name="Text Box 885">
                <a:extLst>
                  <a:ext uri="{FF2B5EF4-FFF2-40B4-BE49-F238E27FC236}">
                    <a16:creationId xmlns:a16="http://schemas.microsoft.com/office/drawing/2014/main" id="{EA89B2F2-4DF5-8C48-8F4F-5F89359D19EB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3818" y="3481"/>
                <a:ext cx="831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N102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C91D45A-32DF-2F49-9A34-F33BB222BF82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3768" y="2257"/>
                <a:ext cx="3694" cy="359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5" name="Text Box 904">
                <a:extLst>
                  <a:ext uri="{FF2B5EF4-FFF2-40B4-BE49-F238E27FC236}">
                    <a16:creationId xmlns:a16="http://schemas.microsoft.com/office/drawing/2014/main" id="{351DCFDA-8EFE-CC40-80C5-27936172F319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808" y="3531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N23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6" name="Text Box 905">
                <a:extLst>
                  <a:ext uri="{FF2B5EF4-FFF2-40B4-BE49-F238E27FC236}">
                    <a16:creationId xmlns:a16="http://schemas.microsoft.com/office/drawing/2014/main" id="{A0CAB690-57CA-AD4B-A05B-C1C503A12B6A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808" y="4025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N30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7" name="Text Box 906">
                <a:extLst>
                  <a:ext uri="{FF2B5EF4-FFF2-40B4-BE49-F238E27FC236}">
                    <a16:creationId xmlns:a16="http://schemas.microsoft.com/office/drawing/2014/main" id="{FE1127BF-02D2-3C45-A336-108F91A584FB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149" y="5171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N58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8" name="Text Box 907">
                <a:extLst>
                  <a:ext uri="{FF2B5EF4-FFF2-40B4-BE49-F238E27FC236}">
                    <a16:creationId xmlns:a16="http://schemas.microsoft.com/office/drawing/2014/main" id="{EAA96F1D-1D73-264C-8FED-1C1CE7A07A51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163" y="2831"/>
                <a:ext cx="882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N115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5" name="Text Box 883">
              <a:extLst>
                <a:ext uri="{FF2B5EF4-FFF2-40B4-BE49-F238E27FC236}">
                  <a16:creationId xmlns:a16="http://schemas.microsoft.com/office/drawing/2014/main" id="{F52C52B7-B4CF-FB4E-9D6E-9195990C04BF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6275" y="2589"/>
              <a:ext cx="695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N8</a:t>
              </a:r>
              <a:endParaRPr lang="en-IN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59D7CE7-41B9-F44F-9EA3-A6335A14A2E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15" y="3625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A441D71-1507-D04C-87AF-93FF2ABC563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667" y="2589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795AD1D-878B-E442-B234-0CAE34D4ACE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203" y="2305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EEF6672-72CF-FE43-93FA-28A96513800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13" y="5715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F78A85C-DCD7-8B4A-85E3-12601832E19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209" y="5242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7810251-FCB0-3E4D-A07D-A1AF3F72AD5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721" y="3625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1BB08A1-DAA2-1541-9617-B54DAA994A0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264" y="2688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64F081-35A2-4848-8FFE-39325F7C4E9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024" y="2959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DC295F2-5822-5F47-8DD8-CF0C9AB2A77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55" y="4161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AD8D1BC-8DB1-624C-99F8-E01FFBD2223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614" y="5441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FE38898-61C8-D740-80EB-16C08F691DD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13" y="2248"/>
              <a:ext cx="167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1B027C-EDB9-584D-951A-0D32B73CE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706294"/>
              </p:ext>
            </p:extLst>
          </p:nvPr>
        </p:nvGraphicFramePr>
        <p:xfrm>
          <a:off x="134136" y="2831016"/>
          <a:ext cx="7682867" cy="3700145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2266805">
                  <a:extLst>
                    <a:ext uri="{9D8B030D-6E8A-4147-A177-3AD203B41FA5}">
                      <a16:colId xmlns:a16="http://schemas.microsoft.com/office/drawing/2014/main" val="1758843392"/>
                    </a:ext>
                  </a:extLst>
                </a:gridCol>
                <a:gridCol w="2555631">
                  <a:extLst>
                    <a:ext uri="{9D8B030D-6E8A-4147-A177-3AD203B41FA5}">
                      <a16:colId xmlns:a16="http://schemas.microsoft.com/office/drawing/2014/main" val="1368356160"/>
                    </a:ext>
                  </a:extLst>
                </a:gridCol>
                <a:gridCol w="2860431">
                  <a:extLst>
                    <a:ext uri="{9D8B030D-6E8A-4147-A177-3AD203B41FA5}">
                      <a16:colId xmlns:a16="http://schemas.microsoft.com/office/drawing/2014/main" val="2764659609"/>
                    </a:ext>
                  </a:extLst>
                </a:gridCol>
              </a:tblGrid>
              <a:tr h="25599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sng" dirty="0">
                          <a:effectLst/>
                        </a:rPr>
                        <a:t>N8</a:t>
                      </a:r>
                      <a:endParaRPr lang="en-IN" sz="2400" b="1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8 + 1 = 9 – N13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8 + 2 = 10 – N13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8 + 4 = 12 – N13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8 + 8 = 16 – N23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8 + 16 = 24 – N30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8 + 32 = 40 – N58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8 + 64 = 72 – N75</a:t>
                      </a:r>
                      <a:endParaRPr lang="en-IN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sng" dirty="0">
                          <a:effectLst/>
                        </a:rPr>
                        <a:t>N58</a:t>
                      </a:r>
                      <a:endParaRPr lang="en-IN" sz="2400" b="1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58 + 1 = 59 – N69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58 + 2 = 60 – N69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58 + 4 = 62 – N69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58 + 8 = 66 – N69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58 + 16 = 74 – N75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58 + 32 = 90 – N102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58 + 64 = 122 – N123</a:t>
                      </a:r>
                      <a:endParaRPr lang="en-IN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sng" dirty="0">
                          <a:effectLst/>
                        </a:rPr>
                        <a:t>N102</a:t>
                      </a:r>
                      <a:endParaRPr lang="en-IN" sz="2400" b="1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102 + 1 = 103 – N115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102 + 2 = 104 – N115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102 + 4 = 106 – N115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102 + 8 = 110 – N115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102 + 16 = 118 – N123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102 + 32 = 134 – N8</a:t>
                      </a:r>
                      <a:endParaRPr lang="en-IN" sz="2000" b="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102 + 64 = 166 – N58</a:t>
                      </a:r>
                      <a:endParaRPr lang="en-IN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027744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632B1F-0C83-4CD1-A6F4-66621D1CBF58}"/>
                  </a:ext>
                </a:extLst>
              </p14:cNvPr>
              <p14:cNvContentPartPr/>
              <p14:nvPr/>
            </p14:nvContentPartPr>
            <p14:xfrm>
              <a:off x="696600" y="741600"/>
              <a:ext cx="11495160" cy="593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632B1F-0C83-4CD1-A6F4-66621D1CBF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240" y="732240"/>
                <a:ext cx="11513880" cy="595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7436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Scalable Lookup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7793" y="1300577"/>
            <a:ext cx="1149059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search is highly scalable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a query on key </a:t>
            </a:r>
            <a:r>
              <a:rPr lang="en-US" sz="2800" i="1" dirty="0"/>
              <a:t>key</a:t>
            </a:r>
            <a:r>
              <a:rPr lang="en-US" sz="2800" dirty="0"/>
              <a:t> at node </a:t>
            </a:r>
            <a:r>
              <a:rPr lang="en-US" sz="2800" dirty="0" err="1"/>
              <a:t>i</a:t>
            </a:r>
            <a:r>
              <a:rPr lang="en-US" sz="2800" dirty="0"/>
              <a:t>, if </a:t>
            </a:r>
            <a:r>
              <a:rPr lang="en-US" sz="2800" i="1" dirty="0"/>
              <a:t>key</a:t>
            </a:r>
            <a:r>
              <a:rPr lang="en-US" sz="2800" dirty="0"/>
              <a:t> lies between </a:t>
            </a:r>
            <a:r>
              <a:rPr lang="en-US" sz="2800" dirty="0" err="1"/>
              <a:t>i</a:t>
            </a:r>
            <a:r>
              <a:rPr lang="en-US" sz="2800" dirty="0"/>
              <a:t> and its successor, then </a:t>
            </a:r>
            <a:r>
              <a:rPr lang="en-US" sz="2800" i="1" dirty="0"/>
              <a:t>key</a:t>
            </a:r>
            <a:r>
              <a:rPr lang="en-US" sz="2800" dirty="0"/>
              <a:t> would reside at the successor and the successor’s address is returned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else the finger table is searched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93C55C-C8DD-D741-AA5A-779A45F411DF}"/>
              </a:ext>
            </a:extLst>
          </p:cNvPr>
          <p:cNvSpPr/>
          <p:nvPr/>
        </p:nvSpPr>
        <p:spPr>
          <a:xfrm>
            <a:off x="804025" y="3355402"/>
            <a:ext cx="10058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</a:rPr>
              <a:t>(variables)</a:t>
            </a:r>
          </a:p>
          <a:p>
            <a:r>
              <a:rPr lang="en-US" sz="2800" b="1" dirty="0"/>
              <a:t>integer</a:t>
            </a:r>
            <a:r>
              <a:rPr lang="en-US" sz="2800" dirty="0"/>
              <a:t>: successor ← initial value;</a:t>
            </a:r>
          </a:p>
          <a:p>
            <a:r>
              <a:rPr lang="en-US" sz="2800" b="1" dirty="0"/>
              <a:t>integer</a:t>
            </a:r>
            <a:r>
              <a:rPr lang="en-US" sz="2800" dirty="0"/>
              <a:t>: predecessor ← initial value;</a:t>
            </a:r>
          </a:p>
          <a:p>
            <a:r>
              <a:rPr lang="en-US" sz="2800" b="1" dirty="0"/>
              <a:t>integer: </a:t>
            </a:r>
            <a:r>
              <a:rPr lang="en-US" sz="2800" dirty="0"/>
              <a:t>finger[1…m];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4220677-C10A-4A01-8D26-3C0AE1D1756B}"/>
                  </a:ext>
                </a:extLst>
              </p14:cNvPr>
              <p14:cNvContentPartPr/>
              <p14:nvPr/>
            </p14:nvContentPartPr>
            <p14:xfrm>
              <a:off x="461880" y="1721160"/>
              <a:ext cx="10938240" cy="3596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4220677-C10A-4A01-8D26-3C0AE1D175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520" y="1711800"/>
                <a:ext cx="10956960" cy="361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619716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78474" y="97669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Scalable Lookup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4258" y="1268182"/>
            <a:ext cx="64385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(1) </a:t>
            </a:r>
            <a:r>
              <a:rPr lang="en-US" sz="2400" dirty="0" err="1"/>
              <a:t>i.Locate_Successor</a:t>
            </a:r>
            <a:r>
              <a:rPr lang="en-US" sz="2400" dirty="0"/>
              <a:t>(</a:t>
            </a:r>
            <a:r>
              <a:rPr lang="en-US" sz="2400" i="1" dirty="0"/>
              <a:t>key</a:t>
            </a:r>
            <a:r>
              <a:rPr lang="en-US" sz="2400" dirty="0"/>
              <a:t>), where </a:t>
            </a:r>
            <a:r>
              <a:rPr lang="en-US" sz="2400" i="1" dirty="0"/>
              <a:t>key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is not at </a:t>
            </a:r>
            <a:r>
              <a:rPr lang="en-US" sz="2400" dirty="0"/>
              <a:t>i:</a:t>
            </a:r>
          </a:p>
          <a:p>
            <a:r>
              <a:rPr lang="en-US" sz="2400" dirty="0"/>
              <a:t>(1a) </a:t>
            </a:r>
            <a:r>
              <a:rPr lang="en-US" sz="2400" b="1" dirty="0"/>
              <a:t>if </a:t>
            </a:r>
            <a:r>
              <a:rPr lang="en-US" sz="2400" i="1" dirty="0"/>
              <a:t>key</a:t>
            </a:r>
            <a:r>
              <a:rPr lang="en-US" sz="2400" dirty="0"/>
              <a:t> ∈ (</a:t>
            </a:r>
            <a:r>
              <a:rPr lang="en-US" sz="2400" dirty="0" err="1"/>
              <a:t>i</a:t>
            </a:r>
            <a:r>
              <a:rPr lang="en-US" sz="2400" dirty="0"/>
              <a:t>, successor] </a:t>
            </a:r>
            <a:r>
              <a:rPr lang="en-US" sz="2400" b="1" dirty="0"/>
              <a:t>then</a:t>
            </a:r>
          </a:p>
          <a:p>
            <a:r>
              <a:rPr lang="en-US" sz="2400" dirty="0"/>
              <a:t>(1b) 		</a:t>
            </a:r>
            <a:r>
              <a:rPr lang="en-US" sz="2400" b="1" dirty="0"/>
              <a:t>return </a:t>
            </a:r>
            <a:r>
              <a:rPr lang="en-US" sz="2400" dirty="0"/>
              <a:t>(successor)</a:t>
            </a:r>
          </a:p>
          <a:p>
            <a:r>
              <a:rPr lang="en-US" sz="2400" dirty="0"/>
              <a:t>(1c) </a:t>
            </a:r>
            <a:r>
              <a:rPr lang="en-US" sz="2400" b="1" dirty="0"/>
              <a:t>else</a:t>
            </a:r>
          </a:p>
          <a:p>
            <a:r>
              <a:rPr lang="en-US" sz="2400" dirty="0"/>
              <a:t>(1d)	 	j ← </a:t>
            </a:r>
            <a:r>
              <a:rPr lang="en-US" sz="2400" dirty="0" err="1"/>
              <a:t>Closest_Preceding_Node</a:t>
            </a:r>
            <a:r>
              <a:rPr lang="en-US" sz="2400" dirty="0"/>
              <a:t>(</a:t>
            </a:r>
            <a:r>
              <a:rPr lang="en-US" sz="2400" i="1" dirty="0"/>
              <a:t>key</a:t>
            </a:r>
            <a:r>
              <a:rPr lang="en-US" sz="2400" dirty="0"/>
              <a:t>);</a:t>
            </a:r>
          </a:p>
          <a:p>
            <a:r>
              <a:rPr lang="en-US" sz="2400" dirty="0"/>
              <a:t>(1e) </a:t>
            </a:r>
            <a:r>
              <a:rPr lang="en-US" sz="2400" b="1" dirty="0"/>
              <a:t>return </a:t>
            </a:r>
            <a:r>
              <a:rPr lang="en-US" sz="2400" dirty="0"/>
              <a:t>(</a:t>
            </a:r>
            <a:r>
              <a:rPr lang="en-US" sz="2400" dirty="0" err="1"/>
              <a:t>j.Locate_Successor</a:t>
            </a:r>
            <a:r>
              <a:rPr lang="en-US" sz="2400" dirty="0"/>
              <a:t>(</a:t>
            </a:r>
            <a:r>
              <a:rPr lang="en-US" sz="2400" i="1" dirty="0"/>
              <a:t>key</a:t>
            </a:r>
            <a:r>
              <a:rPr lang="en-US" sz="2400" dirty="0"/>
              <a:t>))</a:t>
            </a:r>
          </a:p>
          <a:p>
            <a:endParaRPr lang="en-US" sz="2400" dirty="0"/>
          </a:p>
          <a:p>
            <a:r>
              <a:rPr lang="en-US" sz="2400" dirty="0"/>
              <a:t>(2) </a:t>
            </a:r>
            <a:r>
              <a:rPr lang="en-US" sz="2400" dirty="0" err="1"/>
              <a:t>i.Closest_Preceding_Node</a:t>
            </a:r>
            <a:r>
              <a:rPr lang="en-US" sz="2400" dirty="0"/>
              <a:t>(</a:t>
            </a:r>
            <a:r>
              <a:rPr lang="en-US" sz="2400" i="1" dirty="0"/>
              <a:t>key</a:t>
            </a:r>
            <a:r>
              <a:rPr lang="en-US" sz="2400" dirty="0"/>
              <a:t>), where </a:t>
            </a:r>
            <a:r>
              <a:rPr lang="en-US" sz="2400" i="1" dirty="0"/>
              <a:t>key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</a:t>
            </a:r>
            <a:r>
              <a:rPr lang="en-US" sz="2400" dirty="0"/>
              <a:t> i:</a:t>
            </a:r>
          </a:p>
          <a:p>
            <a:r>
              <a:rPr lang="en-US" sz="2400" dirty="0"/>
              <a:t>(2a) </a:t>
            </a:r>
            <a:r>
              <a:rPr lang="en-US" sz="2400" b="1" dirty="0"/>
              <a:t>for </a:t>
            </a:r>
            <a:r>
              <a:rPr lang="en-US" sz="2400" dirty="0"/>
              <a:t>count = m </a:t>
            </a:r>
            <a:r>
              <a:rPr lang="en-US" sz="2400" b="1" dirty="0"/>
              <a:t>down to </a:t>
            </a:r>
            <a:r>
              <a:rPr lang="en-US" sz="2400" dirty="0"/>
              <a:t>1 </a:t>
            </a:r>
            <a:r>
              <a:rPr lang="en-US" sz="2400" b="1" dirty="0"/>
              <a:t>do</a:t>
            </a:r>
          </a:p>
          <a:p>
            <a:r>
              <a:rPr lang="en-US" sz="2400" dirty="0"/>
              <a:t>(2b) 		</a:t>
            </a:r>
            <a:r>
              <a:rPr lang="en-US" sz="2400" b="1" dirty="0"/>
              <a:t>if </a:t>
            </a:r>
            <a:r>
              <a:rPr lang="en-US" sz="2400" dirty="0"/>
              <a:t>finger[count] ∈ (</a:t>
            </a:r>
            <a:r>
              <a:rPr lang="en-US" sz="2400" dirty="0" err="1"/>
              <a:t>i</a:t>
            </a:r>
            <a:r>
              <a:rPr lang="en-US" sz="2400" dirty="0"/>
              <a:t>, </a:t>
            </a:r>
            <a:r>
              <a:rPr lang="en-US" sz="2400" i="1" dirty="0"/>
              <a:t>key</a:t>
            </a:r>
            <a:r>
              <a:rPr lang="en-US" sz="2400" dirty="0"/>
              <a:t>] </a:t>
            </a:r>
            <a:r>
              <a:rPr lang="en-US" sz="2400" b="1" dirty="0"/>
              <a:t>then</a:t>
            </a:r>
          </a:p>
          <a:p>
            <a:r>
              <a:rPr lang="en-US" sz="2400" dirty="0"/>
              <a:t>(2c) 			</a:t>
            </a:r>
            <a:r>
              <a:rPr lang="en-US" sz="2400" b="1" dirty="0"/>
              <a:t>break()</a:t>
            </a:r>
            <a:r>
              <a:rPr lang="en-US" sz="2400" dirty="0"/>
              <a:t>;</a:t>
            </a:r>
          </a:p>
          <a:p>
            <a:r>
              <a:rPr lang="en-US" sz="2400" dirty="0"/>
              <a:t>(2d) </a:t>
            </a:r>
            <a:r>
              <a:rPr lang="en-US" sz="2400" b="1" dirty="0"/>
              <a:t>return </a:t>
            </a:r>
            <a:r>
              <a:rPr lang="en-US" sz="2400" dirty="0"/>
              <a:t>(finger[count])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A00F54-3895-2742-85A7-BCDD11DB3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235045"/>
              </p:ext>
            </p:extLst>
          </p:nvPr>
        </p:nvGraphicFramePr>
        <p:xfrm>
          <a:off x="6194069" y="900"/>
          <a:ext cx="5987674" cy="2321522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702463">
                  <a:extLst>
                    <a:ext uri="{9D8B030D-6E8A-4147-A177-3AD203B41FA5}">
                      <a16:colId xmlns:a16="http://schemas.microsoft.com/office/drawing/2014/main" val="3039768597"/>
                    </a:ext>
                  </a:extLst>
                </a:gridCol>
                <a:gridCol w="2100357">
                  <a:extLst>
                    <a:ext uri="{9D8B030D-6E8A-4147-A177-3AD203B41FA5}">
                      <a16:colId xmlns:a16="http://schemas.microsoft.com/office/drawing/2014/main" val="2284457565"/>
                    </a:ext>
                  </a:extLst>
                </a:gridCol>
                <a:gridCol w="2184854">
                  <a:extLst>
                    <a:ext uri="{9D8B030D-6E8A-4147-A177-3AD203B41FA5}">
                      <a16:colId xmlns:a16="http://schemas.microsoft.com/office/drawing/2014/main" val="391772170"/>
                    </a:ext>
                  </a:extLst>
                </a:gridCol>
              </a:tblGrid>
              <a:tr h="23215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1" u="sng" dirty="0">
                          <a:effectLst/>
                        </a:rPr>
                        <a:t>N8</a:t>
                      </a:r>
                      <a:endParaRPr lang="en-IN" sz="1700" b="1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8 + 1 = 9 – N13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8 + 2 = 10 – N13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8 + 4 = 12 – N13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8 + 8 = 16 – N23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8 + 16 = 24 – N30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8 + 32 = 40 – N58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8 + 64 = 72 – N75</a:t>
                      </a:r>
                      <a:endParaRPr lang="en-IN" sz="17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1" u="sng" dirty="0">
                          <a:effectLst/>
                        </a:rPr>
                        <a:t>N58</a:t>
                      </a:r>
                      <a:endParaRPr lang="en-IN" sz="1700" b="1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58 + 1 = 59 – N69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58 + 2 = 60 – N69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58 + 4 = 62 – N69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58 + 8 = 66 – N69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58 + 16 = 74 – N75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58 + 32 = 90 – N102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58 + 64 = 122 – N123</a:t>
                      </a:r>
                      <a:endParaRPr lang="en-IN" sz="17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1" u="sng" dirty="0">
                          <a:effectLst/>
                        </a:rPr>
                        <a:t>N102</a:t>
                      </a:r>
                      <a:endParaRPr lang="en-IN" sz="1700" b="1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102 + 1 = 103 – N115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102 + 2 = 104 – N115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102 + 4 = 106 – N115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102 + 8 = 110 – N115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102 + 16 = 118 – N123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102 + 32 = 134 – N8</a:t>
                      </a:r>
                      <a:endParaRPr lang="en-IN" sz="1700" b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102 + 64 = 166 – N58</a:t>
                      </a:r>
                      <a:endParaRPr lang="en-IN" sz="17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933562"/>
                  </a:ext>
                </a:extLst>
              </a:tr>
            </a:tbl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A0EE5612-16AA-B240-9745-9A5A8C94CCE2}"/>
              </a:ext>
            </a:extLst>
          </p:cNvPr>
          <p:cNvGrpSpPr/>
          <p:nvPr/>
        </p:nvGrpSpPr>
        <p:grpSpPr>
          <a:xfrm>
            <a:off x="7106420" y="2497663"/>
            <a:ext cx="4977637" cy="4000996"/>
            <a:chOff x="7106420" y="2497663"/>
            <a:chExt cx="4977637" cy="400099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6CAC86-E564-5C40-8F53-C65D380F4B5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06420" y="2518480"/>
              <a:ext cx="3802838" cy="3889880"/>
              <a:chOff x="3721" y="2016"/>
              <a:chExt cx="3801" cy="388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535037C-C56D-C248-8FE5-856A50BB587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768" y="2016"/>
                <a:ext cx="3735" cy="3888"/>
                <a:chOff x="3768" y="2016"/>
                <a:chExt cx="3735" cy="3888"/>
              </a:xfrm>
            </p:grpSpPr>
            <p:sp>
              <p:nvSpPr>
                <p:cNvPr id="24" name="Text Box 868">
                  <a:extLst>
                    <a:ext uri="{FF2B5EF4-FFF2-40B4-BE49-F238E27FC236}">
                      <a16:creationId xmlns:a16="http://schemas.microsoft.com/office/drawing/2014/main" id="{84BA1BB6-08F6-924C-A4FA-CAE3FB521743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955" y="5441"/>
                  <a:ext cx="695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N69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5" name="Text Box 899">
                  <a:extLst>
                    <a:ext uri="{FF2B5EF4-FFF2-40B4-BE49-F238E27FC236}">
                      <a16:creationId xmlns:a16="http://schemas.microsoft.com/office/drawing/2014/main" id="{3B0FFC81-7EBA-F445-B9CF-4B1B1F414850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260" y="5009"/>
                  <a:ext cx="695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N75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6" name="Text Box 898">
                  <a:extLst>
                    <a:ext uri="{FF2B5EF4-FFF2-40B4-BE49-F238E27FC236}">
                      <a16:creationId xmlns:a16="http://schemas.microsoft.com/office/drawing/2014/main" id="{5C402B36-1457-4C44-9679-728DDC733100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919" y="2016"/>
                  <a:ext cx="695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N2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7" name="Text Box 895">
                  <a:extLst>
                    <a:ext uri="{FF2B5EF4-FFF2-40B4-BE49-F238E27FC236}">
                      <a16:creationId xmlns:a16="http://schemas.microsoft.com/office/drawing/2014/main" id="{A883716B-6926-E841-820C-5E0386D2EE94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503" y="2053"/>
                  <a:ext cx="787" cy="3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N123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8" name="Text Box 884">
                  <a:extLst>
                    <a:ext uri="{FF2B5EF4-FFF2-40B4-BE49-F238E27FC236}">
                      <a16:creationId xmlns:a16="http://schemas.microsoft.com/office/drawing/2014/main" id="{6FB78B42-DD9A-8A44-982C-017A6830A11F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496" y="2927"/>
                  <a:ext cx="695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N13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9" name="Text Box 885">
                  <a:extLst>
                    <a:ext uri="{FF2B5EF4-FFF2-40B4-BE49-F238E27FC236}">
                      <a16:creationId xmlns:a16="http://schemas.microsoft.com/office/drawing/2014/main" id="{7AFA3D87-2183-414C-92A9-05FDBD3712C2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773" y="3671"/>
                  <a:ext cx="831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N102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860F3442-AB2A-8B40-9C5F-F5DFA41D37A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768" y="2257"/>
                  <a:ext cx="3694" cy="3592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Text Box 904">
                  <a:extLst>
                    <a:ext uri="{FF2B5EF4-FFF2-40B4-BE49-F238E27FC236}">
                      <a16:creationId xmlns:a16="http://schemas.microsoft.com/office/drawing/2014/main" id="{32EB73E8-61E9-4A42-A5B6-963701E7D59F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808" y="3531"/>
                  <a:ext cx="695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N23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2" name="Text Box 905">
                  <a:extLst>
                    <a:ext uri="{FF2B5EF4-FFF2-40B4-BE49-F238E27FC236}">
                      <a16:creationId xmlns:a16="http://schemas.microsoft.com/office/drawing/2014/main" id="{0E0002BB-ABC8-D445-8E44-A4BD249B8E11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808" y="4025"/>
                  <a:ext cx="695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N30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3" name="Text Box 906">
                  <a:extLst>
                    <a:ext uri="{FF2B5EF4-FFF2-40B4-BE49-F238E27FC236}">
                      <a16:creationId xmlns:a16="http://schemas.microsoft.com/office/drawing/2014/main" id="{B940509E-2B9A-B247-93F5-180FABE8E811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149" y="5171"/>
                  <a:ext cx="695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N58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4" name="Text Box 907">
                  <a:extLst>
                    <a:ext uri="{FF2B5EF4-FFF2-40B4-BE49-F238E27FC236}">
                      <a16:creationId xmlns:a16="http://schemas.microsoft.com/office/drawing/2014/main" id="{5C5D3CDB-B438-6341-84B7-050575ACE119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163" y="2831"/>
                  <a:ext cx="882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b="1" dirty="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N115</a:t>
                  </a:r>
                  <a:endParaRPr lang="en-IN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" name="Text Box 883">
                <a:extLst>
                  <a:ext uri="{FF2B5EF4-FFF2-40B4-BE49-F238E27FC236}">
                    <a16:creationId xmlns:a16="http://schemas.microsoft.com/office/drawing/2014/main" id="{27C2A51A-80A4-0746-A2DA-781F2AC54391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275" y="2589"/>
                <a:ext cx="69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N8</a:t>
                </a:r>
                <a:endParaRPr lang="en-IN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F16106A-56A2-2243-B470-A1AB703AAC9C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7315" y="3625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3C1E2BF-D1CF-8645-9E5D-1A403E4B1F4C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667" y="2589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643F527-59E5-FA4B-896B-46964F9B95A6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203" y="2305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41C1A7D-5DCC-EF43-99DE-7A995F170F1C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113" y="5715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BB0B81A-C620-BA40-BB51-8061919014D4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209" y="5242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1B8D61E-A6C9-9F4D-BE31-8A44A9B52D2D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3721" y="3625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21D91BA-16AE-D74E-A034-390352F9AD43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264" y="2688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1B47477-3B57-C847-B0EB-C9950BA03860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7024" y="2959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186AB85-81C7-F143-946F-A4FFD4D6288C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7355" y="4161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41804A9-A27B-D241-9BE7-2B975A790782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614" y="5441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C616C6D-859B-2C4A-95D3-E8BFEF37312B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113" y="2248"/>
                <a:ext cx="167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35" name="Text Box 873">
              <a:extLst>
                <a:ext uri="{FF2B5EF4-FFF2-40B4-BE49-F238E27FC236}">
                  <a16:creationId xmlns:a16="http://schemas.microsoft.com/office/drawing/2014/main" id="{0F8528E3-6315-3448-B7FF-E61A343C051D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9826075" y="2497663"/>
              <a:ext cx="693995" cy="400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K2</a:t>
              </a:r>
              <a:endPara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4B2BABE-EAAF-C444-97D4-47B8DC8E93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20926" y="6088205"/>
              <a:ext cx="1167796" cy="60651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17E20D-C6CD-1A4C-9CFC-6FD5255730F1}"/>
                </a:ext>
              </a:extLst>
            </p:cNvPr>
            <p:cNvSpPr txBox="1"/>
            <p:nvPr/>
          </p:nvSpPr>
          <p:spPr>
            <a:xfrm>
              <a:off x="10600470" y="6129327"/>
              <a:ext cx="1483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lookup(K2)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C58B76-02BA-4726-A763-145654CDB021}"/>
                  </a:ext>
                </a:extLst>
              </p14:cNvPr>
              <p14:cNvContentPartPr/>
              <p14:nvPr/>
            </p14:nvContentPartPr>
            <p14:xfrm>
              <a:off x="493920" y="962640"/>
              <a:ext cx="11552400" cy="549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C58B76-02BA-4726-A763-145654CDB0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560" y="953280"/>
                <a:ext cx="11571120" cy="551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498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16173"/>
            <a:ext cx="8432800" cy="1143000"/>
          </a:xfrm>
        </p:spPr>
        <p:txBody>
          <a:bodyPr>
            <a:normAutofit/>
          </a:bodyPr>
          <a:lstStyle/>
          <a:p>
            <a:r>
              <a:rPr lang="en-US" altLang="en-US" sz="4000" b="0">
                <a:solidFill>
                  <a:srgbClr val="0000FF"/>
                </a:solidFill>
              </a:rPr>
              <a:t>References</a:t>
            </a:r>
            <a:endParaRPr lang="fr-FR" sz="4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23835" y="1655023"/>
            <a:ext cx="9062112" cy="39678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Ajay D. </a:t>
            </a:r>
            <a:r>
              <a:rPr lang="en-US" dirty="0" err="1"/>
              <a:t>Kshemkalyani</a:t>
            </a:r>
            <a:r>
              <a:rPr lang="en-US" dirty="0"/>
              <a:t>, and </a:t>
            </a:r>
            <a:r>
              <a:rPr lang="en-US" dirty="0" err="1"/>
              <a:t>Mukesh</a:t>
            </a:r>
            <a:r>
              <a:rPr lang="en-US" dirty="0"/>
              <a:t> Singhal, Chapter 18, “Distributed Computing: Principles, Algorithms, and Systems”, Cambridge University Press, 2008.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fr-FR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Course ID: SS ZG526, Title: Distributed Computing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5B79A21-AC84-4CC6-9B27-5E340E60C099}"/>
                  </a:ext>
                </a:extLst>
              </p14:cNvPr>
              <p14:cNvContentPartPr/>
              <p14:nvPr/>
            </p14:nvContentPartPr>
            <p14:xfrm>
              <a:off x="7946280" y="2146680"/>
              <a:ext cx="1543680" cy="87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5B79A21-AC84-4CC6-9B27-5E340E60C0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36920" y="2137320"/>
                <a:ext cx="1562400" cy="10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07684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Introduction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5460" y="1354453"/>
            <a:ext cx="106185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allows for flexibly sharing resources (e.g., files and multimedia documents) stored across network-wide computers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any node in a P2P network can act as a server to others and also as a client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communication and exchange of information is performed directly between the participating peers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relationships between the nodes in the network are equal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39D0B3-7E82-41C5-931B-A1D95F088B17}"/>
                  </a:ext>
                </a:extLst>
              </p14:cNvPr>
              <p14:cNvContentPartPr/>
              <p14:nvPr/>
            </p14:nvContentPartPr>
            <p14:xfrm>
              <a:off x="1577880" y="1755360"/>
              <a:ext cx="9776880" cy="4204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39D0B3-7E82-41C5-931B-A1D95F088B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8520" y="1746000"/>
                <a:ext cx="9795600" cy="42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95704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Introduction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pic>
        <p:nvPicPr>
          <p:cNvPr id="61444" name="Picture 4" descr="Image result for p2p network"/>
          <p:cNvPicPr>
            <a:picLocks noChangeAspect="1" noChangeArrowheads="1"/>
          </p:cNvPicPr>
          <p:nvPr/>
        </p:nvPicPr>
        <p:blipFill>
          <a:blip r:embed="rId2" cstate="print"/>
          <a:srcRect l="1258" t="3422"/>
          <a:stretch>
            <a:fillRect/>
          </a:stretch>
        </p:blipFill>
        <p:spPr bwMode="auto">
          <a:xfrm>
            <a:off x="1897039" y="1965277"/>
            <a:ext cx="7495891" cy="379002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555845" y="5827595"/>
            <a:ext cx="869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source: http://www.terndrup.net/2015/10/27/Building-a-P2P-Peer-Client-with-Node-js/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D79D5E1-3E9F-402D-A5C8-9B37B1B677CC}"/>
                  </a:ext>
                </a:extLst>
              </p14:cNvPr>
              <p14:cNvContentPartPr/>
              <p14:nvPr/>
            </p14:nvContentPartPr>
            <p14:xfrm>
              <a:off x="2727720" y="1332720"/>
              <a:ext cx="6013080" cy="4376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D79D5E1-3E9F-402D-A5C8-9B37B1B677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8360" y="1323360"/>
                <a:ext cx="6031800" cy="439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957049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Introduction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699" y="1900364"/>
            <a:ext cx="10363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well known P2P networks that allow P2P file-sharing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Napster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Gnutella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Freenet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Pastry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Chord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CAN </a:t>
            </a:r>
            <a:endParaRPr lang="en-US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679527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Introduction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2183" y="1571427"/>
            <a:ext cx="102094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P2P networks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allow the location of arbitrary data objects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impose a low cost for scalability, and for entry into and exit from the network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ongoing entry and exit of various nodes and dynamic insertion and deletion of objects is termed as </a:t>
            </a:r>
            <a:r>
              <a:rPr lang="en-US" altLang="en-US" sz="2800" b="1" i="1" dirty="0">
                <a:solidFill>
                  <a:srgbClr val="0000FF"/>
                </a:solidFill>
              </a:rPr>
              <a:t>churn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impact of churn should be as transparent as possible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7ABEBAF-504F-4550-81D4-75820CC09C02}"/>
                  </a:ext>
                </a:extLst>
              </p14:cNvPr>
              <p14:cNvContentPartPr/>
              <p14:nvPr/>
            </p14:nvContentPartPr>
            <p14:xfrm>
              <a:off x="3390840" y="2481840"/>
              <a:ext cx="5609880" cy="1764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7ABEBAF-504F-4550-81D4-75820CC09C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1480" y="2472480"/>
                <a:ext cx="5628600" cy="178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041142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Data Indexing and Overlays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9997" y="1629915"/>
            <a:ext cx="109860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data in a P2P network is identified by using indexing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indexing mechanisms can be classified as: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centralized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local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distributed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F6C7F61-E639-4F05-99EF-07868211B6E7}"/>
                  </a:ext>
                </a:extLst>
              </p14:cNvPr>
              <p14:cNvContentPartPr/>
              <p14:nvPr/>
            </p14:nvContentPartPr>
            <p14:xfrm>
              <a:off x="4098960" y="2642760"/>
              <a:ext cx="135720" cy="1506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F6C7F61-E639-4F05-99EF-07868211B6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9600" y="2633400"/>
                <a:ext cx="154440" cy="152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97462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Data Indexing and Overlays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9997" y="1629915"/>
            <a:ext cx="109860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Centralized Indexing: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use of one or a few central servers to store references (indexes) to the data on many peers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 err="1"/>
              <a:t>eg.</a:t>
            </a:r>
            <a:r>
              <a:rPr lang="en-US" altLang="en-US" sz="2800" dirty="0"/>
              <a:t> Napster</a:t>
            </a:r>
          </a:p>
          <a:p>
            <a:pPr lvl="1"/>
            <a:endParaRPr lang="en-US" alt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79156-555B-D548-9DE9-C41017D2653D}"/>
              </a:ext>
            </a:extLst>
          </p:cNvPr>
          <p:cNvSpPr/>
          <p:nvPr/>
        </p:nvSpPr>
        <p:spPr>
          <a:xfrm>
            <a:off x="699997" y="3551970"/>
            <a:ext cx="101638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Local indexing: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requires each peer to index only the local data objects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remote objects need to be searched for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used in unstructured overlays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Gnutella uses local indexing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5C41A2-660F-4859-A277-A10087E4F006}"/>
                  </a:ext>
                </a:extLst>
              </p14:cNvPr>
              <p14:cNvContentPartPr/>
              <p14:nvPr/>
            </p14:nvContentPartPr>
            <p14:xfrm>
              <a:off x="385560" y="1872720"/>
              <a:ext cx="8536320" cy="397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5C41A2-660F-4859-A277-A10087E4F0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200" y="1863360"/>
                <a:ext cx="8555040" cy="39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40292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Data Indexing and Overlays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8971" y="1539298"/>
            <a:ext cx="972726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Distributed Indexing:</a:t>
            </a:r>
          </a:p>
          <a:p>
            <a:pPr lvl="1"/>
            <a:endParaRPr lang="en-US" alt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involves the indexes to the objects at various peers being scattered across other peers throughout the P2P network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distributed indexing is the most challenging of the indexing schemes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many novel mechanisms have been proposed, most notably the distributed hash table (DHT)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1625337-A6F6-4F72-89BF-C5C0A3063D02}"/>
                  </a:ext>
                </a:extLst>
              </p14:cNvPr>
              <p14:cNvContentPartPr/>
              <p14:nvPr/>
            </p14:nvContentPartPr>
            <p14:xfrm>
              <a:off x="3846240" y="1666440"/>
              <a:ext cx="8069760" cy="4659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1625337-A6F6-4F72-89BF-C5C0A3063D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6880" y="1657080"/>
                <a:ext cx="8088480" cy="467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54543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Structured Overlays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2983" y="1629915"/>
            <a:ext cx="107172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P2P network topology has a definite structure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placement of  files or data in this network is highly deterministic as per some algorithmic mapping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use a hash table interface for the mapping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hash function maps keys to values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allows fast search for the location of a file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disadvantage of such mapping: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arbitrary queries such as range queries, attribute queries and exact keyword queries cannot be handled directly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0BB844-2BE7-48D5-8B34-2EE0C866C848}"/>
                  </a:ext>
                </a:extLst>
              </p14:cNvPr>
              <p14:cNvContentPartPr/>
              <p14:nvPr/>
            </p14:nvContentPartPr>
            <p14:xfrm>
              <a:off x="1799280" y="2072160"/>
              <a:ext cx="7606800" cy="346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0BB844-2BE7-48D5-8B34-2EE0C866C8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9920" y="2062800"/>
                <a:ext cx="7625520" cy="348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853445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23108</TotalTime>
  <Words>1606</Words>
  <Application>Microsoft Office PowerPoint</Application>
  <PresentationFormat>Widescreen</PresentationFormat>
  <Paragraphs>254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Distributed Computing Peer-to-Peer Computing and Overlay Graphs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997</cp:revision>
  <dcterms:created xsi:type="dcterms:W3CDTF">2016-05-19T10:09:53Z</dcterms:created>
  <dcterms:modified xsi:type="dcterms:W3CDTF">2021-10-30T09:54:20Z</dcterms:modified>
</cp:coreProperties>
</file>