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A322-5004-CC0D-082E-F8952A06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979BD-C92F-E8F8-0164-5A72712DB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56A3-7D3C-E674-8751-80A73BBB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B181-4816-567A-2290-859E535A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456F-A0F8-0B25-4594-6B3410D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6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C480-9321-95A1-4528-EBF8FFC9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64AE-30A3-8D1A-3F11-FFD5FDD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D37E-AB87-1F2F-EE75-8ACF649A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5754-A463-9FC2-0C36-6EADA8FE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EFCD-82AA-0A84-4F7C-0AD6DE54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DB0E7-2845-7A2D-BC90-3BB62091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090B8-36C1-6C06-19D1-46F511A3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83A5-A39A-3558-D9F1-7316D674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850E-F300-2518-61AF-DFB32C9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DDB8-9A23-C6D3-AD3E-C0220939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CE1A-7CB3-32C7-BFCA-50EB7427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CC8B-4EE1-5A99-95D6-20CAE482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357C-48CC-6390-5806-F931B083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00D3-8F9E-8880-E089-F6C369CD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2BEA-4D17-8BB3-3D43-1F19D603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7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71BF-B82D-5FE0-4159-E4B53EEB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833D-541A-10B1-E7C1-9EEE5EE24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B4D53-2C32-DB6B-1D09-EE7330A9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C0B2-3FD6-FA1E-B604-E58EA7F7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3DA13-90DC-4B1D-BEA4-BF27ADF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D9F6-531A-BE01-7FDC-458753CB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EE2F-A053-5DF1-E472-D70EC624C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9BC2A-FE75-BF73-5D98-F7B10726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8870-15BF-1D79-9A9B-16326F04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0AFBC-4748-31CE-4CE4-9AF76AA2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367B-A2A5-7F3D-1131-C36FCD8E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13CE-FCF8-B95F-D073-29322D85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0C004-2412-82AC-1F53-17240DF73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AFA69-E0F1-B0BD-8569-59644F0E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083FB-5F5A-A0DD-A773-9A0896A4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76110-3CD5-0C1D-BD7D-49881E277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3BD42-E573-C153-B0A9-1586777F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2A45-62EC-9346-BF35-2D570ED0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6349D-6339-F00B-2F90-29747EF5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9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793-514C-D20F-1FE9-6CD94D3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56BF0-17F2-B7E6-01AF-A92996EC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D4EBD-C1E9-F0AA-F565-6180FF00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BEDBF-DD2F-694B-F637-CE7B3EAB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EE088-D86C-29C8-F69A-77BD0730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FF369-51D2-CEE2-3129-3C518EC6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4A681-CACA-E422-24FA-58398992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2630-98DB-D807-4204-E80A6B5F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783F-8FE1-4C22-B3BA-D19E1767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1BABB-6CBD-4441-4FD5-BF2EC364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6FF9-07E6-8A2A-F2C5-980E34A0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0AF6F-4FC8-0437-70AB-D4169E84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E175-43EB-E64A-584D-33A7DEF2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1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EA68-7D89-DBC9-B674-939B9774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FE454-90F5-3FAB-C85A-8910704FD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56362-F8C6-8087-306A-3C0B4558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A8AE-212B-A94F-6ECF-833DB4AE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5691-8110-4668-7626-7E13D024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0EFE8-6A01-1936-F278-2CDE54EE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84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6DD7F-BF3A-08D1-E2BA-5567487D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CE3C-64B8-4BA6-0AC2-2567EE97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0548-EB62-4B9F-101C-AF77AD06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0F33-AD35-45E9-AD0D-E797CA3E8F26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34B0-B5C8-C55C-554D-7655BCBCE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2AEA-DC71-834B-C69D-E95FC2B78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D8470-52F4-4DB9-882B-FDCC94E57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0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0D34-6EF7-F6E8-962E-E5C871645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238" y="1025648"/>
            <a:ext cx="9079523" cy="1585668"/>
          </a:xfrm>
        </p:spPr>
        <p:txBody>
          <a:bodyPr>
            <a:normAutofit/>
          </a:bodyPr>
          <a:lstStyle/>
          <a:p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Trip Advisor</a:t>
            </a:r>
            <a:r>
              <a:rPr lang="en-IN" sz="4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Dashboard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7443-D576-45F7-885E-F0128DBB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Created by: Akshat Sharma</a:t>
            </a:r>
          </a:p>
          <a:p>
            <a:r>
              <a:rPr lang="en-US" dirty="0"/>
              <a:t>Reg no: 12218629</a:t>
            </a:r>
          </a:p>
          <a:p>
            <a:r>
              <a:rPr lang="en-US" dirty="0"/>
              <a:t>Roll No: 22</a:t>
            </a:r>
          </a:p>
          <a:p>
            <a:r>
              <a:rPr lang="en-US" dirty="0"/>
              <a:t>Section: K22ZM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5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E5FA19-74BE-196E-A180-D4CDDA7CF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831"/>
            <a:ext cx="12192000" cy="6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4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6E20AE-F737-C958-7C69-97807759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5452"/>
            <a:ext cx="12192000" cy="69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13AE7B-2446-9B33-446B-05E9CD9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7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9A847-00FE-3DB5-ED60-B0391F16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CAE8BA-1CB2-88D9-075F-9C1718A0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44655-0011-3486-DD48-075F2E50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664B4C-06AF-417C-C37F-B1D6DD98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2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Trip Advisor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Sharma</dc:creator>
  <cp:lastModifiedBy>Akshat Sharma</cp:lastModifiedBy>
  <cp:revision>1</cp:revision>
  <dcterms:created xsi:type="dcterms:W3CDTF">2024-11-14T20:11:06Z</dcterms:created>
  <dcterms:modified xsi:type="dcterms:W3CDTF">2024-11-14T20:11:14Z</dcterms:modified>
</cp:coreProperties>
</file>