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4"/>
  </p:sldMasterIdLst>
  <p:notesMasterIdLst>
    <p:notesMasterId r:id="rId14"/>
  </p:notesMasterIdLst>
  <p:sldIdLst>
    <p:sldId id="256" r:id="rId5"/>
    <p:sldId id="263" r:id="rId6"/>
    <p:sldId id="303" r:id="rId7"/>
    <p:sldId id="300" r:id="rId8"/>
    <p:sldId id="262" r:id="rId9"/>
    <p:sldId id="301" r:id="rId10"/>
    <p:sldId id="306" r:id="rId11"/>
    <p:sldId id="307" r:id="rId12"/>
    <p:sldId id="275" r:id="rId13"/>
  </p:sldIdLst>
  <p:sldSz cx="9144000" cy="5143500" type="screen16x9"/>
  <p:notesSz cx="6858000" cy="9144000"/>
  <p:embeddedFontLst>
    <p:embeddedFont>
      <p:font typeface="Bebas Neue" panose="020B0604020202020204" charset="0"/>
      <p:regular r:id="rId15"/>
    </p:embeddedFont>
    <p:embeddedFont>
      <p:font typeface="Krona One" panose="020B0604020202020204" charset="0"/>
      <p:regular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tserrat Medium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632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CEE7E-F1F8-D647-9599-B88B93F4B056}" v="1468" dt="2025-04-01T19:08:19.747"/>
    <p1510:client id="{A1B36D4B-F0D7-5CE1-CB3F-B8A5C35F1668}" v="6" dt="2025-04-01T17:17:46.901"/>
    <p1510:client id="{B29C02C9-06B8-E5DB-4D88-C00350779E92}" v="181" dt="2025-04-01T05:25:52.293"/>
    <p1510:client id="{B4F163C8-AAAA-885D-DAB4-E788ECED8309}" v="588" dt="2025-03-31T20:39:05.092"/>
    <p1510:client id="{E032D9C0-8C26-FAFF-6605-A985F2694A79}" v="1174" dt="2025-04-01T06:45:15.190"/>
  </p1510:revLst>
</p1510:revInfo>
</file>

<file path=ppt/tableStyles.xml><?xml version="1.0" encoding="utf-8"?>
<a:tblStyleLst xmlns:a="http://schemas.openxmlformats.org/drawingml/2006/main" def="{B0AC0F13-05B0-434D-966E-69F7079F6127}">
  <a:tblStyle styleId="{B0AC0F13-05B0-434D-966E-69F7079F61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0.fntdata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urai Srinivasan, Vignesh" userId="S::vsrinivasan80@gatech.edu::5b8101e6-1926-46e9-b40c-b2e3f89d94de" providerId="AD" clId="Web-{A1B36D4B-F0D7-5CE1-CB3F-B8A5C35F1668}"/>
    <pc:docChg chg="modSld">
      <pc:chgData name="Madurai Srinivasan, Vignesh" userId="S::vsrinivasan80@gatech.edu::5b8101e6-1926-46e9-b40c-b2e3f89d94de" providerId="AD" clId="Web-{A1B36D4B-F0D7-5CE1-CB3F-B8A5C35F1668}" dt="2025-04-01T17:17:35.261" v="2" actId="20577"/>
      <pc:docMkLst>
        <pc:docMk/>
      </pc:docMkLst>
      <pc:sldChg chg="modSp">
        <pc:chgData name="Madurai Srinivasan, Vignesh" userId="S::vsrinivasan80@gatech.edu::5b8101e6-1926-46e9-b40c-b2e3f89d94de" providerId="AD" clId="Web-{A1B36D4B-F0D7-5CE1-CB3F-B8A5C35F1668}" dt="2025-04-01T17:17:35.261" v="2" actId="20577"/>
        <pc:sldMkLst>
          <pc:docMk/>
          <pc:sldMk cId="3663238259" sldId="301"/>
        </pc:sldMkLst>
        <pc:spChg chg="mod">
          <ac:chgData name="Madurai Srinivasan, Vignesh" userId="S::vsrinivasan80@gatech.edu::5b8101e6-1926-46e9-b40c-b2e3f89d94de" providerId="AD" clId="Web-{A1B36D4B-F0D7-5CE1-CB3F-B8A5C35F1668}" dt="2025-04-01T17:17:35.261" v="2" actId="20577"/>
          <ac:spMkLst>
            <pc:docMk/>
            <pc:sldMk cId="3663238259" sldId="301"/>
            <ac:spMk id="4" creationId="{5C6B5DEA-5E91-23BF-044B-E3463B465848}"/>
          </ac:spMkLst>
        </pc:spChg>
      </pc:sldChg>
    </pc:docChg>
  </pc:docChgLst>
  <pc:docChgLst>
    <pc:chgData name="Maheshwari, Vidushi" userId="S::vmaheshwari32@gatech.edu::b4170350-fc2b-487f-b9a6-17c55694cd30" providerId="AD" clId="Web-{F10C697C-65ED-3FEB-8DCB-CB1965C93FE6}"/>
    <pc:docChg chg="modSld">
      <pc:chgData name="Maheshwari, Vidushi" userId="S::vmaheshwari32@gatech.edu::b4170350-fc2b-487f-b9a6-17c55694cd30" providerId="AD" clId="Web-{F10C697C-65ED-3FEB-8DCB-CB1965C93FE6}" dt="2025-03-30T19:16:30.941" v="1" actId="14100"/>
      <pc:docMkLst>
        <pc:docMk/>
      </pc:docMkLst>
      <pc:sldChg chg="addSp modSp">
        <pc:chgData name="Maheshwari, Vidushi" userId="S::vmaheshwari32@gatech.edu::b4170350-fc2b-487f-b9a6-17c55694cd30" providerId="AD" clId="Web-{F10C697C-65ED-3FEB-8DCB-CB1965C93FE6}" dt="2025-03-30T19:16:30.941" v="1" actId="14100"/>
        <pc:sldMkLst>
          <pc:docMk/>
          <pc:sldMk cId="0" sldId="262"/>
        </pc:sldMkLst>
      </pc:sldChg>
    </pc:docChg>
  </pc:docChgLst>
  <pc:docChgLst>
    <pc:chgData name="Viswanadha, Pranav" userId="e6f34677-6eb2-4c95-9813-3967b2f4fbcf" providerId="ADAL" clId="{464CEE7E-F1F8-D647-9599-B88B93F4B056}"/>
    <pc:docChg chg="undo custSel addSld delSld modSld sldOrd delMainMaster">
      <pc:chgData name="Viswanadha, Pranav" userId="e6f34677-6eb2-4c95-9813-3967b2f4fbcf" providerId="ADAL" clId="{464CEE7E-F1F8-D647-9599-B88B93F4B056}" dt="2025-04-01T19:08:19.747" v="3029" actId="20577"/>
      <pc:docMkLst>
        <pc:docMk/>
      </pc:docMkLst>
      <pc:sldChg chg="addSp delSp modSp mod modNotesTx">
        <pc:chgData name="Viswanadha, Pranav" userId="e6f34677-6eb2-4c95-9813-3967b2f4fbcf" providerId="ADAL" clId="{464CEE7E-F1F8-D647-9599-B88B93F4B056}" dt="2025-04-01T19:08:19.747" v="3029" actId="20577"/>
        <pc:sldMkLst>
          <pc:docMk/>
          <pc:sldMk cId="0" sldId="256"/>
        </pc:sldMkLst>
        <pc:spChg chg="add del mod">
          <ac:chgData name="Viswanadha, Pranav" userId="e6f34677-6eb2-4c95-9813-3967b2f4fbcf" providerId="ADAL" clId="{464CEE7E-F1F8-D647-9599-B88B93F4B056}" dt="2025-04-01T14:01:50.277" v="2954" actId="20577"/>
          <ac:spMkLst>
            <pc:docMk/>
            <pc:sldMk cId="0" sldId="256"/>
            <ac:spMk id="3" creationId="{CCC4B222-1621-F937-3AED-965900BE95E7}"/>
          </ac:spMkLst>
        </pc:spChg>
        <pc:spChg chg="mod">
          <ac:chgData name="Viswanadha, Pranav" userId="e6f34677-6eb2-4c95-9813-3967b2f4fbcf" providerId="ADAL" clId="{464CEE7E-F1F8-D647-9599-B88B93F4B056}" dt="2025-04-01T19:08:19.747" v="3029" actId="20577"/>
          <ac:spMkLst>
            <pc:docMk/>
            <pc:sldMk cId="0" sldId="256"/>
            <ac:spMk id="323" creationId="{00000000-0000-0000-0000-000000000000}"/>
          </ac:spMkLst>
        </pc:spChg>
      </pc:sldChg>
      <pc:sldChg chg="del">
        <pc:chgData name="Viswanadha, Pranav" userId="e6f34677-6eb2-4c95-9813-3967b2f4fbcf" providerId="ADAL" clId="{464CEE7E-F1F8-D647-9599-B88B93F4B056}" dt="2025-04-01T02:03:21.451" v="2878" actId="2696"/>
        <pc:sldMkLst>
          <pc:docMk/>
          <pc:sldMk cId="0" sldId="257"/>
        </pc:sldMkLst>
      </pc:sldChg>
      <pc:sldChg chg="del">
        <pc:chgData name="Viswanadha, Pranav" userId="e6f34677-6eb2-4c95-9813-3967b2f4fbcf" providerId="ADAL" clId="{464CEE7E-F1F8-D647-9599-B88B93F4B056}" dt="2025-04-01T02:03:22.371" v="2879" actId="2696"/>
        <pc:sldMkLst>
          <pc:docMk/>
          <pc:sldMk cId="0" sldId="258"/>
        </pc:sldMkLst>
      </pc:sldChg>
      <pc:sldChg chg="del modNotes">
        <pc:chgData name="Viswanadha, Pranav" userId="e6f34677-6eb2-4c95-9813-3967b2f4fbcf" providerId="ADAL" clId="{464CEE7E-F1F8-D647-9599-B88B93F4B056}" dt="2025-04-01T02:03:23.205" v="2881" actId="2696"/>
        <pc:sldMkLst>
          <pc:docMk/>
          <pc:sldMk cId="0" sldId="259"/>
        </pc:sldMkLst>
      </pc:sldChg>
      <pc:sldChg chg="del">
        <pc:chgData name="Viswanadha, Pranav" userId="e6f34677-6eb2-4c95-9813-3967b2f4fbcf" providerId="ADAL" clId="{464CEE7E-F1F8-D647-9599-B88B93F4B056}" dt="2025-04-01T02:03:23.585" v="2882" actId="2696"/>
        <pc:sldMkLst>
          <pc:docMk/>
          <pc:sldMk cId="0" sldId="260"/>
        </pc:sldMkLst>
      </pc:sldChg>
      <pc:sldChg chg="del modNotes">
        <pc:chgData name="Viswanadha, Pranav" userId="e6f34677-6eb2-4c95-9813-3967b2f4fbcf" providerId="ADAL" clId="{464CEE7E-F1F8-D647-9599-B88B93F4B056}" dt="2025-04-01T02:03:23.956" v="2883" actId="2696"/>
        <pc:sldMkLst>
          <pc:docMk/>
          <pc:sldMk cId="0" sldId="261"/>
        </pc:sldMkLst>
      </pc:sldChg>
      <pc:sldChg chg="modSp mod ord modNotesTx">
        <pc:chgData name="Viswanadha, Pranav" userId="e6f34677-6eb2-4c95-9813-3967b2f4fbcf" providerId="ADAL" clId="{464CEE7E-F1F8-D647-9599-B88B93F4B056}" dt="2025-04-01T03:03:07.804" v="2952" actId="1076"/>
        <pc:sldMkLst>
          <pc:docMk/>
          <pc:sldMk cId="0" sldId="262"/>
        </pc:sldMkLst>
        <pc:spChg chg="mod">
          <ac:chgData name="Viswanadha, Pranav" userId="e6f34677-6eb2-4c95-9813-3967b2f4fbcf" providerId="ADAL" clId="{464CEE7E-F1F8-D647-9599-B88B93F4B056}" dt="2025-03-31T18:32:34.629" v="1230" actId="14100"/>
          <ac:spMkLst>
            <pc:docMk/>
            <pc:sldMk cId="0" sldId="262"/>
            <ac:spMk id="9" creationId="{B5351060-60D8-E45B-5701-DE1C8E4D48C9}"/>
          </ac:spMkLst>
        </pc:spChg>
        <pc:graphicFrameChg chg="mod">
          <ac:chgData name="Viswanadha, Pranav" userId="e6f34677-6eb2-4c95-9813-3967b2f4fbcf" providerId="ADAL" clId="{464CEE7E-F1F8-D647-9599-B88B93F4B056}" dt="2025-04-01T01:28:53.039" v="2521" actId="113"/>
          <ac:graphicFrameMkLst>
            <pc:docMk/>
            <pc:sldMk cId="0" sldId="262"/>
            <ac:graphicFrameMk id="3" creationId="{2D966797-3645-47AF-1683-E2A09F11A1EA}"/>
          </ac:graphicFrameMkLst>
        </pc:graphicFrameChg>
        <pc:graphicFrameChg chg="mod">
          <ac:chgData name="Viswanadha, Pranav" userId="e6f34677-6eb2-4c95-9813-3967b2f4fbcf" providerId="ADAL" clId="{464CEE7E-F1F8-D647-9599-B88B93F4B056}" dt="2025-04-01T01:28:43.696" v="2519" actId="113"/>
          <ac:graphicFrameMkLst>
            <pc:docMk/>
            <pc:sldMk cId="0" sldId="262"/>
            <ac:graphicFrameMk id="4" creationId="{51997A6A-0CF9-2DF5-3582-82DBA3054F1B}"/>
          </ac:graphicFrameMkLst>
        </pc:graphicFrameChg>
        <pc:graphicFrameChg chg="mod modGraphic">
          <ac:chgData name="Viswanadha, Pranav" userId="e6f34677-6eb2-4c95-9813-3967b2f4fbcf" providerId="ADAL" clId="{464CEE7E-F1F8-D647-9599-B88B93F4B056}" dt="2025-04-01T03:03:07.804" v="2952" actId="1076"/>
          <ac:graphicFrameMkLst>
            <pc:docMk/>
            <pc:sldMk cId="0" sldId="262"/>
            <ac:graphicFrameMk id="5" creationId="{B4A8D210-B3C3-245B-81B4-9E910694AA19}"/>
          </ac:graphicFrameMkLst>
        </pc:graphicFrameChg>
        <pc:graphicFrameChg chg="mod">
          <ac:chgData name="Viswanadha, Pranav" userId="e6f34677-6eb2-4c95-9813-3967b2f4fbcf" providerId="ADAL" clId="{464CEE7E-F1F8-D647-9599-B88B93F4B056}" dt="2025-04-01T01:28:47.814" v="2520" actId="113"/>
          <ac:graphicFrameMkLst>
            <pc:docMk/>
            <pc:sldMk cId="0" sldId="262"/>
            <ac:graphicFrameMk id="6" creationId="{1752B2D2-8230-68E6-22F4-C233A6EA03B4}"/>
          </ac:graphicFrameMkLst>
        </pc:graphicFrameChg>
      </pc:sldChg>
      <pc:sldChg chg="addSp delSp modSp mod ord modNotesTx">
        <pc:chgData name="Viswanadha, Pranav" userId="e6f34677-6eb2-4c95-9813-3967b2f4fbcf" providerId="ADAL" clId="{464CEE7E-F1F8-D647-9599-B88B93F4B056}" dt="2025-04-01T02:03:11.427" v="2877" actId="1076"/>
        <pc:sldMkLst>
          <pc:docMk/>
          <pc:sldMk cId="0" sldId="263"/>
        </pc:sldMkLst>
        <pc:spChg chg="add mod">
          <ac:chgData name="Viswanadha, Pranav" userId="e6f34677-6eb2-4c95-9813-3967b2f4fbcf" providerId="ADAL" clId="{464CEE7E-F1F8-D647-9599-B88B93F4B056}" dt="2025-04-01T02:01:51.625" v="2868" actId="1076"/>
          <ac:spMkLst>
            <pc:docMk/>
            <pc:sldMk cId="0" sldId="263"/>
            <ac:spMk id="2" creationId="{524BDA44-C4A1-A620-5F06-0328EF4694EE}"/>
          </ac:spMkLst>
        </pc:spChg>
        <pc:spChg chg="mod">
          <ac:chgData name="Viswanadha, Pranav" userId="e6f34677-6eb2-4c95-9813-3967b2f4fbcf" providerId="ADAL" clId="{464CEE7E-F1F8-D647-9599-B88B93F4B056}" dt="2025-04-01T02:02:18.408" v="2871" actId="207"/>
          <ac:spMkLst>
            <pc:docMk/>
            <pc:sldMk cId="0" sldId="263"/>
            <ac:spMk id="4" creationId="{0C5BB534-3042-9F30-DAE6-C8AF8A274C96}"/>
          </ac:spMkLst>
        </pc:spChg>
        <pc:spChg chg="mod">
          <ac:chgData name="Viswanadha, Pranav" userId="e6f34677-6eb2-4c95-9813-3967b2f4fbcf" providerId="ADAL" clId="{464CEE7E-F1F8-D647-9599-B88B93F4B056}" dt="2025-04-01T02:02:18.408" v="2871" actId="207"/>
          <ac:spMkLst>
            <pc:docMk/>
            <pc:sldMk cId="0" sldId="263"/>
            <ac:spMk id="5" creationId="{1539A485-7A3F-64C1-0F5A-B09B2AB564E6}"/>
          </ac:spMkLst>
        </pc:spChg>
        <pc:spChg chg="mod">
          <ac:chgData name="Viswanadha, Pranav" userId="e6f34677-6eb2-4c95-9813-3967b2f4fbcf" providerId="ADAL" clId="{464CEE7E-F1F8-D647-9599-B88B93F4B056}" dt="2025-04-01T02:02:56.265" v="2875" actId="207"/>
          <ac:spMkLst>
            <pc:docMk/>
            <pc:sldMk cId="0" sldId="263"/>
            <ac:spMk id="7" creationId="{D310F707-8963-C12E-2557-0265AF48548B}"/>
          </ac:spMkLst>
        </pc:spChg>
        <pc:spChg chg="mod">
          <ac:chgData name="Viswanadha, Pranav" userId="e6f34677-6eb2-4c95-9813-3967b2f4fbcf" providerId="ADAL" clId="{464CEE7E-F1F8-D647-9599-B88B93F4B056}" dt="2025-04-01T02:02:56.265" v="2875" actId="207"/>
          <ac:spMkLst>
            <pc:docMk/>
            <pc:sldMk cId="0" sldId="263"/>
            <ac:spMk id="8" creationId="{235D6738-BE58-D374-8985-968FCB05F30B}"/>
          </ac:spMkLst>
        </pc:spChg>
        <pc:spChg chg="mod">
          <ac:chgData name="Viswanadha, Pranav" userId="e6f34677-6eb2-4c95-9813-3967b2f4fbcf" providerId="ADAL" clId="{464CEE7E-F1F8-D647-9599-B88B93F4B056}" dt="2025-04-01T02:02:56.265" v="2875" actId="207"/>
          <ac:spMkLst>
            <pc:docMk/>
            <pc:sldMk cId="0" sldId="263"/>
            <ac:spMk id="9" creationId="{614CA6BF-BD82-AE4B-8DB7-E37D83844DF0}"/>
          </ac:spMkLst>
        </pc:spChg>
        <pc:spChg chg="mod">
          <ac:chgData name="Viswanadha, Pranav" userId="e6f34677-6eb2-4c95-9813-3967b2f4fbcf" providerId="ADAL" clId="{464CEE7E-F1F8-D647-9599-B88B93F4B056}" dt="2025-03-30T17:36:16.450" v="460" actId="20577"/>
          <ac:spMkLst>
            <pc:docMk/>
            <pc:sldMk cId="0" sldId="263"/>
            <ac:spMk id="403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4-01T01:38:50.971" v="2833" actId="1035"/>
          <ac:spMkLst>
            <pc:docMk/>
            <pc:sldMk cId="0" sldId="263"/>
            <ac:spMk id="404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4-01T01:38:50.971" v="2833" actId="1035"/>
          <ac:spMkLst>
            <pc:docMk/>
            <pc:sldMk cId="0" sldId="263"/>
            <ac:spMk id="405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4-01T01:38:50.971" v="2833" actId="1035"/>
          <ac:spMkLst>
            <pc:docMk/>
            <pc:sldMk cId="0" sldId="263"/>
            <ac:spMk id="406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4-01T01:38:50.971" v="2833" actId="1035"/>
          <ac:spMkLst>
            <pc:docMk/>
            <pc:sldMk cId="0" sldId="263"/>
            <ac:spMk id="407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4-01T01:38:50.971" v="2833" actId="1035"/>
          <ac:spMkLst>
            <pc:docMk/>
            <pc:sldMk cId="0" sldId="263"/>
            <ac:spMk id="408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4-01T01:38:50.971" v="2833" actId="1035"/>
          <ac:spMkLst>
            <pc:docMk/>
            <pc:sldMk cId="0" sldId="263"/>
            <ac:spMk id="409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4-01T01:38:50.971" v="2833" actId="1035"/>
          <ac:spMkLst>
            <pc:docMk/>
            <pc:sldMk cId="0" sldId="263"/>
            <ac:spMk id="410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4-01T01:38:50.971" v="2833" actId="1035"/>
          <ac:spMkLst>
            <pc:docMk/>
            <pc:sldMk cId="0" sldId="263"/>
            <ac:spMk id="411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4-01T01:38:50.971" v="2833" actId="1035"/>
          <ac:spMkLst>
            <pc:docMk/>
            <pc:sldMk cId="0" sldId="263"/>
            <ac:spMk id="412" creationId="{00000000-0000-0000-0000-000000000000}"/>
          </ac:spMkLst>
        </pc:spChg>
        <pc:spChg chg="del mod">
          <ac:chgData name="Viswanadha, Pranav" userId="e6f34677-6eb2-4c95-9813-3967b2f4fbcf" providerId="ADAL" clId="{464CEE7E-F1F8-D647-9599-B88B93F4B056}" dt="2025-04-01T02:01:45.254" v="2865" actId="478"/>
          <ac:spMkLst>
            <pc:docMk/>
            <pc:sldMk cId="0" sldId="263"/>
            <ac:spMk id="413" creationId="{00000000-0000-0000-0000-000000000000}"/>
          </ac:spMkLst>
        </pc:spChg>
        <pc:grpChg chg="add mod">
          <ac:chgData name="Viswanadha, Pranav" userId="e6f34677-6eb2-4c95-9813-3967b2f4fbcf" providerId="ADAL" clId="{464CEE7E-F1F8-D647-9599-B88B93F4B056}" dt="2025-04-01T02:02:26.608" v="2872" actId="1076"/>
          <ac:grpSpMkLst>
            <pc:docMk/>
            <pc:sldMk cId="0" sldId="263"/>
            <ac:grpSpMk id="3" creationId="{9A3BC2A0-8ADF-5557-28EC-58C986E6CFA1}"/>
          </ac:grpSpMkLst>
        </pc:grpChg>
        <pc:grpChg chg="add mod">
          <ac:chgData name="Viswanadha, Pranav" userId="e6f34677-6eb2-4c95-9813-3967b2f4fbcf" providerId="ADAL" clId="{464CEE7E-F1F8-D647-9599-B88B93F4B056}" dt="2025-04-01T02:03:11.427" v="2877" actId="1076"/>
          <ac:grpSpMkLst>
            <pc:docMk/>
            <pc:sldMk cId="0" sldId="263"/>
            <ac:grpSpMk id="6" creationId="{5D285A6C-8635-F89D-1878-8773A2FC253C}"/>
          </ac:grpSpMkLst>
        </pc:grpChg>
        <pc:grpChg chg="del">
          <ac:chgData name="Viswanadha, Pranav" userId="e6f34677-6eb2-4c95-9813-3967b2f4fbcf" providerId="ADAL" clId="{464CEE7E-F1F8-D647-9599-B88B93F4B056}" dt="2025-04-01T02:02:15.069" v="2869" actId="478"/>
          <ac:grpSpMkLst>
            <pc:docMk/>
            <pc:sldMk cId="0" sldId="263"/>
            <ac:grpSpMk id="414" creationId="{00000000-0000-0000-0000-000000000000}"/>
          </ac:grpSpMkLst>
        </pc:grpChg>
        <pc:grpChg chg="del">
          <ac:chgData name="Viswanadha, Pranav" userId="e6f34677-6eb2-4c95-9813-3967b2f4fbcf" providerId="ADAL" clId="{464CEE7E-F1F8-D647-9599-B88B93F4B056}" dt="2025-04-01T02:02:53.380" v="2873" actId="478"/>
          <ac:grpSpMkLst>
            <pc:docMk/>
            <pc:sldMk cId="0" sldId="263"/>
            <ac:grpSpMk id="418" creationId="{00000000-0000-0000-0000-000000000000}"/>
          </ac:grpSpMkLst>
        </pc:grpChg>
      </pc:sldChg>
      <pc:sldChg chg="del modNotes">
        <pc:chgData name="Viswanadha, Pranav" userId="e6f34677-6eb2-4c95-9813-3967b2f4fbcf" providerId="ADAL" clId="{464CEE7E-F1F8-D647-9599-B88B93F4B056}" dt="2025-04-01T02:03:24.386" v="2884" actId="2696"/>
        <pc:sldMkLst>
          <pc:docMk/>
          <pc:sldMk cId="0" sldId="264"/>
        </pc:sldMkLst>
      </pc:sldChg>
      <pc:sldChg chg="del modNotes">
        <pc:chgData name="Viswanadha, Pranav" userId="e6f34677-6eb2-4c95-9813-3967b2f4fbcf" providerId="ADAL" clId="{464CEE7E-F1F8-D647-9599-B88B93F4B056}" dt="2025-04-01T02:03:24.816" v="2885" actId="2696"/>
        <pc:sldMkLst>
          <pc:docMk/>
          <pc:sldMk cId="0" sldId="265"/>
        </pc:sldMkLst>
      </pc:sldChg>
      <pc:sldChg chg="del modNotes">
        <pc:chgData name="Viswanadha, Pranav" userId="e6f34677-6eb2-4c95-9813-3967b2f4fbcf" providerId="ADAL" clId="{464CEE7E-F1F8-D647-9599-B88B93F4B056}" dt="2025-04-01T02:03:25.238" v="2886" actId="2696"/>
        <pc:sldMkLst>
          <pc:docMk/>
          <pc:sldMk cId="0" sldId="266"/>
        </pc:sldMkLst>
      </pc:sldChg>
      <pc:sldChg chg="del modNotes">
        <pc:chgData name="Viswanadha, Pranav" userId="e6f34677-6eb2-4c95-9813-3967b2f4fbcf" providerId="ADAL" clId="{464CEE7E-F1F8-D647-9599-B88B93F4B056}" dt="2025-04-01T02:03:25.650" v="2887" actId="2696"/>
        <pc:sldMkLst>
          <pc:docMk/>
          <pc:sldMk cId="0" sldId="267"/>
        </pc:sldMkLst>
      </pc:sldChg>
      <pc:sldChg chg="del modNotes">
        <pc:chgData name="Viswanadha, Pranav" userId="e6f34677-6eb2-4c95-9813-3967b2f4fbcf" providerId="ADAL" clId="{464CEE7E-F1F8-D647-9599-B88B93F4B056}" dt="2025-04-01T02:03:26.551" v="2888" actId="2696"/>
        <pc:sldMkLst>
          <pc:docMk/>
          <pc:sldMk cId="0" sldId="268"/>
        </pc:sldMkLst>
      </pc:sldChg>
      <pc:sldChg chg="del modNotes">
        <pc:chgData name="Viswanadha, Pranav" userId="e6f34677-6eb2-4c95-9813-3967b2f4fbcf" providerId="ADAL" clId="{464CEE7E-F1F8-D647-9599-B88B93F4B056}" dt="2025-04-01T02:03:27.047" v="2889" actId="2696"/>
        <pc:sldMkLst>
          <pc:docMk/>
          <pc:sldMk cId="0" sldId="269"/>
        </pc:sldMkLst>
      </pc:sldChg>
      <pc:sldChg chg="del modNotes">
        <pc:chgData name="Viswanadha, Pranav" userId="e6f34677-6eb2-4c95-9813-3967b2f4fbcf" providerId="ADAL" clId="{464CEE7E-F1F8-D647-9599-B88B93F4B056}" dt="2025-04-01T02:03:27.372" v="2890" actId="2696"/>
        <pc:sldMkLst>
          <pc:docMk/>
          <pc:sldMk cId="0" sldId="270"/>
        </pc:sldMkLst>
      </pc:sldChg>
      <pc:sldChg chg="del modNotes">
        <pc:chgData name="Viswanadha, Pranav" userId="e6f34677-6eb2-4c95-9813-3967b2f4fbcf" providerId="ADAL" clId="{464CEE7E-F1F8-D647-9599-B88B93F4B056}" dt="2025-04-01T02:03:27.688" v="2891" actId="2696"/>
        <pc:sldMkLst>
          <pc:docMk/>
          <pc:sldMk cId="0" sldId="271"/>
        </pc:sldMkLst>
      </pc:sldChg>
      <pc:sldChg chg="modSp del mod ord">
        <pc:chgData name="Viswanadha, Pranav" userId="e6f34677-6eb2-4c95-9813-3967b2f4fbcf" providerId="ADAL" clId="{464CEE7E-F1F8-D647-9599-B88B93F4B056}" dt="2025-03-30T19:10:06.289" v="843" actId="2696"/>
        <pc:sldMkLst>
          <pc:docMk/>
          <pc:sldMk cId="0" sldId="272"/>
        </pc:sldMkLst>
      </pc:sldChg>
      <pc:sldChg chg="modSp del mod ord modNotesTx">
        <pc:chgData name="Viswanadha, Pranav" userId="e6f34677-6eb2-4c95-9813-3967b2f4fbcf" providerId="ADAL" clId="{464CEE7E-F1F8-D647-9599-B88B93F4B056}" dt="2025-04-01T01:01:26.528" v="1580" actId="2696"/>
        <pc:sldMkLst>
          <pc:docMk/>
          <pc:sldMk cId="0" sldId="273"/>
        </pc:sldMkLst>
      </pc:sldChg>
      <pc:sldChg chg="del">
        <pc:chgData name="Viswanadha, Pranav" userId="e6f34677-6eb2-4c95-9813-3967b2f4fbcf" providerId="ADAL" clId="{464CEE7E-F1F8-D647-9599-B88B93F4B056}" dt="2025-04-01T02:03:28.672" v="2892" actId="2696"/>
        <pc:sldMkLst>
          <pc:docMk/>
          <pc:sldMk cId="0" sldId="274"/>
        </pc:sldMkLst>
      </pc:sldChg>
      <pc:sldChg chg="delSp modSp mod ord modNotesTx">
        <pc:chgData name="Viswanadha, Pranav" userId="e6f34677-6eb2-4c95-9813-3967b2f4fbcf" providerId="ADAL" clId="{464CEE7E-F1F8-D647-9599-B88B93F4B056}" dt="2025-04-01T03:12:07.670" v="2953" actId="478"/>
        <pc:sldMkLst>
          <pc:docMk/>
          <pc:sldMk cId="0" sldId="275"/>
        </pc:sldMkLst>
        <pc:spChg chg="mod">
          <ac:chgData name="Viswanadha, Pranav" userId="e6f34677-6eb2-4c95-9813-3967b2f4fbcf" providerId="ADAL" clId="{464CEE7E-F1F8-D647-9599-B88B93F4B056}" dt="2025-03-30T19:44:49.795" v="1094" actId="1035"/>
          <ac:spMkLst>
            <pc:docMk/>
            <pc:sldMk cId="0" sldId="275"/>
            <ac:spMk id="646" creationId="{00000000-0000-0000-0000-000000000000}"/>
          </ac:spMkLst>
        </pc:spChg>
        <pc:spChg chg="mod">
          <ac:chgData name="Viswanadha, Pranav" userId="e6f34677-6eb2-4c95-9813-3967b2f4fbcf" providerId="ADAL" clId="{464CEE7E-F1F8-D647-9599-B88B93F4B056}" dt="2025-03-30T19:44:49.795" v="1094" actId="1035"/>
          <ac:spMkLst>
            <pc:docMk/>
            <pc:sldMk cId="0" sldId="275"/>
            <ac:spMk id="647" creationId="{00000000-0000-0000-0000-000000000000}"/>
          </ac:spMkLst>
        </pc:spChg>
        <pc:spChg chg="del">
          <ac:chgData name="Viswanadha, Pranav" userId="e6f34677-6eb2-4c95-9813-3967b2f4fbcf" providerId="ADAL" clId="{464CEE7E-F1F8-D647-9599-B88B93F4B056}" dt="2025-04-01T03:12:07.670" v="2953" actId="478"/>
          <ac:spMkLst>
            <pc:docMk/>
            <pc:sldMk cId="0" sldId="275"/>
            <ac:spMk id="648" creationId="{00000000-0000-0000-0000-000000000000}"/>
          </ac:spMkLst>
        </pc:spChg>
      </pc:sldChg>
      <pc:sldChg chg="modSp del mod">
        <pc:chgData name="Viswanadha, Pranav" userId="e6f34677-6eb2-4c95-9813-3967b2f4fbcf" providerId="ADAL" clId="{464CEE7E-F1F8-D647-9599-B88B93F4B056}" dt="2025-04-01T14:03:35.268" v="2990" actId="2696"/>
        <pc:sldMkLst>
          <pc:docMk/>
          <pc:sldMk cId="0" sldId="276"/>
        </pc:sldMkLst>
        <pc:spChg chg="mod">
          <ac:chgData name="Viswanadha, Pranav" userId="e6f34677-6eb2-4c95-9813-3967b2f4fbcf" providerId="ADAL" clId="{464CEE7E-F1F8-D647-9599-B88B93F4B056}" dt="2025-04-01T01:42:44.494" v="2847" actId="207"/>
          <ac:spMkLst>
            <pc:docMk/>
            <pc:sldMk cId="0" sldId="276"/>
            <ac:spMk id="666" creationId="{00000000-0000-0000-0000-000000000000}"/>
          </ac:spMkLst>
        </pc:spChg>
      </pc:sldChg>
      <pc:sldChg chg="del modNotes">
        <pc:chgData name="Viswanadha, Pranav" userId="e6f34677-6eb2-4c95-9813-3967b2f4fbcf" providerId="ADAL" clId="{464CEE7E-F1F8-D647-9599-B88B93F4B056}" dt="2025-04-01T02:03:35.155" v="2893" actId="2696"/>
        <pc:sldMkLst>
          <pc:docMk/>
          <pc:sldMk cId="0" sldId="277"/>
        </pc:sldMkLst>
      </pc:sldChg>
      <pc:sldChg chg="del modNotes">
        <pc:chgData name="Viswanadha, Pranav" userId="e6f34677-6eb2-4c95-9813-3967b2f4fbcf" providerId="ADAL" clId="{464CEE7E-F1F8-D647-9599-B88B93F4B056}" dt="2025-04-01T02:03:36.541" v="2894" actId="2696"/>
        <pc:sldMkLst>
          <pc:docMk/>
          <pc:sldMk cId="0" sldId="278"/>
        </pc:sldMkLst>
      </pc:sldChg>
      <pc:sldChg chg="del">
        <pc:chgData name="Viswanadha, Pranav" userId="e6f34677-6eb2-4c95-9813-3967b2f4fbcf" providerId="ADAL" clId="{464CEE7E-F1F8-D647-9599-B88B93F4B056}" dt="2025-04-01T14:03:35.712" v="2991" actId="2696"/>
        <pc:sldMkLst>
          <pc:docMk/>
          <pc:sldMk cId="0" sldId="279"/>
        </pc:sldMkLst>
      </pc:sldChg>
      <pc:sldChg chg="del">
        <pc:chgData name="Viswanadha, Pranav" userId="e6f34677-6eb2-4c95-9813-3967b2f4fbcf" providerId="ADAL" clId="{464CEE7E-F1F8-D647-9599-B88B93F4B056}" dt="2025-04-01T14:03:36.032" v="2992" actId="2696"/>
        <pc:sldMkLst>
          <pc:docMk/>
          <pc:sldMk cId="0" sldId="280"/>
        </pc:sldMkLst>
      </pc:sldChg>
      <pc:sldChg chg="del">
        <pc:chgData name="Viswanadha, Pranav" userId="e6f34677-6eb2-4c95-9813-3967b2f4fbcf" providerId="ADAL" clId="{464CEE7E-F1F8-D647-9599-B88B93F4B056}" dt="2025-04-01T14:03:36.348" v="2993" actId="2696"/>
        <pc:sldMkLst>
          <pc:docMk/>
          <pc:sldMk cId="0" sldId="281"/>
        </pc:sldMkLst>
      </pc:sldChg>
      <pc:sldChg chg="del">
        <pc:chgData name="Viswanadha, Pranav" userId="e6f34677-6eb2-4c95-9813-3967b2f4fbcf" providerId="ADAL" clId="{464CEE7E-F1F8-D647-9599-B88B93F4B056}" dt="2025-04-01T14:03:36.769" v="2994" actId="2696"/>
        <pc:sldMkLst>
          <pc:docMk/>
          <pc:sldMk cId="0" sldId="282"/>
        </pc:sldMkLst>
      </pc:sldChg>
      <pc:sldChg chg="del">
        <pc:chgData name="Viswanadha, Pranav" userId="e6f34677-6eb2-4c95-9813-3967b2f4fbcf" providerId="ADAL" clId="{464CEE7E-F1F8-D647-9599-B88B93F4B056}" dt="2025-04-01T14:03:37.243" v="2995" actId="2696"/>
        <pc:sldMkLst>
          <pc:docMk/>
          <pc:sldMk cId="0" sldId="283"/>
        </pc:sldMkLst>
      </pc:sldChg>
      <pc:sldChg chg="del">
        <pc:chgData name="Viswanadha, Pranav" userId="e6f34677-6eb2-4c95-9813-3967b2f4fbcf" providerId="ADAL" clId="{464CEE7E-F1F8-D647-9599-B88B93F4B056}" dt="2025-04-01T14:03:37.906" v="2996" actId="2696"/>
        <pc:sldMkLst>
          <pc:docMk/>
          <pc:sldMk cId="0" sldId="284"/>
        </pc:sldMkLst>
      </pc:sldChg>
      <pc:sldChg chg="del">
        <pc:chgData name="Viswanadha, Pranav" userId="e6f34677-6eb2-4c95-9813-3967b2f4fbcf" providerId="ADAL" clId="{464CEE7E-F1F8-D647-9599-B88B93F4B056}" dt="2025-04-01T14:03:38.245" v="2997" actId="2696"/>
        <pc:sldMkLst>
          <pc:docMk/>
          <pc:sldMk cId="0" sldId="285"/>
        </pc:sldMkLst>
      </pc:sldChg>
      <pc:sldChg chg="del">
        <pc:chgData name="Viswanadha, Pranav" userId="e6f34677-6eb2-4c95-9813-3967b2f4fbcf" providerId="ADAL" clId="{464CEE7E-F1F8-D647-9599-B88B93F4B056}" dt="2025-04-01T14:03:38.589" v="2998" actId="2696"/>
        <pc:sldMkLst>
          <pc:docMk/>
          <pc:sldMk cId="0" sldId="286"/>
        </pc:sldMkLst>
      </pc:sldChg>
      <pc:sldChg chg="del">
        <pc:chgData name="Viswanadha, Pranav" userId="e6f34677-6eb2-4c95-9813-3967b2f4fbcf" providerId="ADAL" clId="{464CEE7E-F1F8-D647-9599-B88B93F4B056}" dt="2025-04-01T14:03:38.936" v="2999" actId="2696"/>
        <pc:sldMkLst>
          <pc:docMk/>
          <pc:sldMk cId="0" sldId="287"/>
        </pc:sldMkLst>
      </pc:sldChg>
      <pc:sldChg chg="del">
        <pc:chgData name="Viswanadha, Pranav" userId="e6f34677-6eb2-4c95-9813-3967b2f4fbcf" providerId="ADAL" clId="{464CEE7E-F1F8-D647-9599-B88B93F4B056}" dt="2025-04-01T14:03:39.347" v="3000" actId="2696"/>
        <pc:sldMkLst>
          <pc:docMk/>
          <pc:sldMk cId="0" sldId="288"/>
        </pc:sldMkLst>
      </pc:sldChg>
      <pc:sldChg chg="del">
        <pc:chgData name="Viswanadha, Pranav" userId="e6f34677-6eb2-4c95-9813-3967b2f4fbcf" providerId="ADAL" clId="{464CEE7E-F1F8-D647-9599-B88B93F4B056}" dt="2025-04-01T14:03:39.795" v="3001" actId="2696"/>
        <pc:sldMkLst>
          <pc:docMk/>
          <pc:sldMk cId="0" sldId="289"/>
        </pc:sldMkLst>
      </pc:sldChg>
      <pc:sldChg chg="del">
        <pc:chgData name="Viswanadha, Pranav" userId="e6f34677-6eb2-4c95-9813-3967b2f4fbcf" providerId="ADAL" clId="{464CEE7E-F1F8-D647-9599-B88B93F4B056}" dt="2025-04-01T14:03:40.099" v="3002" actId="2696"/>
        <pc:sldMkLst>
          <pc:docMk/>
          <pc:sldMk cId="0" sldId="290"/>
        </pc:sldMkLst>
      </pc:sldChg>
      <pc:sldChg chg="del">
        <pc:chgData name="Viswanadha, Pranav" userId="e6f34677-6eb2-4c95-9813-3967b2f4fbcf" providerId="ADAL" clId="{464CEE7E-F1F8-D647-9599-B88B93F4B056}" dt="2025-04-01T14:03:40.289" v="3003" actId="2696"/>
        <pc:sldMkLst>
          <pc:docMk/>
          <pc:sldMk cId="0" sldId="291"/>
        </pc:sldMkLst>
      </pc:sldChg>
      <pc:sldChg chg="del">
        <pc:chgData name="Viswanadha, Pranav" userId="e6f34677-6eb2-4c95-9813-3967b2f4fbcf" providerId="ADAL" clId="{464CEE7E-F1F8-D647-9599-B88B93F4B056}" dt="2025-04-01T14:03:40.848" v="3004" actId="2696"/>
        <pc:sldMkLst>
          <pc:docMk/>
          <pc:sldMk cId="0" sldId="292"/>
        </pc:sldMkLst>
      </pc:sldChg>
      <pc:sldChg chg="del">
        <pc:chgData name="Viswanadha, Pranav" userId="e6f34677-6eb2-4c95-9813-3967b2f4fbcf" providerId="ADAL" clId="{464CEE7E-F1F8-D647-9599-B88B93F4B056}" dt="2025-04-01T14:03:41.276" v="3005" actId="2696"/>
        <pc:sldMkLst>
          <pc:docMk/>
          <pc:sldMk cId="0" sldId="293"/>
        </pc:sldMkLst>
      </pc:sldChg>
      <pc:sldChg chg="del">
        <pc:chgData name="Viswanadha, Pranav" userId="e6f34677-6eb2-4c95-9813-3967b2f4fbcf" providerId="ADAL" clId="{464CEE7E-F1F8-D647-9599-B88B93F4B056}" dt="2025-04-01T14:03:41.694" v="3006" actId="2696"/>
        <pc:sldMkLst>
          <pc:docMk/>
          <pc:sldMk cId="0" sldId="294"/>
        </pc:sldMkLst>
      </pc:sldChg>
      <pc:sldChg chg="del">
        <pc:chgData name="Viswanadha, Pranav" userId="e6f34677-6eb2-4c95-9813-3967b2f4fbcf" providerId="ADAL" clId="{464CEE7E-F1F8-D647-9599-B88B93F4B056}" dt="2025-04-01T14:03:42.116" v="3007" actId="2696"/>
        <pc:sldMkLst>
          <pc:docMk/>
          <pc:sldMk cId="0" sldId="295"/>
        </pc:sldMkLst>
      </pc:sldChg>
      <pc:sldChg chg="del modNotes">
        <pc:chgData name="Viswanadha, Pranav" userId="e6f34677-6eb2-4c95-9813-3967b2f4fbcf" providerId="ADAL" clId="{464CEE7E-F1F8-D647-9599-B88B93F4B056}" dt="2025-04-01T14:03:42.658" v="3009" actId="2696"/>
        <pc:sldMkLst>
          <pc:docMk/>
          <pc:sldMk cId="0" sldId="296"/>
        </pc:sldMkLst>
      </pc:sldChg>
      <pc:sldChg chg="modSp add mod">
        <pc:chgData name="Viswanadha, Pranav" userId="e6f34677-6eb2-4c95-9813-3967b2f4fbcf" providerId="ADAL" clId="{464CEE7E-F1F8-D647-9599-B88B93F4B056}" dt="2025-03-31T18:06:40.880" v="1107" actId="20577"/>
        <pc:sldMkLst>
          <pc:docMk/>
          <pc:sldMk cId="1076295124" sldId="298"/>
        </pc:sldMkLst>
        <pc:spChg chg="mod">
          <ac:chgData name="Viswanadha, Pranav" userId="e6f34677-6eb2-4c95-9813-3967b2f4fbcf" providerId="ADAL" clId="{464CEE7E-F1F8-D647-9599-B88B93F4B056}" dt="2025-03-31T18:06:40.880" v="1107" actId="20577"/>
          <ac:spMkLst>
            <pc:docMk/>
            <pc:sldMk cId="1076295124" sldId="298"/>
            <ac:spMk id="13" creationId="{A2A67440-0AA3-0CCD-A621-0DBF606263B3}"/>
          </ac:spMkLst>
        </pc:spChg>
      </pc:sldChg>
      <pc:sldChg chg="modSp new del mod">
        <pc:chgData name="Viswanadha, Pranav" userId="e6f34677-6eb2-4c95-9813-3967b2f4fbcf" providerId="ADAL" clId="{464CEE7E-F1F8-D647-9599-B88B93F4B056}" dt="2025-03-31T18:32:49.064" v="1231" actId="2696"/>
        <pc:sldMkLst>
          <pc:docMk/>
          <pc:sldMk cId="2112502659" sldId="299"/>
        </pc:sldMkLst>
        <pc:spChg chg="mod">
          <ac:chgData name="Viswanadha, Pranav" userId="e6f34677-6eb2-4c95-9813-3967b2f4fbcf" providerId="ADAL" clId="{464CEE7E-F1F8-D647-9599-B88B93F4B056}" dt="2025-03-31T18:08:09.363" v="1123" actId="20577"/>
          <ac:spMkLst>
            <pc:docMk/>
            <pc:sldMk cId="2112502659" sldId="299"/>
            <ac:spMk id="2" creationId="{F0B9706E-F84A-BB07-551F-BD478D3479DF}"/>
          </ac:spMkLst>
        </pc:spChg>
      </pc:sldChg>
      <pc:sldChg chg="modSp new mod modNotesTx">
        <pc:chgData name="Viswanadha, Pranav" userId="e6f34677-6eb2-4c95-9813-3967b2f4fbcf" providerId="ADAL" clId="{464CEE7E-F1F8-D647-9599-B88B93F4B056}" dt="2025-03-31T18:36:36.169" v="1267" actId="20577"/>
        <pc:sldMkLst>
          <pc:docMk/>
          <pc:sldMk cId="136581266" sldId="300"/>
        </pc:sldMkLst>
        <pc:spChg chg="mod">
          <ac:chgData name="Viswanadha, Pranav" userId="e6f34677-6eb2-4c95-9813-3967b2f4fbcf" providerId="ADAL" clId="{464CEE7E-F1F8-D647-9599-B88B93F4B056}" dt="2025-03-31T18:08:55.618" v="1142" actId="20577"/>
          <ac:spMkLst>
            <pc:docMk/>
            <pc:sldMk cId="136581266" sldId="300"/>
            <ac:spMk id="2" creationId="{E7C8FB68-4B61-3EF1-8C22-189D146BC1B5}"/>
          </ac:spMkLst>
        </pc:spChg>
      </pc:sldChg>
      <pc:sldChg chg="modSp new mod modNotesTx">
        <pc:chgData name="Viswanadha, Pranav" userId="e6f34677-6eb2-4c95-9813-3967b2f4fbcf" providerId="ADAL" clId="{464CEE7E-F1F8-D647-9599-B88B93F4B056}" dt="2025-04-01T14:03:20.269" v="2989" actId="20577"/>
        <pc:sldMkLst>
          <pc:docMk/>
          <pc:sldMk cId="3663238259" sldId="301"/>
        </pc:sldMkLst>
        <pc:spChg chg="mod">
          <ac:chgData name="Viswanadha, Pranav" userId="e6f34677-6eb2-4c95-9813-3967b2f4fbcf" providerId="ADAL" clId="{464CEE7E-F1F8-D647-9599-B88B93F4B056}" dt="2025-03-31T18:27:43.817" v="1201" actId="20577"/>
          <ac:spMkLst>
            <pc:docMk/>
            <pc:sldMk cId="3663238259" sldId="301"/>
            <ac:spMk id="2" creationId="{70F0B888-9A86-19AA-C8A7-1A0118E295EE}"/>
          </ac:spMkLst>
        </pc:spChg>
        <pc:spChg chg="mod">
          <ac:chgData name="Viswanadha, Pranav" userId="e6f34677-6eb2-4c95-9813-3967b2f4fbcf" providerId="ADAL" clId="{464CEE7E-F1F8-D647-9599-B88B93F4B056}" dt="2025-03-31T18:27:49.896" v="1228" actId="20577"/>
          <ac:spMkLst>
            <pc:docMk/>
            <pc:sldMk cId="3663238259" sldId="301"/>
            <ac:spMk id="3" creationId="{E528F586-1738-8EF2-0BEB-D7767F0BE755}"/>
          </ac:spMkLst>
        </pc:spChg>
        <pc:spChg chg="mod">
          <ac:chgData name="Viswanadha, Pranav" userId="e6f34677-6eb2-4c95-9813-3967b2f4fbcf" providerId="ADAL" clId="{464CEE7E-F1F8-D647-9599-B88B93F4B056}" dt="2025-04-01T14:03:20.269" v="2989" actId="20577"/>
          <ac:spMkLst>
            <pc:docMk/>
            <pc:sldMk cId="3663238259" sldId="301"/>
            <ac:spMk id="6" creationId="{117DD4DB-F930-B68D-C468-5EAF4C9CD535}"/>
          </ac:spMkLst>
        </pc:spChg>
      </pc:sldChg>
      <pc:sldChg chg="modSp new del mod modNotesTx">
        <pc:chgData name="Viswanadha, Pranav" userId="e6f34677-6eb2-4c95-9813-3967b2f4fbcf" providerId="ADAL" clId="{464CEE7E-F1F8-D647-9599-B88B93F4B056}" dt="2025-03-31T20:53:45.096" v="1356" actId="2696"/>
        <pc:sldMkLst>
          <pc:docMk/>
          <pc:sldMk cId="1983808008" sldId="302"/>
        </pc:sldMkLst>
        <pc:spChg chg="mod">
          <ac:chgData name="Viswanadha, Pranav" userId="e6f34677-6eb2-4c95-9813-3967b2f4fbcf" providerId="ADAL" clId="{464CEE7E-F1F8-D647-9599-B88B93F4B056}" dt="2025-03-31T18:33:07.533" v="1260" actId="20577"/>
          <ac:spMkLst>
            <pc:docMk/>
            <pc:sldMk cId="1983808008" sldId="302"/>
            <ac:spMk id="2" creationId="{8ED56C4C-FEEC-E8AF-F07A-02D2A2426C15}"/>
          </ac:spMkLst>
        </pc:spChg>
      </pc:sldChg>
      <pc:sldChg chg="add modNotesTx">
        <pc:chgData name="Viswanadha, Pranav" userId="e6f34677-6eb2-4c95-9813-3967b2f4fbcf" providerId="ADAL" clId="{464CEE7E-F1F8-D647-9599-B88B93F4B056}" dt="2025-03-31T18:36:38.652" v="1273" actId="20577"/>
        <pc:sldMkLst>
          <pc:docMk/>
          <pc:sldMk cId="1482317295" sldId="303"/>
        </pc:sldMkLst>
      </pc:sldChg>
      <pc:sldChg chg="add del">
        <pc:chgData name="Viswanadha, Pranav" userId="e6f34677-6eb2-4c95-9813-3967b2f4fbcf" providerId="ADAL" clId="{464CEE7E-F1F8-D647-9599-B88B93F4B056}" dt="2025-04-01T01:01:57.666" v="1649" actId="2696"/>
        <pc:sldMkLst>
          <pc:docMk/>
          <pc:sldMk cId="3571473698" sldId="304"/>
        </pc:sldMkLst>
      </pc:sldChg>
      <pc:sldChg chg="modSp new del mod modNotesTx">
        <pc:chgData name="Viswanadha, Pranav" userId="e6f34677-6eb2-4c95-9813-3967b2f4fbcf" providerId="ADAL" clId="{464CEE7E-F1F8-D647-9599-B88B93F4B056}" dt="2025-04-01T01:38:07.641" v="2788" actId="2696"/>
        <pc:sldMkLst>
          <pc:docMk/>
          <pc:sldMk cId="3616406051" sldId="305"/>
        </pc:sldMkLst>
        <pc:spChg chg="mod">
          <ac:chgData name="Viswanadha, Pranav" userId="e6f34677-6eb2-4c95-9813-3967b2f4fbcf" providerId="ADAL" clId="{464CEE7E-F1F8-D647-9599-B88B93F4B056}" dt="2025-04-01T01:23:12.566" v="2497" actId="1076"/>
          <ac:spMkLst>
            <pc:docMk/>
            <pc:sldMk cId="3616406051" sldId="305"/>
            <ac:spMk id="2" creationId="{AE050001-CD6B-3A5F-B210-A69C4FCBBB83}"/>
          </ac:spMkLst>
        </pc:spChg>
        <pc:spChg chg="mod">
          <ac:chgData name="Viswanadha, Pranav" userId="e6f34677-6eb2-4c95-9813-3967b2f4fbcf" providerId="ADAL" clId="{464CEE7E-F1F8-D647-9599-B88B93F4B056}" dt="2025-04-01T01:23:12.566" v="2497" actId="1076"/>
          <ac:spMkLst>
            <pc:docMk/>
            <pc:sldMk cId="3616406051" sldId="305"/>
            <ac:spMk id="3" creationId="{1051D002-57B6-07ED-9C0E-F1080FEE27E7}"/>
          </ac:spMkLst>
        </pc:spChg>
        <pc:spChg chg="mod">
          <ac:chgData name="Viswanadha, Pranav" userId="e6f34677-6eb2-4c95-9813-3967b2f4fbcf" providerId="ADAL" clId="{464CEE7E-F1F8-D647-9599-B88B93F4B056}" dt="2025-04-01T01:23:12.566" v="2497" actId="1076"/>
          <ac:spMkLst>
            <pc:docMk/>
            <pc:sldMk cId="3616406051" sldId="305"/>
            <ac:spMk id="4" creationId="{05977DB9-C6DB-4F33-9FCE-D2B36800A202}"/>
          </ac:spMkLst>
        </pc:spChg>
        <pc:spChg chg="mod">
          <ac:chgData name="Viswanadha, Pranav" userId="e6f34677-6eb2-4c95-9813-3967b2f4fbcf" providerId="ADAL" clId="{464CEE7E-F1F8-D647-9599-B88B93F4B056}" dt="2025-04-01T01:01:21.153" v="1579" actId="20577"/>
          <ac:spMkLst>
            <pc:docMk/>
            <pc:sldMk cId="3616406051" sldId="305"/>
            <ac:spMk id="5" creationId="{3F4D7EFD-FCA9-7178-851E-E39AC666708F}"/>
          </ac:spMkLst>
        </pc:spChg>
        <pc:spChg chg="mod">
          <ac:chgData name="Viswanadha, Pranav" userId="e6f34677-6eb2-4c95-9813-3967b2f4fbcf" providerId="ADAL" clId="{464CEE7E-F1F8-D647-9599-B88B93F4B056}" dt="2025-04-01T01:23:12.566" v="2497" actId="1076"/>
          <ac:spMkLst>
            <pc:docMk/>
            <pc:sldMk cId="3616406051" sldId="305"/>
            <ac:spMk id="6" creationId="{24A01BE3-1F6F-9354-AA28-A4A4595D3E7F}"/>
          </ac:spMkLst>
        </pc:spChg>
        <pc:spChg chg="mod">
          <ac:chgData name="Viswanadha, Pranav" userId="e6f34677-6eb2-4c95-9813-3967b2f4fbcf" providerId="ADAL" clId="{464CEE7E-F1F8-D647-9599-B88B93F4B056}" dt="2025-04-01T01:23:12.566" v="2497" actId="1076"/>
          <ac:spMkLst>
            <pc:docMk/>
            <pc:sldMk cId="3616406051" sldId="305"/>
            <ac:spMk id="7" creationId="{0D1F33F2-6250-3F4F-3900-412ADD2A0316}"/>
          </ac:spMkLst>
        </pc:spChg>
        <pc:spChg chg="mod">
          <ac:chgData name="Viswanadha, Pranav" userId="e6f34677-6eb2-4c95-9813-3967b2f4fbcf" providerId="ADAL" clId="{464CEE7E-F1F8-D647-9599-B88B93F4B056}" dt="2025-04-01T01:23:12.566" v="2497" actId="1076"/>
          <ac:spMkLst>
            <pc:docMk/>
            <pc:sldMk cId="3616406051" sldId="305"/>
            <ac:spMk id="8" creationId="{43AD4C69-8AEB-5152-14E4-CF867A345530}"/>
          </ac:spMkLst>
        </pc:spChg>
      </pc:sldChg>
      <pc:sldChg chg="addSp delSp modSp add mod modNotesTx">
        <pc:chgData name="Viswanadha, Pranav" userId="e6f34677-6eb2-4c95-9813-3967b2f4fbcf" providerId="ADAL" clId="{464CEE7E-F1F8-D647-9599-B88B93F4B056}" dt="2025-04-01T02:09:03.877" v="2895" actId="208"/>
        <pc:sldMkLst>
          <pc:docMk/>
          <pc:sldMk cId="3217961251" sldId="306"/>
        </pc:sldMkLst>
        <pc:spChg chg="mod">
          <ac:chgData name="Viswanadha, Pranav" userId="e6f34677-6eb2-4c95-9813-3967b2f4fbcf" providerId="ADAL" clId="{464CEE7E-F1F8-D647-9599-B88B93F4B056}" dt="2025-04-01T01:32:57.070" v="2562" actId="120"/>
          <ac:spMkLst>
            <pc:docMk/>
            <pc:sldMk cId="3217961251" sldId="306"/>
            <ac:spMk id="2" creationId="{1D514374-E05F-A0A4-9EDA-A0C349B8CBB9}"/>
          </ac:spMkLst>
        </pc:spChg>
        <pc:spChg chg="mod">
          <ac:chgData name="Viswanadha, Pranav" userId="e6f34677-6eb2-4c95-9813-3967b2f4fbcf" providerId="ADAL" clId="{464CEE7E-F1F8-D647-9599-B88B93F4B056}" dt="2025-04-01T01:33:21.849" v="2568" actId="14100"/>
          <ac:spMkLst>
            <pc:docMk/>
            <pc:sldMk cId="3217961251" sldId="306"/>
            <ac:spMk id="3" creationId="{34F768DD-DDC5-EE80-0E44-06880F3C9EA5}"/>
          </ac:spMkLst>
        </pc:spChg>
        <pc:spChg chg="mod">
          <ac:chgData name="Viswanadha, Pranav" userId="e6f34677-6eb2-4c95-9813-3967b2f4fbcf" providerId="ADAL" clId="{464CEE7E-F1F8-D647-9599-B88B93F4B056}" dt="2025-04-01T01:33:49.882" v="2569" actId="14100"/>
          <ac:spMkLst>
            <pc:docMk/>
            <pc:sldMk cId="3217961251" sldId="306"/>
            <ac:spMk id="4" creationId="{4E00FBBC-351B-DCDF-684B-36BB3652A1E7}"/>
          </ac:spMkLst>
        </pc:spChg>
        <pc:spChg chg="mod">
          <ac:chgData name="Viswanadha, Pranav" userId="e6f34677-6eb2-4c95-9813-3967b2f4fbcf" providerId="ADAL" clId="{464CEE7E-F1F8-D647-9599-B88B93F4B056}" dt="2025-04-01T01:34:20.778" v="2573" actId="2085"/>
          <ac:spMkLst>
            <pc:docMk/>
            <pc:sldMk cId="3217961251" sldId="306"/>
            <ac:spMk id="5" creationId="{FAEFC32E-88FA-F422-2E60-7E4BEF09925C}"/>
          </ac:spMkLst>
        </pc:spChg>
        <pc:spChg chg="mod">
          <ac:chgData name="Viswanadha, Pranav" userId="e6f34677-6eb2-4c95-9813-3967b2f4fbcf" providerId="ADAL" clId="{464CEE7E-F1F8-D647-9599-B88B93F4B056}" dt="2025-04-01T01:09:08.691" v="2062" actId="1076"/>
          <ac:spMkLst>
            <pc:docMk/>
            <pc:sldMk cId="3217961251" sldId="306"/>
            <ac:spMk id="6" creationId="{894E29D5-7744-D126-57FC-7EEA95BEDFC1}"/>
          </ac:spMkLst>
        </pc:spChg>
        <pc:spChg chg="add del mod">
          <ac:chgData name="Viswanadha, Pranav" userId="e6f34677-6eb2-4c95-9813-3967b2f4fbcf" providerId="ADAL" clId="{464CEE7E-F1F8-D647-9599-B88B93F4B056}" dt="2025-04-01T01:09:48.546" v="2073"/>
          <ac:spMkLst>
            <pc:docMk/>
            <pc:sldMk cId="3217961251" sldId="306"/>
            <ac:spMk id="7" creationId="{FFDC8737-1E37-69B9-8661-EB2DE0F15A72}"/>
          </ac:spMkLst>
        </pc:spChg>
        <pc:cxnChg chg="add mod">
          <ac:chgData name="Viswanadha, Pranav" userId="e6f34677-6eb2-4c95-9813-3967b2f4fbcf" providerId="ADAL" clId="{464CEE7E-F1F8-D647-9599-B88B93F4B056}" dt="2025-04-01T02:09:03.877" v="2895" actId="208"/>
          <ac:cxnSpMkLst>
            <pc:docMk/>
            <pc:sldMk cId="3217961251" sldId="306"/>
            <ac:cxnSpMk id="9" creationId="{9AC2FE2E-7051-C755-FA39-E00096438557}"/>
          </ac:cxnSpMkLst>
        </pc:cxnChg>
      </pc:sldChg>
      <pc:sldChg chg="addSp delSp modSp add mod ord modNotesTx">
        <pc:chgData name="Viswanadha, Pranav" userId="e6f34677-6eb2-4c95-9813-3967b2f4fbcf" providerId="ADAL" clId="{464CEE7E-F1F8-D647-9599-B88B93F4B056}" dt="2025-04-01T14:06:53.682" v="3018" actId="20577"/>
        <pc:sldMkLst>
          <pc:docMk/>
          <pc:sldMk cId="281311117" sldId="307"/>
        </pc:sldMkLst>
        <pc:spChg chg="mod">
          <ac:chgData name="Viswanadha, Pranav" userId="e6f34677-6eb2-4c95-9813-3967b2f4fbcf" providerId="ADAL" clId="{464CEE7E-F1F8-D647-9599-B88B93F4B056}" dt="2025-04-01T01:43:30.375" v="2850" actId="207"/>
          <ac:spMkLst>
            <pc:docMk/>
            <pc:sldMk cId="281311117" sldId="307"/>
            <ac:spMk id="3" creationId="{5B813413-87FB-F747-3224-C3554D77D78F}"/>
          </ac:spMkLst>
        </pc:spChg>
        <pc:spChg chg="mod">
          <ac:chgData name="Viswanadha, Pranav" userId="e6f34677-6eb2-4c95-9813-3967b2f4fbcf" providerId="ADAL" clId="{464CEE7E-F1F8-D647-9599-B88B93F4B056}" dt="2025-04-01T01:43:30.375" v="2850" actId="207"/>
          <ac:spMkLst>
            <pc:docMk/>
            <pc:sldMk cId="281311117" sldId="307"/>
            <ac:spMk id="4" creationId="{2649952F-4C93-78F0-C9AF-1BFEF1CA17F4}"/>
          </ac:spMkLst>
        </pc:spChg>
        <pc:spChg chg="mod">
          <ac:chgData name="Viswanadha, Pranav" userId="e6f34677-6eb2-4c95-9813-3967b2f4fbcf" providerId="ADAL" clId="{464CEE7E-F1F8-D647-9599-B88B93F4B056}" dt="2025-04-01T01:43:30.375" v="2850" actId="207"/>
          <ac:spMkLst>
            <pc:docMk/>
            <pc:sldMk cId="281311117" sldId="307"/>
            <ac:spMk id="5" creationId="{70B50E5E-FA98-72F5-2679-20B03BC8149E}"/>
          </ac:spMkLst>
        </pc:spChg>
        <pc:spChg chg="mod">
          <ac:chgData name="Viswanadha, Pranav" userId="e6f34677-6eb2-4c95-9813-3967b2f4fbcf" providerId="ADAL" clId="{464CEE7E-F1F8-D647-9599-B88B93F4B056}" dt="2025-04-01T01:43:30.375" v="2850" actId="207"/>
          <ac:spMkLst>
            <pc:docMk/>
            <pc:sldMk cId="281311117" sldId="307"/>
            <ac:spMk id="6" creationId="{EE362C5D-59F1-3409-6210-18666AF474E1}"/>
          </ac:spMkLst>
        </pc:spChg>
        <pc:spChg chg="mod">
          <ac:chgData name="Viswanadha, Pranav" userId="e6f34677-6eb2-4c95-9813-3967b2f4fbcf" providerId="ADAL" clId="{464CEE7E-F1F8-D647-9599-B88B93F4B056}" dt="2025-04-01T01:43:30.375" v="2850" actId="207"/>
          <ac:spMkLst>
            <pc:docMk/>
            <pc:sldMk cId="281311117" sldId="307"/>
            <ac:spMk id="7" creationId="{6703D951-0424-86C0-BB84-45B0BFEC995C}"/>
          </ac:spMkLst>
        </pc:spChg>
        <pc:spChg chg="mod">
          <ac:chgData name="Viswanadha, Pranav" userId="e6f34677-6eb2-4c95-9813-3967b2f4fbcf" providerId="ADAL" clId="{464CEE7E-F1F8-D647-9599-B88B93F4B056}" dt="2025-04-01T01:43:30.375" v="2850" actId="207"/>
          <ac:spMkLst>
            <pc:docMk/>
            <pc:sldMk cId="281311117" sldId="307"/>
            <ac:spMk id="8" creationId="{1434756A-CDAD-A93E-37DE-C54DE1165AF8}"/>
          </ac:spMkLst>
        </pc:spChg>
        <pc:spChg chg="mod">
          <ac:chgData name="Viswanadha, Pranav" userId="e6f34677-6eb2-4c95-9813-3967b2f4fbcf" providerId="ADAL" clId="{464CEE7E-F1F8-D647-9599-B88B93F4B056}" dt="2025-04-01T01:43:30.375" v="2850" actId="207"/>
          <ac:spMkLst>
            <pc:docMk/>
            <pc:sldMk cId="281311117" sldId="307"/>
            <ac:spMk id="9" creationId="{53EB7D30-31C5-A80C-D91C-1F1179E09F31}"/>
          </ac:spMkLst>
        </pc:spChg>
        <pc:spChg chg="add mod">
          <ac:chgData name="Viswanadha, Pranav" userId="e6f34677-6eb2-4c95-9813-3967b2f4fbcf" providerId="ADAL" clId="{464CEE7E-F1F8-D647-9599-B88B93F4B056}" dt="2025-04-01T01:44:09.256" v="2855" actId="1076"/>
          <ac:spMkLst>
            <pc:docMk/>
            <pc:sldMk cId="281311117" sldId="307"/>
            <ac:spMk id="10" creationId="{B7A33831-6536-453D-7944-9446C722AEBE}"/>
          </ac:spMkLst>
        </pc:spChg>
        <pc:spChg chg="add del mod">
          <ac:chgData name="Viswanadha, Pranav" userId="e6f34677-6eb2-4c95-9813-3967b2f4fbcf" providerId="ADAL" clId="{464CEE7E-F1F8-D647-9599-B88B93F4B056}" dt="2025-04-01T01:44:19.266" v="2859"/>
          <ac:spMkLst>
            <pc:docMk/>
            <pc:sldMk cId="281311117" sldId="307"/>
            <ac:spMk id="11" creationId="{2E974352-00DF-4284-EB52-F4297324D3B5}"/>
          </ac:spMkLst>
        </pc:spChg>
        <pc:spChg chg="add del mod">
          <ac:chgData name="Viswanadha, Pranav" userId="e6f34677-6eb2-4c95-9813-3967b2f4fbcf" providerId="ADAL" clId="{464CEE7E-F1F8-D647-9599-B88B93F4B056}" dt="2025-04-01T01:44:20.077" v="2861"/>
          <ac:spMkLst>
            <pc:docMk/>
            <pc:sldMk cId="281311117" sldId="307"/>
            <ac:spMk id="12" creationId="{152DEA91-0C82-8E92-495D-1B558AB53346}"/>
          </ac:spMkLst>
        </pc:spChg>
        <pc:spChg chg="mod">
          <ac:chgData name="Viswanadha, Pranav" userId="e6f34677-6eb2-4c95-9813-3967b2f4fbcf" providerId="ADAL" clId="{464CEE7E-F1F8-D647-9599-B88B93F4B056}" dt="2025-04-01T01:44:44.423" v="2863" actId="207"/>
          <ac:spMkLst>
            <pc:docMk/>
            <pc:sldMk cId="281311117" sldId="307"/>
            <ac:spMk id="14" creationId="{B192C00C-80D6-AEF1-4E78-973C0BFEC6B4}"/>
          </ac:spMkLst>
        </pc:spChg>
        <pc:spChg chg="mod">
          <ac:chgData name="Viswanadha, Pranav" userId="e6f34677-6eb2-4c95-9813-3967b2f4fbcf" providerId="ADAL" clId="{464CEE7E-F1F8-D647-9599-B88B93F4B056}" dt="2025-04-01T01:44:44.423" v="2863" actId="207"/>
          <ac:spMkLst>
            <pc:docMk/>
            <pc:sldMk cId="281311117" sldId="307"/>
            <ac:spMk id="15" creationId="{233B3AAE-CE4D-93E7-F598-8DB6DB74C76F}"/>
          </ac:spMkLst>
        </pc:spChg>
        <pc:spChg chg="mod">
          <ac:chgData name="Viswanadha, Pranav" userId="e6f34677-6eb2-4c95-9813-3967b2f4fbcf" providerId="ADAL" clId="{464CEE7E-F1F8-D647-9599-B88B93F4B056}" dt="2025-04-01T01:44:44.423" v="2863" actId="207"/>
          <ac:spMkLst>
            <pc:docMk/>
            <pc:sldMk cId="281311117" sldId="307"/>
            <ac:spMk id="16" creationId="{10787C2B-5428-EFFB-0275-F919E508DDCB}"/>
          </ac:spMkLst>
        </pc:spChg>
        <pc:spChg chg="mod">
          <ac:chgData name="Viswanadha, Pranav" userId="e6f34677-6eb2-4c95-9813-3967b2f4fbcf" providerId="ADAL" clId="{464CEE7E-F1F8-D647-9599-B88B93F4B056}" dt="2025-04-01T01:44:44.423" v="2863" actId="207"/>
          <ac:spMkLst>
            <pc:docMk/>
            <pc:sldMk cId="281311117" sldId="307"/>
            <ac:spMk id="17" creationId="{A264AB23-9CF3-A2C9-2CBE-A3D1A935595D}"/>
          </ac:spMkLst>
        </pc:spChg>
        <pc:spChg chg="mod">
          <ac:chgData name="Viswanadha, Pranav" userId="e6f34677-6eb2-4c95-9813-3967b2f4fbcf" providerId="ADAL" clId="{464CEE7E-F1F8-D647-9599-B88B93F4B056}" dt="2025-04-01T01:35:48.111" v="2628" actId="20577"/>
          <ac:spMkLst>
            <pc:docMk/>
            <pc:sldMk cId="281311117" sldId="307"/>
            <ac:spMk id="403" creationId="{ED433291-32CA-57FE-F628-0E833C87D0D5}"/>
          </ac:spMkLst>
        </pc:spChg>
        <pc:spChg chg="mod">
          <ac:chgData name="Viswanadha, Pranav" userId="e6f34677-6eb2-4c95-9813-3967b2f4fbcf" providerId="ADAL" clId="{464CEE7E-F1F8-D647-9599-B88B93F4B056}" dt="2025-04-01T01:38:39.451" v="2820" actId="1036"/>
          <ac:spMkLst>
            <pc:docMk/>
            <pc:sldMk cId="281311117" sldId="307"/>
            <ac:spMk id="404" creationId="{972A62AD-5A91-1B19-533D-DF816BAA3153}"/>
          </ac:spMkLst>
        </pc:spChg>
        <pc:spChg chg="mod">
          <ac:chgData name="Viswanadha, Pranav" userId="e6f34677-6eb2-4c95-9813-3967b2f4fbcf" providerId="ADAL" clId="{464CEE7E-F1F8-D647-9599-B88B93F4B056}" dt="2025-04-01T01:38:39.451" v="2820" actId="1036"/>
          <ac:spMkLst>
            <pc:docMk/>
            <pc:sldMk cId="281311117" sldId="307"/>
            <ac:spMk id="405" creationId="{FDF1BF49-3183-F63C-DB5B-3DF1222F5698}"/>
          </ac:spMkLst>
        </pc:spChg>
        <pc:spChg chg="mod">
          <ac:chgData name="Viswanadha, Pranav" userId="e6f34677-6eb2-4c95-9813-3967b2f4fbcf" providerId="ADAL" clId="{464CEE7E-F1F8-D647-9599-B88B93F4B056}" dt="2025-04-01T01:38:39.451" v="2820" actId="1036"/>
          <ac:spMkLst>
            <pc:docMk/>
            <pc:sldMk cId="281311117" sldId="307"/>
            <ac:spMk id="406" creationId="{E7926118-D3C7-2803-F2A1-EB171EFC0A3E}"/>
          </ac:spMkLst>
        </pc:spChg>
        <pc:spChg chg="mod">
          <ac:chgData name="Viswanadha, Pranav" userId="e6f34677-6eb2-4c95-9813-3967b2f4fbcf" providerId="ADAL" clId="{464CEE7E-F1F8-D647-9599-B88B93F4B056}" dt="2025-04-01T01:38:39.451" v="2820" actId="1036"/>
          <ac:spMkLst>
            <pc:docMk/>
            <pc:sldMk cId="281311117" sldId="307"/>
            <ac:spMk id="407" creationId="{11D9D393-6E0A-BEFF-A303-D83DE694B94D}"/>
          </ac:spMkLst>
        </pc:spChg>
        <pc:spChg chg="mod">
          <ac:chgData name="Viswanadha, Pranav" userId="e6f34677-6eb2-4c95-9813-3967b2f4fbcf" providerId="ADAL" clId="{464CEE7E-F1F8-D647-9599-B88B93F4B056}" dt="2025-04-01T01:38:39.451" v="2820" actId="1036"/>
          <ac:spMkLst>
            <pc:docMk/>
            <pc:sldMk cId="281311117" sldId="307"/>
            <ac:spMk id="408" creationId="{23ECB1BD-1487-3559-82C3-8ADBDBACF8B8}"/>
          </ac:spMkLst>
        </pc:spChg>
        <pc:spChg chg="mod">
          <ac:chgData name="Viswanadha, Pranav" userId="e6f34677-6eb2-4c95-9813-3967b2f4fbcf" providerId="ADAL" clId="{464CEE7E-F1F8-D647-9599-B88B93F4B056}" dt="2025-04-01T01:38:39.451" v="2820" actId="1036"/>
          <ac:spMkLst>
            <pc:docMk/>
            <pc:sldMk cId="281311117" sldId="307"/>
            <ac:spMk id="409" creationId="{CFDED893-4461-9519-672D-9CEB35427E28}"/>
          </ac:spMkLst>
        </pc:spChg>
        <pc:spChg chg="add del mod">
          <ac:chgData name="Viswanadha, Pranav" userId="e6f34677-6eb2-4c95-9813-3967b2f4fbcf" providerId="ADAL" clId="{464CEE7E-F1F8-D647-9599-B88B93F4B056}" dt="2025-04-01T01:38:39.451" v="2820" actId="1036"/>
          <ac:spMkLst>
            <pc:docMk/>
            <pc:sldMk cId="281311117" sldId="307"/>
            <ac:spMk id="410" creationId="{1A003D79-F21A-B072-ED94-4E773D260C8C}"/>
          </ac:spMkLst>
        </pc:spChg>
        <pc:spChg chg="mod">
          <ac:chgData name="Viswanadha, Pranav" userId="e6f34677-6eb2-4c95-9813-3967b2f4fbcf" providerId="ADAL" clId="{464CEE7E-F1F8-D647-9599-B88B93F4B056}" dt="2025-04-01T01:38:39.451" v="2820" actId="1036"/>
          <ac:spMkLst>
            <pc:docMk/>
            <pc:sldMk cId="281311117" sldId="307"/>
            <ac:spMk id="411" creationId="{3706BEBF-C848-8AB0-2352-1C1CC6BC7425}"/>
          </ac:spMkLst>
        </pc:spChg>
        <pc:spChg chg="mod">
          <ac:chgData name="Viswanadha, Pranav" userId="e6f34677-6eb2-4c95-9813-3967b2f4fbcf" providerId="ADAL" clId="{464CEE7E-F1F8-D647-9599-B88B93F4B056}" dt="2025-04-01T01:38:39.451" v="2820" actId="1036"/>
          <ac:spMkLst>
            <pc:docMk/>
            <pc:sldMk cId="281311117" sldId="307"/>
            <ac:spMk id="412" creationId="{AB4E2A4C-9B92-3FCA-CF39-2D87A37D4976}"/>
          </ac:spMkLst>
        </pc:spChg>
        <pc:spChg chg="del mod">
          <ac:chgData name="Viswanadha, Pranav" userId="e6f34677-6eb2-4c95-9813-3967b2f4fbcf" providerId="ADAL" clId="{464CEE7E-F1F8-D647-9599-B88B93F4B056}" dt="2025-04-01T01:36:54.293" v="2718" actId="478"/>
          <ac:spMkLst>
            <pc:docMk/>
            <pc:sldMk cId="281311117" sldId="307"/>
            <ac:spMk id="413" creationId="{9F1AF16B-6D6B-C7FD-66AE-7712FD3F0F6F}"/>
          </ac:spMkLst>
        </pc:spChg>
        <pc:grpChg chg="add mod">
          <ac:chgData name="Viswanadha, Pranav" userId="e6f34677-6eb2-4c95-9813-3967b2f4fbcf" providerId="ADAL" clId="{464CEE7E-F1F8-D647-9599-B88B93F4B056}" dt="2025-04-01T01:43:30.375" v="2850" actId="207"/>
          <ac:grpSpMkLst>
            <pc:docMk/>
            <pc:sldMk cId="281311117" sldId="307"/>
            <ac:grpSpMk id="2" creationId="{8FCE210E-3B01-9B24-D436-A686351FE758}"/>
          </ac:grpSpMkLst>
        </pc:grpChg>
        <pc:grpChg chg="add mod">
          <ac:chgData name="Viswanadha, Pranav" userId="e6f34677-6eb2-4c95-9813-3967b2f4fbcf" providerId="ADAL" clId="{464CEE7E-F1F8-D647-9599-B88B93F4B056}" dt="2025-04-01T01:44:55.390" v="2864" actId="1076"/>
          <ac:grpSpMkLst>
            <pc:docMk/>
            <pc:sldMk cId="281311117" sldId="307"/>
            <ac:grpSpMk id="13" creationId="{BCBB6077-923B-2B1D-7DB5-AB6DA6993B21}"/>
          </ac:grpSpMkLst>
        </pc:grpChg>
        <pc:grpChg chg="del">
          <ac:chgData name="Viswanadha, Pranav" userId="e6f34677-6eb2-4c95-9813-3967b2f4fbcf" providerId="ADAL" clId="{464CEE7E-F1F8-D647-9599-B88B93F4B056}" dt="2025-04-01T01:37:45.453" v="2781" actId="478"/>
          <ac:grpSpMkLst>
            <pc:docMk/>
            <pc:sldMk cId="281311117" sldId="307"/>
            <ac:grpSpMk id="414" creationId="{9C0015F8-4439-EE3A-A3B9-104D50BDD1BF}"/>
          </ac:grpSpMkLst>
        </pc:grpChg>
        <pc:grpChg chg="del">
          <ac:chgData name="Viswanadha, Pranav" userId="e6f34677-6eb2-4c95-9813-3967b2f4fbcf" providerId="ADAL" clId="{464CEE7E-F1F8-D647-9599-B88B93F4B056}" dt="2025-04-01T01:37:43.901" v="2780" actId="478"/>
          <ac:grpSpMkLst>
            <pc:docMk/>
            <pc:sldMk cId="281311117" sldId="307"/>
            <ac:grpSpMk id="418" creationId="{77D71C83-D75B-5031-76CB-A665FBD51EA4}"/>
          </ac:grpSpMkLst>
        </pc:grpChg>
      </pc:sldChg>
      <pc:sldMasterChg chg="del">
        <pc:chgData name="Viswanadha, Pranav" userId="e6f34677-6eb2-4c95-9813-3967b2f4fbcf" providerId="ADAL" clId="{464CEE7E-F1F8-D647-9599-B88B93F4B056}" dt="2025-04-01T14:03:42.664" v="3010" actId="2696"/>
        <pc:sldMasterMkLst>
          <pc:docMk/>
          <pc:sldMasterMk cId="0" sldId="2147483670"/>
        </pc:sldMasterMkLst>
      </pc:sldMasterChg>
    </pc:docChg>
  </pc:docChgLst>
  <pc:docChgLst>
    <pc:chgData name="Maheshwari, Vidushi" userId="S::vmaheshwari32@gatech.edu::b4170350-fc2b-487f-b9a6-17c55694cd30" providerId="AD" clId="Web-{B4F163C8-AAAA-885D-DAB4-E788ECED8309}"/>
    <pc:docChg chg="delSld modSld">
      <pc:chgData name="Maheshwari, Vidushi" userId="S::vmaheshwari32@gatech.edu::b4170350-fc2b-487f-b9a6-17c55694cd30" providerId="AD" clId="Web-{B4F163C8-AAAA-885D-DAB4-E788ECED8309}" dt="2025-03-31T20:39:48.624" v="552" actId="1076"/>
      <pc:docMkLst>
        <pc:docMk/>
      </pc:docMkLst>
      <pc:sldChg chg="addSp delSp modSp">
        <pc:chgData name="Maheshwari, Vidushi" userId="S::vmaheshwari32@gatech.edu::b4170350-fc2b-487f-b9a6-17c55694cd30" providerId="AD" clId="Web-{B4F163C8-AAAA-885D-DAB4-E788ECED8309}" dt="2025-03-31T20:39:48.624" v="552" actId="1076"/>
        <pc:sldMkLst>
          <pc:docMk/>
          <pc:sldMk cId="0" sldId="262"/>
        </pc:sldMkLst>
        <pc:spChg chg="del">
          <ac:chgData name="Maheshwari, Vidushi" userId="S::vmaheshwari32@gatech.edu::b4170350-fc2b-487f-b9a6-17c55694cd30" providerId="AD" clId="Web-{B4F163C8-AAAA-885D-DAB4-E788ECED8309}" dt="2025-03-31T18:33:10.978" v="26"/>
          <ac:spMkLst>
            <pc:docMk/>
            <pc:sldMk cId="0" sldId="262"/>
            <ac:spMk id="9" creationId="{B5351060-60D8-E45B-5701-DE1C8E4D48C9}"/>
          </ac:spMkLst>
        </pc:spChg>
        <pc:spChg chg="del mod">
          <ac:chgData name="Maheshwari, Vidushi" userId="S::vmaheshwari32@gatech.edu::b4170350-fc2b-487f-b9a6-17c55694cd30" providerId="AD" clId="Web-{B4F163C8-AAAA-885D-DAB4-E788ECED8309}" dt="2025-03-31T18:35:20.935" v="35"/>
          <ac:spMkLst>
            <pc:docMk/>
            <pc:sldMk cId="0" sldId="262"/>
            <ac:spMk id="13" creationId="{98BBCCC9-16A7-93ED-7EFF-658058271556}"/>
          </ac:spMkLst>
        </pc:spChg>
        <pc:graphicFrameChg chg="del">
          <ac:chgData name="Maheshwari, Vidushi" userId="S::vmaheshwari32@gatech.edu::b4170350-fc2b-487f-b9a6-17c55694cd30" providerId="AD" clId="Web-{B4F163C8-AAAA-885D-DAB4-E788ECED8309}" dt="2025-03-31T18:33:09.790" v="25"/>
          <ac:graphicFrameMkLst>
            <pc:docMk/>
            <pc:sldMk cId="0" sldId="262"/>
            <ac:graphicFrameMk id="2" creationId="{73E8A5DD-8231-6137-A8F1-46C6CB86F243}"/>
          </ac:graphicFrameMkLst>
        </pc:graphicFrameChg>
        <pc:graphicFrameChg chg="mod topLvl modGraphic">
          <ac:chgData name="Maheshwari, Vidushi" userId="S::vmaheshwari32@gatech.edu::b4170350-fc2b-487f-b9a6-17c55694cd30" providerId="AD" clId="Web-{B4F163C8-AAAA-885D-DAB4-E788ECED8309}" dt="2025-03-31T20:39:27.046" v="550" actId="1076"/>
          <ac:graphicFrameMkLst>
            <pc:docMk/>
            <pc:sldMk cId="0" sldId="262"/>
            <ac:graphicFrameMk id="3" creationId="{2D966797-3645-47AF-1683-E2A09F11A1EA}"/>
          </ac:graphicFrameMkLst>
        </pc:graphicFrameChg>
        <pc:graphicFrameChg chg="mod">
          <ac:chgData name="Maheshwari, Vidushi" userId="S::vmaheshwari32@gatech.edu::b4170350-fc2b-487f-b9a6-17c55694cd30" providerId="AD" clId="Web-{B4F163C8-AAAA-885D-DAB4-E788ECED8309}" dt="2025-03-31T18:36:30.108" v="43" actId="1076"/>
          <ac:graphicFrameMkLst>
            <pc:docMk/>
            <pc:sldMk cId="0" sldId="262"/>
            <ac:graphicFrameMk id="4" creationId="{51997A6A-0CF9-2DF5-3582-82DBA3054F1B}"/>
          </ac:graphicFrameMkLst>
        </pc:graphicFrameChg>
        <pc:graphicFrameChg chg="add mod modGraphic">
          <ac:chgData name="Maheshwari, Vidushi" userId="S::vmaheshwari32@gatech.edu::b4170350-fc2b-487f-b9a6-17c55694cd30" providerId="AD" clId="Web-{B4F163C8-AAAA-885D-DAB4-E788ECED8309}" dt="2025-03-31T20:39:05.092" v="548" actId="1076"/>
          <ac:graphicFrameMkLst>
            <pc:docMk/>
            <pc:sldMk cId="0" sldId="262"/>
            <ac:graphicFrameMk id="5" creationId="{B4A8D210-B3C3-245B-81B4-9E910694AA19}"/>
          </ac:graphicFrameMkLst>
        </pc:graphicFrameChg>
        <pc:graphicFrameChg chg="mod">
          <ac:chgData name="Maheshwari, Vidushi" userId="S::vmaheshwari32@gatech.edu::b4170350-fc2b-487f-b9a6-17c55694cd30" providerId="AD" clId="Web-{B4F163C8-AAAA-885D-DAB4-E788ECED8309}" dt="2025-03-31T20:39:48.624" v="552" actId="1076"/>
          <ac:graphicFrameMkLst>
            <pc:docMk/>
            <pc:sldMk cId="0" sldId="262"/>
            <ac:graphicFrameMk id="6" creationId="{1752B2D2-8230-68E6-22F4-C233A6EA03B4}"/>
          </ac:graphicFrameMkLst>
        </pc:graphicFrameChg>
        <pc:cxnChg chg="del">
          <ac:chgData name="Maheshwari, Vidushi" userId="S::vmaheshwari32@gatech.edu::b4170350-fc2b-487f-b9a6-17c55694cd30" providerId="AD" clId="Web-{B4F163C8-AAAA-885D-DAB4-E788ECED8309}" dt="2025-03-31T18:34:24.933" v="28"/>
          <ac:cxnSpMkLst>
            <pc:docMk/>
            <pc:sldMk cId="0" sldId="262"/>
            <ac:cxnSpMk id="10" creationId="{0A1A3284-A68A-0961-1908-1A5CE6B949EC}"/>
          </ac:cxnSpMkLst>
        </pc:cxnChg>
        <pc:cxnChg chg="del">
          <ac:chgData name="Maheshwari, Vidushi" userId="S::vmaheshwari32@gatech.edu::b4170350-fc2b-487f-b9a6-17c55694cd30" providerId="AD" clId="Web-{B4F163C8-AAAA-885D-DAB4-E788ECED8309}" dt="2025-03-31T18:34:24.871" v="27"/>
          <ac:cxnSpMkLst>
            <pc:docMk/>
            <pc:sldMk cId="0" sldId="262"/>
            <ac:cxnSpMk id="11" creationId="{76EACC30-0DB1-27B5-3A85-622671BE7D60}"/>
          </ac:cxnSpMkLst>
        </pc:cxnChg>
      </pc:sldChg>
      <pc:sldChg chg="del">
        <pc:chgData name="Maheshwari, Vidushi" userId="S::vmaheshwari32@gatech.edu::b4170350-fc2b-487f-b9a6-17c55694cd30" providerId="AD" clId="Web-{B4F163C8-AAAA-885D-DAB4-E788ECED8309}" dt="2025-03-31T20:34:09.162" v="424"/>
        <pc:sldMkLst>
          <pc:docMk/>
          <pc:sldMk cId="163095879" sldId="297"/>
        </pc:sldMkLst>
      </pc:sldChg>
      <pc:sldChg chg="del">
        <pc:chgData name="Maheshwari, Vidushi" userId="S::vmaheshwari32@gatech.edu::b4170350-fc2b-487f-b9a6-17c55694cd30" providerId="AD" clId="Web-{B4F163C8-AAAA-885D-DAB4-E788ECED8309}" dt="2025-03-31T20:34:09.131" v="423"/>
        <pc:sldMkLst>
          <pc:docMk/>
          <pc:sldMk cId="1076295124" sldId="298"/>
        </pc:sldMkLst>
      </pc:sldChg>
    </pc:docChg>
  </pc:docChgLst>
  <pc:docChgLst>
    <pc:chgData name="Maheshwari, Vidushi" userId="S::vmaheshwari32@gatech.edu::b4170350-fc2b-487f-b9a6-17c55694cd30" providerId="AD" clId="Web-{D5F4F9F3-991F-BEB3-9350-CA5CC133E67E}"/>
    <pc:docChg chg="modSld">
      <pc:chgData name="Maheshwari, Vidushi" userId="S::vmaheshwari32@gatech.edu::b4170350-fc2b-487f-b9a6-17c55694cd30" providerId="AD" clId="Web-{D5F4F9F3-991F-BEB3-9350-CA5CC133E67E}" dt="2025-03-30T19:13:28.506" v="28"/>
      <pc:docMkLst>
        <pc:docMk/>
      </pc:docMkLst>
      <pc:sldChg chg="addSp delSp modSp">
        <pc:chgData name="Maheshwari, Vidushi" userId="S::vmaheshwari32@gatech.edu::b4170350-fc2b-487f-b9a6-17c55694cd30" providerId="AD" clId="Web-{D5F4F9F3-991F-BEB3-9350-CA5CC133E67E}" dt="2025-03-30T19:13:28.506" v="28"/>
        <pc:sldMkLst>
          <pc:docMk/>
          <pc:sldMk cId="0" sldId="262"/>
        </pc:sldMkLst>
        <pc:spChg chg="mod">
          <ac:chgData name="Maheshwari, Vidushi" userId="S::vmaheshwari32@gatech.edu::b4170350-fc2b-487f-b9a6-17c55694cd30" providerId="AD" clId="Web-{D5F4F9F3-991F-BEB3-9350-CA5CC133E67E}" dt="2025-03-29T21:58:59.875" v="6" actId="20577"/>
          <ac:spMkLst>
            <pc:docMk/>
            <pc:sldMk cId="0" sldId="262"/>
            <ac:spMk id="391" creationId="{00000000-0000-0000-0000-000000000000}"/>
          </ac:spMkLst>
        </pc:spChg>
      </pc:sldChg>
    </pc:docChg>
  </pc:docChgLst>
  <pc:docChgLst>
    <pc:chgData name="Madurai Srinivasan, Vignesh" userId="S::vsrinivasan80@gatech.edu::5b8101e6-1926-46e9-b40c-b2e3f89d94de" providerId="AD" clId="Web-{B29C02C9-06B8-E5DB-4D88-C00350779E92}"/>
    <pc:docChg chg="modSld">
      <pc:chgData name="Madurai Srinivasan, Vignesh" userId="S::vsrinivasan80@gatech.edu::5b8101e6-1926-46e9-b40c-b2e3f89d94de" providerId="AD" clId="Web-{B29C02C9-06B8-E5DB-4D88-C00350779E92}" dt="2025-04-01T05:25:52.293" v="177" actId="20577"/>
      <pc:docMkLst>
        <pc:docMk/>
      </pc:docMkLst>
      <pc:sldChg chg="modSp">
        <pc:chgData name="Madurai Srinivasan, Vignesh" userId="S::vsrinivasan80@gatech.edu::5b8101e6-1926-46e9-b40c-b2e3f89d94de" providerId="AD" clId="Web-{B29C02C9-06B8-E5DB-4D88-C00350779E92}" dt="2025-04-01T05:25:52.293" v="177" actId="20577"/>
        <pc:sldMkLst>
          <pc:docMk/>
          <pc:sldMk cId="3663238259" sldId="301"/>
        </pc:sldMkLst>
        <pc:spChg chg="mod">
          <ac:chgData name="Madurai Srinivasan, Vignesh" userId="S::vsrinivasan80@gatech.edu::5b8101e6-1926-46e9-b40c-b2e3f89d94de" providerId="AD" clId="Web-{B29C02C9-06B8-E5DB-4D88-C00350779E92}" dt="2025-04-01T05:25:52.293" v="177" actId="20577"/>
          <ac:spMkLst>
            <pc:docMk/>
            <pc:sldMk cId="3663238259" sldId="301"/>
            <ac:spMk id="4" creationId="{5C6B5DEA-5E91-23BF-044B-E3463B465848}"/>
          </ac:spMkLst>
        </pc:spChg>
        <pc:spChg chg="mod">
          <ac:chgData name="Madurai Srinivasan, Vignesh" userId="S::vsrinivasan80@gatech.edu::5b8101e6-1926-46e9-b40c-b2e3f89d94de" providerId="AD" clId="Web-{B29C02C9-06B8-E5DB-4D88-C00350779E92}" dt="2025-04-01T04:44:14.592" v="116" actId="20577"/>
          <ac:spMkLst>
            <pc:docMk/>
            <pc:sldMk cId="3663238259" sldId="301"/>
            <ac:spMk id="5" creationId="{9E3A40FA-3C14-B630-EDFC-05293EF1B344}"/>
          </ac:spMkLst>
        </pc:spChg>
      </pc:sldChg>
    </pc:docChg>
  </pc:docChgLst>
  <pc:docChgLst>
    <pc:chgData name="Maheshwari, Vidushi" userId="S::vmaheshwari32@gatech.edu::b4170350-fc2b-487f-b9a6-17c55694cd30" providerId="AD" clId="Web-{CB3C0ED9-7291-97CC-8FCB-6734174AC291}"/>
    <pc:docChg chg="addSld modSld">
      <pc:chgData name="Maheshwari, Vidushi" userId="S::vmaheshwari32@gatech.edu::b4170350-fc2b-487f-b9a6-17c55694cd30" providerId="AD" clId="Web-{CB3C0ED9-7291-97CC-8FCB-6734174AC291}" dt="2025-03-30T19:55:48.091" v="367"/>
      <pc:docMkLst>
        <pc:docMk/>
      </pc:docMkLst>
      <pc:sldChg chg="addSp delSp modSp">
        <pc:chgData name="Maheshwari, Vidushi" userId="S::vmaheshwari32@gatech.edu::b4170350-fc2b-487f-b9a6-17c55694cd30" providerId="AD" clId="Web-{CB3C0ED9-7291-97CC-8FCB-6734174AC291}" dt="2025-03-30T19:55:48.091" v="367"/>
        <pc:sldMkLst>
          <pc:docMk/>
          <pc:sldMk cId="0" sldId="262"/>
        </pc:sldMkLst>
        <pc:spChg chg="mod">
          <ac:chgData name="Maheshwari, Vidushi" userId="S::vmaheshwari32@gatech.edu::b4170350-fc2b-487f-b9a6-17c55694cd30" providerId="AD" clId="Web-{CB3C0ED9-7291-97CC-8FCB-6734174AC291}" dt="2025-03-30T19:39:50.504" v="133" actId="1076"/>
          <ac:spMkLst>
            <pc:docMk/>
            <pc:sldMk cId="0" sldId="262"/>
            <ac:spMk id="391" creationId="{00000000-0000-0000-0000-000000000000}"/>
          </ac:spMkLst>
        </pc:spChg>
        <pc:graphicFrameChg chg="add mod topLvl modGraphic">
          <ac:chgData name="Maheshwari, Vidushi" userId="S::vmaheshwari32@gatech.edu::b4170350-fc2b-487f-b9a6-17c55694cd30" providerId="AD" clId="Web-{CB3C0ED9-7291-97CC-8FCB-6734174AC291}" dt="2025-03-30T19:55:48.091" v="367"/>
          <ac:graphicFrameMkLst>
            <pc:docMk/>
            <pc:sldMk cId="0" sldId="262"/>
            <ac:graphicFrameMk id="3" creationId="{2D966797-3645-47AF-1683-E2A09F11A1EA}"/>
          </ac:graphicFrameMkLst>
        </pc:graphicFrameChg>
        <pc:graphicFrameChg chg="add mod topLvl modGraphic">
          <ac:chgData name="Maheshwari, Vidushi" userId="S::vmaheshwari32@gatech.edu::b4170350-fc2b-487f-b9a6-17c55694cd30" providerId="AD" clId="Web-{CB3C0ED9-7291-97CC-8FCB-6734174AC291}" dt="2025-03-30T19:49:02.973" v="209"/>
          <ac:graphicFrameMkLst>
            <pc:docMk/>
            <pc:sldMk cId="0" sldId="262"/>
            <ac:graphicFrameMk id="4" creationId="{51997A6A-0CF9-2DF5-3582-82DBA3054F1B}"/>
          </ac:graphicFrameMkLst>
        </pc:graphicFrameChg>
        <pc:graphicFrameChg chg="add mod topLvl modGraphic">
          <ac:chgData name="Maheshwari, Vidushi" userId="S::vmaheshwari32@gatech.edu::b4170350-fc2b-487f-b9a6-17c55694cd30" providerId="AD" clId="Web-{CB3C0ED9-7291-97CC-8FCB-6734174AC291}" dt="2025-03-30T19:55:41.403" v="366"/>
          <ac:graphicFrameMkLst>
            <pc:docMk/>
            <pc:sldMk cId="0" sldId="262"/>
            <ac:graphicFrameMk id="6" creationId="{1752B2D2-8230-68E6-22F4-C233A6EA03B4}"/>
          </ac:graphicFrameMkLst>
        </pc:graphicFrameChg>
      </pc:sldChg>
      <pc:sldChg chg="modSp add replId">
        <pc:chgData name="Maheshwari, Vidushi" userId="S::vmaheshwari32@gatech.edu::b4170350-fc2b-487f-b9a6-17c55694cd30" providerId="AD" clId="Web-{CB3C0ED9-7291-97CC-8FCB-6734174AC291}" dt="2025-03-30T19:55:36.621" v="365" actId="20577"/>
        <pc:sldMkLst>
          <pc:docMk/>
          <pc:sldMk cId="163095879" sldId="297"/>
        </pc:sldMkLst>
      </pc:sldChg>
    </pc:docChg>
  </pc:docChgLst>
  <pc:docChgLst>
    <pc:chgData name="Karwa, Akshat" userId="S::akarwa7@gatech.edu::e245f0b6-4243-4ea8-9de5-03fda6d1abe9" providerId="AD" clId="Web-{E032D9C0-8C26-FAFF-6605-A985F2694A79}"/>
    <pc:docChg chg="modSld sldOrd">
      <pc:chgData name="Karwa, Akshat" userId="S::akarwa7@gatech.edu::e245f0b6-4243-4ea8-9de5-03fda6d1abe9" providerId="AD" clId="Web-{E032D9C0-8C26-FAFF-6605-A985F2694A79}" dt="2025-04-01T06:45:15.190" v="765" actId="1076"/>
      <pc:docMkLst>
        <pc:docMk/>
      </pc:docMkLst>
      <pc:sldChg chg="addSp delSp modSp ord">
        <pc:chgData name="Karwa, Akshat" userId="S::akarwa7@gatech.edu::e245f0b6-4243-4ea8-9de5-03fda6d1abe9" providerId="AD" clId="Web-{E032D9C0-8C26-FAFF-6605-A985F2694A79}" dt="2025-04-01T06:45:15.190" v="765" actId="1076"/>
        <pc:sldMkLst>
          <pc:docMk/>
          <pc:sldMk cId="136581266" sldId="300"/>
        </pc:sldMkLst>
        <pc:spChg chg="mod">
          <ac:chgData name="Karwa, Akshat" userId="S::akarwa7@gatech.edu::e245f0b6-4243-4ea8-9de5-03fda6d1abe9" providerId="AD" clId="Web-{E032D9C0-8C26-FAFF-6605-A985F2694A79}" dt="2025-04-01T06:45:15.190" v="765" actId="1076"/>
          <ac:spMkLst>
            <pc:docMk/>
            <pc:sldMk cId="136581266" sldId="300"/>
            <ac:spMk id="2" creationId="{E7C8FB68-4B61-3EF1-8C22-189D146BC1B5}"/>
          </ac:spMkLst>
        </pc:spChg>
        <pc:spChg chg="del">
          <ac:chgData name="Karwa, Akshat" userId="S::akarwa7@gatech.edu::e245f0b6-4243-4ea8-9de5-03fda6d1abe9" providerId="AD" clId="Web-{E032D9C0-8C26-FAFF-6605-A985F2694A79}" dt="2025-04-01T06:09:20.551" v="22"/>
          <ac:spMkLst>
            <pc:docMk/>
            <pc:sldMk cId="136581266" sldId="300"/>
            <ac:spMk id="3" creationId="{F6ED7F81-DE50-B66E-0A35-2E620DEEE9B4}"/>
          </ac:spMkLst>
        </pc:spChg>
        <pc:spChg chg="add mod">
          <ac:chgData name="Karwa, Akshat" userId="S::akarwa7@gatech.edu::e245f0b6-4243-4ea8-9de5-03fda6d1abe9" providerId="AD" clId="Web-{E032D9C0-8C26-FAFF-6605-A985F2694A79}" dt="2025-04-01T06:45:07.736" v="757" actId="1076"/>
          <ac:spMkLst>
            <pc:docMk/>
            <pc:sldMk cId="136581266" sldId="300"/>
            <ac:spMk id="8" creationId="{09685CDF-DC58-2F50-4C8F-C586AA553E1F}"/>
          </ac:spMkLst>
        </pc:spChg>
        <pc:spChg chg="add mod">
          <ac:chgData name="Karwa, Akshat" userId="S::akarwa7@gatech.edu::e245f0b6-4243-4ea8-9de5-03fda6d1abe9" providerId="AD" clId="Web-{E032D9C0-8C26-FAFF-6605-A985F2694A79}" dt="2025-04-01T06:45:07.736" v="758" actId="1076"/>
          <ac:spMkLst>
            <pc:docMk/>
            <pc:sldMk cId="136581266" sldId="300"/>
            <ac:spMk id="9" creationId="{8968A112-BE27-6363-F017-DF712F56EAB3}"/>
          </ac:spMkLst>
        </pc:spChg>
        <pc:spChg chg="add mod">
          <ac:chgData name="Karwa, Akshat" userId="S::akarwa7@gatech.edu::e245f0b6-4243-4ea8-9de5-03fda6d1abe9" providerId="AD" clId="Web-{E032D9C0-8C26-FAFF-6605-A985F2694A79}" dt="2025-04-01T06:45:07.752" v="759" actId="1076"/>
          <ac:spMkLst>
            <pc:docMk/>
            <pc:sldMk cId="136581266" sldId="300"/>
            <ac:spMk id="10" creationId="{2E4BC9D0-1893-6C55-8352-420CED055BBB}"/>
          </ac:spMkLst>
        </pc:spChg>
        <pc:spChg chg="add mod">
          <ac:chgData name="Karwa, Akshat" userId="S::akarwa7@gatech.edu::e245f0b6-4243-4ea8-9de5-03fda6d1abe9" providerId="AD" clId="Web-{E032D9C0-8C26-FAFF-6605-A985F2694A79}" dt="2025-04-01T06:45:07.752" v="760" actId="1076"/>
          <ac:spMkLst>
            <pc:docMk/>
            <pc:sldMk cId="136581266" sldId="300"/>
            <ac:spMk id="11" creationId="{BDCCE80E-EED1-7A5A-3DC0-4AA9FB35DA79}"/>
          </ac:spMkLst>
        </pc:spChg>
        <pc:spChg chg="add mod">
          <ac:chgData name="Karwa, Akshat" userId="S::akarwa7@gatech.edu::e245f0b6-4243-4ea8-9de5-03fda6d1abe9" providerId="AD" clId="Web-{E032D9C0-8C26-FAFF-6605-A985F2694A79}" dt="2025-04-01T06:45:07.768" v="761" actId="1076"/>
          <ac:spMkLst>
            <pc:docMk/>
            <pc:sldMk cId="136581266" sldId="300"/>
            <ac:spMk id="12" creationId="{75F16951-AEFA-9B86-376F-B388C3A4CE02}"/>
          </ac:spMkLst>
        </pc:spChg>
        <pc:spChg chg="add del mod">
          <ac:chgData name="Karwa, Akshat" userId="S::akarwa7@gatech.edu::e245f0b6-4243-4ea8-9de5-03fda6d1abe9" providerId="AD" clId="Web-{E032D9C0-8C26-FAFF-6605-A985F2694A79}" dt="2025-04-01T06:39:46.738" v="706"/>
          <ac:spMkLst>
            <pc:docMk/>
            <pc:sldMk cId="136581266" sldId="300"/>
            <ac:spMk id="13" creationId="{E12FEC3E-B6DD-7A96-B522-5880C9C21F10}"/>
          </ac:spMkLst>
        </pc:spChg>
        <pc:spChg chg="add mod">
          <ac:chgData name="Karwa, Akshat" userId="S::akarwa7@gatech.edu::e245f0b6-4243-4ea8-9de5-03fda6d1abe9" providerId="AD" clId="Web-{E032D9C0-8C26-FAFF-6605-A985F2694A79}" dt="2025-04-01T06:45:07.768" v="762" actId="1076"/>
          <ac:spMkLst>
            <pc:docMk/>
            <pc:sldMk cId="136581266" sldId="300"/>
            <ac:spMk id="14" creationId="{45D8D45C-E8A8-74F0-A19C-1594BC2F5985}"/>
          </ac:spMkLst>
        </pc:spChg>
        <pc:spChg chg="add mod">
          <ac:chgData name="Karwa, Akshat" userId="S::akarwa7@gatech.edu::e245f0b6-4243-4ea8-9de5-03fda6d1abe9" providerId="AD" clId="Web-{E032D9C0-8C26-FAFF-6605-A985F2694A79}" dt="2025-04-01T06:45:07.783" v="763" actId="1076"/>
          <ac:spMkLst>
            <pc:docMk/>
            <pc:sldMk cId="136581266" sldId="300"/>
            <ac:spMk id="15" creationId="{3E05E009-8457-D25F-2BEC-48EBEF5ABF66}"/>
          </ac:spMkLst>
        </pc:spChg>
        <pc:picChg chg="add mod">
          <ac:chgData name="Karwa, Akshat" userId="S::akarwa7@gatech.edu::e245f0b6-4243-4ea8-9de5-03fda6d1abe9" providerId="AD" clId="Web-{E032D9C0-8C26-FAFF-6605-A985F2694A79}" dt="2025-04-01T06:45:07.580" v="753" actId="1076"/>
          <ac:picMkLst>
            <pc:docMk/>
            <pc:sldMk cId="136581266" sldId="300"/>
            <ac:picMk id="4" creationId="{5FCE5AF6-3C1E-3B26-60B7-D5A5CEEED20B}"/>
          </ac:picMkLst>
        </pc:picChg>
        <pc:picChg chg="add mod">
          <ac:chgData name="Karwa, Akshat" userId="S::akarwa7@gatech.edu::e245f0b6-4243-4ea8-9de5-03fda6d1abe9" providerId="AD" clId="Web-{E032D9C0-8C26-FAFF-6605-A985F2694A79}" dt="2025-04-01T06:45:07.643" v="754" actId="1076"/>
          <ac:picMkLst>
            <pc:docMk/>
            <pc:sldMk cId="136581266" sldId="300"/>
            <ac:picMk id="5" creationId="{4CC64044-7923-7CFC-F5EB-E15064F737A3}"/>
          </ac:picMkLst>
        </pc:picChg>
        <pc:picChg chg="add mod">
          <ac:chgData name="Karwa, Akshat" userId="S::akarwa7@gatech.edu::e245f0b6-4243-4ea8-9de5-03fda6d1abe9" providerId="AD" clId="Web-{E032D9C0-8C26-FAFF-6605-A985F2694A79}" dt="2025-04-01T06:45:07.705" v="755" actId="1076"/>
          <ac:picMkLst>
            <pc:docMk/>
            <pc:sldMk cId="136581266" sldId="300"/>
            <ac:picMk id="6" creationId="{E07489AF-7B0A-59A7-C88E-D300A8532B6A}"/>
          </ac:picMkLst>
        </pc:picChg>
        <pc:picChg chg="add mod">
          <ac:chgData name="Karwa, Akshat" userId="S::akarwa7@gatech.edu::e245f0b6-4243-4ea8-9de5-03fda6d1abe9" providerId="AD" clId="Web-{E032D9C0-8C26-FAFF-6605-A985F2694A79}" dt="2025-04-01T06:45:07.721" v="756" actId="1076"/>
          <ac:picMkLst>
            <pc:docMk/>
            <pc:sldMk cId="136581266" sldId="300"/>
            <ac:picMk id="7" creationId="{67CFD6C0-CD79-15DF-2729-9557E8F9F033}"/>
          </ac:picMkLst>
        </pc:picChg>
      </pc:sldChg>
      <pc:sldChg chg="addSp delSp modSp">
        <pc:chgData name="Karwa, Akshat" userId="S::akarwa7@gatech.edu::e245f0b6-4243-4ea8-9de5-03fda6d1abe9" providerId="AD" clId="Web-{E032D9C0-8C26-FAFF-6605-A985F2694A79}" dt="2025-04-01T06:44:42.611" v="749" actId="20577"/>
        <pc:sldMkLst>
          <pc:docMk/>
          <pc:sldMk cId="1482317295" sldId="303"/>
        </pc:sldMkLst>
        <pc:spChg chg="mod">
          <ac:chgData name="Karwa, Akshat" userId="S::akarwa7@gatech.edu::e245f0b6-4243-4ea8-9de5-03fda6d1abe9" providerId="AD" clId="Web-{E032D9C0-8C26-FAFF-6605-A985F2694A79}" dt="2025-04-01T06:44:42.611" v="749" actId="20577"/>
          <ac:spMkLst>
            <pc:docMk/>
            <pc:sldMk cId="1482317295" sldId="303"/>
            <ac:spMk id="2" creationId="{6FACDADF-8C32-4E6E-A1CB-4FF6AF8C1CB4}"/>
          </ac:spMkLst>
        </pc:spChg>
        <pc:spChg chg="del">
          <ac:chgData name="Karwa, Akshat" userId="S::akarwa7@gatech.edu::e245f0b6-4243-4ea8-9de5-03fda6d1abe9" providerId="AD" clId="Web-{E032D9C0-8C26-FAFF-6605-A985F2694A79}" dt="2025-04-01T06:07:35.814" v="2"/>
          <ac:spMkLst>
            <pc:docMk/>
            <pc:sldMk cId="1482317295" sldId="303"/>
            <ac:spMk id="3" creationId="{8DC8D4AF-BFDF-E170-91BF-D4586F07E167}"/>
          </ac:spMkLst>
        </pc:spChg>
        <pc:spChg chg="add del">
          <ac:chgData name="Karwa, Akshat" userId="S::akarwa7@gatech.edu::e245f0b6-4243-4ea8-9de5-03fda6d1abe9" providerId="AD" clId="Web-{E032D9C0-8C26-FAFF-6605-A985F2694A79}" dt="2025-04-01T06:28:40.862" v="455"/>
          <ac:spMkLst>
            <pc:docMk/>
            <pc:sldMk cId="1482317295" sldId="303"/>
            <ac:spMk id="6" creationId="{96418CCA-B68C-5B87-50D9-8821C4A4B3D7}"/>
          </ac:spMkLst>
        </pc:spChg>
        <pc:spChg chg="add mod">
          <ac:chgData name="Karwa, Akshat" userId="S::akarwa7@gatech.edu::e245f0b6-4243-4ea8-9de5-03fda6d1abe9" providerId="AD" clId="Web-{E032D9C0-8C26-FAFF-6605-A985F2694A79}" dt="2025-04-01T06:36:27.952" v="670" actId="1076"/>
          <ac:spMkLst>
            <pc:docMk/>
            <pc:sldMk cId="1482317295" sldId="303"/>
            <ac:spMk id="7" creationId="{40900587-E5FD-2A9B-DB06-A7C833A603DE}"/>
          </ac:spMkLst>
        </pc:spChg>
        <pc:picChg chg="add mod modCrop">
          <ac:chgData name="Karwa, Akshat" userId="S::akarwa7@gatech.edu::e245f0b6-4243-4ea8-9de5-03fda6d1abe9" providerId="AD" clId="Web-{E032D9C0-8C26-FAFF-6605-A985F2694A79}" dt="2025-04-01T06:36:49.827" v="671"/>
          <ac:picMkLst>
            <pc:docMk/>
            <pc:sldMk cId="1482317295" sldId="303"/>
            <ac:picMk id="4" creationId="{26F0B62E-676B-4358-B6C7-B35F50878DEE}"/>
          </ac:picMkLst>
        </pc:picChg>
        <pc:picChg chg="add del mod">
          <ac:chgData name="Karwa, Akshat" userId="S::akarwa7@gatech.edu::e245f0b6-4243-4ea8-9de5-03fda6d1abe9" providerId="AD" clId="Web-{E032D9C0-8C26-FAFF-6605-A985F2694A79}" dt="2025-04-01T06:08:47.301" v="15"/>
          <ac:picMkLst>
            <pc:docMk/>
            <pc:sldMk cId="1482317295" sldId="303"/>
            <ac:picMk id="5" creationId="{7A2A9160-93DC-CB6E-F6D7-FBAE6E1A907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.sharepoint.com/sites/MGT6400Project/Shared%20Documents/General/Project%203/Group%204%20Final%20Presentation_ColumnClustered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.sharepoint.com/sites/MGT6400Project/Shared%20Documents/General/Project%203/Group%204%20Final%20Presentation_ColumnClustered%20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gtvault.sharepoint.com/sites/MGT6400Project/Shared%20Documents/General/Project%203/Group%204%20Final%20Presentation_ColumnClustered%20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% LC comp. b M</a:t>
            </a:r>
          </a:p>
        </c:rich>
      </c:tx>
      <c:layout>
        <c:manualLayout>
          <c:xMode val="edge"/>
          <c:yMode val="edge"/>
          <c:x val="0.26797550818276755"/>
          <c:y val="4.3934518712828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Cluster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0.391679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7-4A26-9762-B78AB86E48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Cluster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0.66794299999999995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7-4A26-9762-B78AB86E48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Cluster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0.48712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A7-4A26-9762-B78AB86E4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1"/>
        <c:overlap val="-27"/>
        <c:axId val="892963008"/>
        <c:axId val="892957248"/>
      </c:barChart>
      <c:catAx>
        <c:axId val="89296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957248"/>
        <c:crosses val="autoZero"/>
        <c:auto val="1"/>
        <c:lblAlgn val="ctr"/>
        <c:lblOffset val="100"/>
        <c:noMultiLvlLbl val="0"/>
      </c:catAx>
      <c:valAx>
        <c:axId val="892957248"/>
        <c:scaling>
          <c:orientation val="minMax"/>
          <c:max val="0.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963008"/>
        <c:crosses val="autoZero"/>
        <c:crossBetween val="between"/>
        <c:majorUnit val="0.1"/>
        <c:min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% Inv. sold by W3</a:t>
            </a:r>
          </a:p>
        </c:rich>
      </c:tx>
      <c:layout>
        <c:manualLayout>
          <c:xMode val="edge"/>
          <c:yMode val="edge"/>
          <c:x val="0.26797550818276755"/>
          <c:y val="4.3934518712828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Cluster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0.19078400000000001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7-4A26-9762-B78AB86E48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Cluster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0.20558499999999999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7-4A26-9762-B78AB86E48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Cluster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0.114787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A7-4A26-9762-B78AB86E4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1"/>
        <c:overlap val="-27"/>
        <c:axId val="892963008"/>
        <c:axId val="892957248"/>
      </c:barChart>
      <c:catAx>
        <c:axId val="89296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957248"/>
        <c:crosses val="autoZero"/>
        <c:auto val="1"/>
        <c:lblAlgn val="ctr"/>
        <c:lblOffset val="100"/>
        <c:noMultiLvlLbl val="0"/>
      </c:catAx>
      <c:valAx>
        <c:axId val="892957248"/>
        <c:scaling>
          <c:orientation val="minMax"/>
          <c:max val="0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963008"/>
        <c:crosses val="autoZero"/>
        <c:crossBetween val="between"/>
        <c:majorUnit val="2.5000000000000001E-2"/>
        <c:min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% Inv. sold</a:t>
            </a:r>
          </a:p>
        </c:rich>
      </c:tx>
      <c:layout>
        <c:manualLayout>
          <c:xMode val="edge"/>
          <c:yMode val="edge"/>
          <c:x val="0.26797550818276755"/>
          <c:y val="4.3934518712828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Cluster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0.90560399999999996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7-4A26-9762-B78AB86E48F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Cluster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0.67623800000000001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7-4A26-9762-B78AB86E48F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Cluster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0.59269899999999998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A7-4A26-9762-B78AB86E48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1"/>
        <c:overlap val="-27"/>
        <c:axId val="892963008"/>
        <c:axId val="892957248"/>
      </c:barChart>
      <c:catAx>
        <c:axId val="89296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957248"/>
        <c:crosses val="autoZero"/>
        <c:auto val="1"/>
        <c:lblAlgn val="ctr"/>
        <c:lblOffset val="100"/>
        <c:noMultiLvlLbl val="0"/>
      </c:catAx>
      <c:valAx>
        <c:axId val="892957248"/>
        <c:scaling>
          <c:orientation val="minMax"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963008"/>
        <c:crosses val="autoZero"/>
        <c:crossBetween val="between"/>
        <c:majorUnit val="0.2"/>
        <c:minorUnit val="0.0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Vignesh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Vignesh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Akshat</a:t>
            </a:r>
          </a:p>
        </p:txBody>
      </p:sp>
    </p:spTree>
    <p:extLst>
      <p:ext uri="{BB962C8B-B14F-4D97-AF65-F5344CB8AC3E}">
        <p14:creationId xmlns:p14="http://schemas.microsoft.com/office/powerpoint/2010/main" val="2212014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Akshat</a:t>
            </a:r>
          </a:p>
        </p:txBody>
      </p:sp>
    </p:spTree>
    <p:extLst>
      <p:ext uri="{BB962C8B-B14F-4D97-AF65-F5344CB8AC3E}">
        <p14:creationId xmlns:p14="http://schemas.microsoft.com/office/powerpoint/2010/main" val="256794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88e2d1c0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b88e2d1c0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Vidushi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Vignesh</a:t>
            </a:r>
          </a:p>
        </p:txBody>
      </p:sp>
    </p:spTree>
    <p:extLst>
      <p:ext uri="{BB962C8B-B14F-4D97-AF65-F5344CB8AC3E}">
        <p14:creationId xmlns:p14="http://schemas.microsoft.com/office/powerpoint/2010/main" val="3471876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A2D99-F86B-B9E8-07E3-289BF4F0D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3D1425-29D6-9215-BAE7-DADCAEE249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51391-D79A-C5BF-38CE-D449C587E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Pranav</a:t>
            </a:r>
          </a:p>
        </p:txBody>
      </p:sp>
    </p:spTree>
    <p:extLst>
      <p:ext uri="{BB962C8B-B14F-4D97-AF65-F5344CB8AC3E}">
        <p14:creationId xmlns:p14="http://schemas.microsoft.com/office/powerpoint/2010/main" val="1023518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>
          <a:extLst>
            <a:ext uri="{FF2B5EF4-FFF2-40B4-BE49-F238E27FC236}">
              <a16:creationId xmlns:a16="http://schemas.microsoft.com/office/drawing/2014/main" id="{80C8A2C6-5BC0-675B-3CEE-BC8A99AE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e1d838b627_4_100:notes">
            <a:extLst>
              <a:ext uri="{FF2B5EF4-FFF2-40B4-BE49-F238E27FC236}">
                <a16:creationId xmlns:a16="http://schemas.microsoft.com/office/drawing/2014/main" id="{428A44AF-855E-BE6E-4B74-1629A9835F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e1d838b627_4_100:notes">
            <a:extLst>
              <a:ext uri="{FF2B5EF4-FFF2-40B4-BE49-F238E27FC236}">
                <a16:creationId xmlns:a16="http://schemas.microsoft.com/office/drawing/2014/main" id="{9F8F9E7B-1129-C894-F2E7-55073F97B8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Pranav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01434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b88e2d1c0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b88e2d1c0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Pranav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441950" y="1047250"/>
            <a:ext cx="4988700" cy="30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41950" y="4067200"/>
            <a:ext cx="49887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-140606" y="-81097"/>
            <a:ext cx="1073900" cy="885424"/>
          </a:xfrm>
          <a:custGeom>
            <a:avLst/>
            <a:gdLst/>
            <a:ahLst/>
            <a:cxnLst/>
            <a:rect l="l" t="t" r="r" b="b"/>
            <a:pathLst>
              <a:path w="8668" h="7147" extrusionOk="0">
                <a:moveTo>
                  <a:pt x="6242" y="776"/>
                </a:moveTo>
                <a:lnTo>
                  <a:pt x="6727" y="873"/>
                </a:lnTo>
                <a:lnTo>
                  <a:pt x="7180" y="1003"/>
                </a:lnTo>
                <a:lnTo>
                  <a:pt x="7309" y="1067"/>
                </a:lnTo>
                <a:lnTo>
                  <a:pt x="7406" y="1132"/>
                </a:lnTo>
                <a:lnTo>
                  <a:pt x="7115" y="1003"/>
                </a:lnTo>
                <a:lnTo>
                  <a:pt x="6824" y="905"/>
                </a:lnTo>
                <a:lnTo>
                  <a:pt x="6242" y="776"/>
                </a:lnTo>
                <a:close/>
                <a:moveTo>
                  <a:pt x="2006" y="1294"/>
                </a:moveTo>
                <a:lnTo>
                  <a:pt x="1973" y="1455"/>
                </a:lnTo>
                <a:lnTo>
                  <a:pt x="1876" y="1746"/>
                </a:lnTo>
                <a:lnTo>
                  <a:pt x="1747" y="2005"/>
                </a:lnTo>
                <a:lnTo>
                  <a:pt x="1682" y="2167"/>
                </a:lnTo>
                <a:lnTo>
                  <a:pt x="1779" y="1876"/>
                </a:lnTo>
                <a:lnTo>
                  <a:pt x="1876" y="1488"/>
                </a:lnTo>
                <a:lnTo>
                  <a:pt x="2006" y="1294"/>
                </a:lnTo>
                <a:close/>
                <a:moveTo>
                  <a:pt x="5143" y="1746"/>
                </a:moveTo>
                <a:lnTo>
                  <a:pt x="5078" y="1843"/>
                </a:lnTo>
                <a:lnTo>
                  <a:pt x="4852" y="2231"/>
                </a:lnTo>
                <a:lnTo>
                  <a:pt x="4819" y="2199"/>
                </a:lnTo>
                <a:lnTo>
                  <a:pt x="4981" y="1973"/>
                </a:lnTo>
                <a:lnTo>
                  <a:pt x="5143" y="1746"/>
                </a:lnTo>
                <a:close/>
                <a:moveTo>
                  <a:pt x="5595" y="4657"/>
                </a:moveTo>
                <a:lnTo>
                  <a:pt x="5628" y="4883"/>
                </a:lnTo>
                <a:lnTo>
                  <a:pt x="5595" y="4916"/>
                </a:lnTo>
                <a:lnTo>
                  <a:pt x="5466" y="5110"/>
                </a:lnTo>
                <a:lnTo>
                  <a:pt x="5498" y="4916"/>
                </a:lnTo>
                <a:lnTo>
                  <a:pt x="5595" y="4689"/>
                </a:lnTo>
                <a:lnTo>
                  <a:pt x="5595" y="4657"/>
                </a:lnTo>
                <a:close/>
                <a:moveTo>
                  <a:pt x="4690" y="5853"/>
                </a:moveTo>
                <a:lnTo>
                  <a:pt x="4722" y="5918"/>
                </a:lnTo>
                <a:lnTo>
                  <a:pt x="4787" y="5983"/>
                </a:lnTo>
                <a:lnTo>
                  <a:pt x="4819" y="6112"/>
                </a:lnTo>
                <a:lnTo>
                  <a:pt x="4787" y="6144"/>
                </a:lnTo>
                <a:lnTo>
                  <a:pt x="4722" y="6047"/>
                </a:lnTo>
                <a:lnTo>
                  <a:pt x="4690" y="5853"/>
                </a:lnTo>
                <a:close/>
                <a:moveTo>
                  <a:pt x="4949" y="0"/>
                </a:moveTo>
                <a:lnTo>
                  <a:pt x="4302" y="32"/>
                </a:lnTo>
                <a:lnTo>
                  <a:pt x="3687" y="97"/>
                </a:lnTo>
                <a:lnTo>
                  <a:pt x="3041" y="129"/>
                </a:lnTo>
                <a:lnTo>
                  <a:pt x="2329" y="129"/>
                </a:lnTo>
                <a:lnTo>
                  <a:pt x="1650" y="194"/>
                </a:lnTo>
                <a:lnTo>
                  <a:pt x="1230" y="226"/>
                </a:lnTo>
                <a:lnTo>
                  <a:pt x="1003" y="226"/>
                </a:lnTo>
                <a:lnTo>
                  <a:pt x="809" y="259"/>
                </a:lnTo>
                <a:lnTo>
                  <a:pt x="680" y="356"/>
                </a:lnTo>
                <a:lnTo>
                  <a:pt x="583" y="485"/>
                </a:lnTo>
                <a:lnTo>
                  <a:pt x="518" y="420"/>
                </a:lnTo>
                <a:lnTo>
                  <a:pt x="453" y="356"/>
                </a:lnTo>
                <a:lnTo>
                  <a:pt x="356" y="356"/>
                </a:lnTo>
                <a:lnTo>
                  <a:pt x="259" y="388"/>
                </a:lnTo>
                <a:lnTo>
                  <a:pt x="162" y="420"/>
                </a:lnTo>
                <a:lnTo>
                  <a:pt x="98" y="485"/>
                </a:lnTo>
                <a:lnTo>
                  <a:pt x="65" y="550"/>
                </a:lnTo>
                <a:lnTo>
                  <a:pt x="33" y="679"/>
                </a:lnTo>
                <a:lnTo>
                  <a:pt x="65" y="1423"/>
                </a:lnTo>
                <a:lnTo>
                  <a:pt x="1" y="1617"/>
                </a:lnTo>
                <a:lnTo>
                  <a:pt x="1" y="1811"/>
                </a:lnTo>
                <a:lnTo>
                  <a:pt x="33" y="2070"/>
                </a:lnTo>
                <a:lnTo>
                  <a:pt x="98" y="2361"/>
                </a:lnTo>
                <a:lnTo>
                  <a:pt x="195" y="2619"/>
                </a:lnTo>
                <a:lnTo>
                  <a:pt x="324" y="2846"/>
                </a:lnTo>
                <a:lnTo>
                  <a:pt x="453" y="3105"/>
                </a:lnTo>
                <a:lnTo>
                  <a:pt x="647" y="3331"/>
                </a:lnTo>
                <a:lnTo>
                  <a:pt x="971" y="3557"/>
                </a:lnTo>
                <a:lnTo>
                  <a:pt x="1327" y="3751"/>
                </a:lnTo>
                <a:lnTo>
                  <a:pt x="1715" y="3913"/>
                </a:lnTo>
                <a:lnTo>
                  <a:pt x="2103" y="3978"/>
                </a:lnTo>
                <a:lnTo>
                  <a:pt x="2491" y="4042"/>
                </a:lnTo>
                <a:lnTo>
                  <a:pt x="2879" y="4042"/>
                </a:lnTo>
                <a:lnTo>
                  <a:pt x="3138" y="4010"/>
                </a:lnTo>
                <a:lnTo>
                  <a:pt x="3364" y="4010"/>
                </a:lnTo>
                <a:lnTo>
                  <a:pt x="3493" y="4042"/>
                </a:lnTo>
                <a:lnTo>
                  <a:pt x="3590" y="4107"/>
                </a:lnTo>
                <a:lnTo>
                  <a:pt x="3752" y="4172"/>
                </a:lnTo>
                <a:lnTo>
                  <a:pt x="3784" y="4204"/>
                </a:lnTo>
                <a:lnTo>
                  <a:pt x="3784" y="4236"/>
                </a:lnTo>
                <a:lnTo>
                  <a:pt x="3849" y="4463"/>
                </a:lnTo>
                <a:lnTo>
                  <a:pt x="3881" y="4819"/>
                </a:lnTo>
                <a:lnTo>
                  <a:pt x="3914" y="5239"/>
                </a:lnTo>
                <a:lnTo>
                  <a:pt x="3978" y="5692"/>
                </a:lnTo>
                <a:lnTo>
                  <a:pt x="4075" y="6112"/>
                </a:lnTo>
                <a:lnTo>
                  <a:pt x="4237" y="6500"/>
                </a:lnTo>
                <a:lnTo>
                  <a:pt x="4334" y="6630"/>
                </a:lnTo>
                <a:lnTo>
                  <a:pt x="4431" y="6759"/>
                </a:lnTo>
                <a:lnTo>
                  <a:pt x="4528" y="6856"/>
                </a:lnTo>
                <a:lnTo>
                  <a:pt x="4657" y="6953"/>
                </a:lnTo>
                <a:lnTo>
                  <a:pt x="4787" y="7050"/>
                </a:lnTo>
                <a:lnTo>
                  <a:pt x="4949" y="7082"/>
                </a:lnTo>
                <a:lnTo>
                  <a:pt x="5110" y="7147"/>
                </a:lnTo>
                <a:lnTo>
                  <a:pt x="5595" y="7147"/>
                </a:lnTo>
                <a:lnTo>
                  <a:pt x="5822" y="7115"/>
                </a:lnTo>
                <a:lnTo>
                  <a:pt x="6080" y="7082"/>
                </a:lnTo>
                <a:lnTo>
                  <a:pt x="6307" y="6985"/>
                </a:lnTo>
                <a:lnTo>
                  <a:pt x="6566" y="6888"/>
                </a:lnTo>
                <a:lnTo>
                  <a:pt x="6760" y="6727"/>
                </a:lnTo>
                <a:lnTo>
                  <a:pt x="7245" y="6371"/>
                </a:lnTo>
                <a:lnTo>
                  <a:pt x="7471" y="6177"/>
                </a:lnTo>
                <a:lnTo>
                  <a:pt x="7665" y="5918"/>
                </a:lnTo>
                <a:lnTo>
                  <a:pt x="7891" y="5692"/>
                </a:lnTo>
                <a:lnTo>
                  <a:pt x="8053" y="5433"/>
                </a:lnTo>
                <a:lnTo>
                  <a:pt x="8215" y="5142"/>
                </a:lnTo>
                <a:lnTo>
                  <a:pt x="8344" y="4851"/>
                </a:lnTo>
                <a:lnTo>
                  <a:pt x="8441" y="4560"/>
                </a:lnTo>
                <a:lnTo>
                  <a:pt x="8538" y="4236"/>
                </a:lnTo>
                <a:lnTo>
                  <a:pt x="8603" y="3913"/>
                </a:lnTo>
                <a:lnTo>
                  <a:pt x="8635" y="3622"/>
                </a:lnTo>
                <a:lnTo>
                  <a:pt x="8668" y="3234"/>
                </a:lnTo>
                <a:lnTo>
                  <a:pt x="8668" y="2878"/>
                </a:lnTo>
                <a:lnTo>
                  <a:pt x="8635" y="2522"/>
                </a:lnTo>
                <a:lnTo>
                  <a:pt x="8571" y="2199"/>
                </a:lnTo>
                <a:lnTo>
                  <a:pt x="8441" y="1649"/>
                </a:lnTo>
                <a:lnTo>
                  <a:pt x="8344" y="1358"/>
                </a:lnTo>
                <a:lnTo>
                  <a:pt x="8247" y="1100"/>
                </a:lnTo>
                <a:lnTo>
                  <a:pt x="8150" y="938"/>
                </a:lnTo>
                <a:lnTo>
                  <a:pt x="8021" y="808"/>
                </a:lnTo>
                <a:lnTo>
                  <a:pt x="7891" y="679"/>
                </a:lnTo>
                <a:lnTo>
                  <a:pt x="7730" y="582"/>
                </a:lnTo>
                <a:lnTo>
                  <a:pt x="7406" y="388"/>
                </a:lnTo>
                <a:lnTo>
                  <a:pt x="7018" y="259"/>
                </a:lnTo>
                <a:lnTo>
                  <a:pt x="6630" y="194"/>
                </a:lnTo>
                <a:lnTo>
                  <a:pt x="6242" y="129"/>
                </a:lnTo>
                <a:lnTo>
                  <a:pt x="5563" y="32"/>
                </a:lnTo>
                <a:lnTo>
                  <a:pt x="52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096356" y="85156"/>
            <a:ext cx="965609" cy="756284"/>
            <a:chOff x="-1449344" y="-682444"/>
            <a:chExt cx="965609" cy="756284"/>
          </a:xfrm>
        </p:grpSpPr>
        <p:sp>
          <p:nvSpPr>
            <p:cNvPr id="13" name="Google Shape;13;p2"/>
            <p:cNvSpPr/>
            <p:nvPr/>
          </p:nvSpPr>
          <p:spPr>
            <a:xfrm>
              <a:off x="-1449344" y="-682444"/>
              <a:ext cx="898767" cy="536454"/>
            </a:xfrm>
            <a:custGeom>
              <a:avLst/>
              <a:gdLst/>
              <a:ahLst/>
              <a:cxnLst/>
              <a:rect l="l" t="t" r="r" b="b"/>
              <a:pathLst>
                <a:path w="16526" h="9864" extrusionOk="0">
                  <a:moveTo>
                    <a:pt x="4819" y="938"/>
                  </a:moveTo>
                  <a:lnTo>
                    <a:pt x="4787" y="1035"/>
                  </a:lnTo>
                  <a:lnTo>
                    <a:pt x="4496" y="1035"/>
                  </a:lnTo>
                  <a:lnTo>
                    <a:pt x="4204" y="970"/>
                  </a:lnTo>
                  <a:lnTo>
                    <a:pt x="4496" y="938"/>
                  </a:lnTo>
                  <a:close/>
                  <a:moveTo>
                    <a:pt x="3558" y="1067"/>
                  </a:moveTo>
                  <a:lnTo>
                    <a:pt x="3558" y="1100"/>
                  </a:lnTo>
                  <a:lnTo>
                    <a:pt x="3590" y="1164"/>
                  </a:lnTo>
                  <a:lnTo>
                    <a:pt x="2976" y="1229"/>
                  </a:lnTo>
                  <a:lnTo>
                    <a:pt x="3105" y="1164"/>
                  </a:lnTo>
                  <a:lnTo>
                    <a:pt x="3558" y="1067"/>
                  </a:lnTo>
                  <a:close/>
                  <a:moveTo>
                    <a:pt x="7697" y="1261"/>
                  </a:moveTo>
                  <a:lnTo>
                    <a:pt x="8085" y="1294"/>
                  </a:lnTo>
                  <a:lnTo>
                    <a:pt x="8085" y="1326"/>
                  </a:lnTo>
                  <a:lnTo>
                    <a:pt x="7568" y="1294"/>
                  </a:lnTo>
                  <a:lnTo>
                    <a:pt x="7697" y="1261"/>
                  </a:lnTo>
                  <a:close/>
                  <a:moveTo>
                    <a:pt x="9993" y="1520"/>
                  </a:moveTo>
                  <a:lnTo>
                    <a:pt x="10090" y="1552"/>
                  </a:lnTo>
                  <a:lnTo>
                    <a:pt x="10123" y="1585"/>
                  </a:lnTo>
                  <a:lnTo>
                    <a:pt x="10123" y="1617"/>
                  </a:lnTo>
                  <a:lnTo>
                    <a:pt x="10090" y="1617"/>
                  </a:lnTo>
                  <a:lnTo>
                    <a:pt x="9993" y="1552"/>
                  </a:lnTo>
                  <a:lnTo>
                    <a:pt x="9993" y="1520"/>
                  </a:lnTo>
                  <a:close/>
                  <a:moveTo>
                    <a:pt x="2685" y="1682"/>
                  </a:moveTo>
                  <a:lnTo>
                    <a:pt x="2814" y="1714"/>
                  </a:lnTo>
                  <a:lnTo>
                    <a:pt x="2361" y="1811"/>
                  </a:lnTo>
                  <a:lnTo>
                    <a:pt x="2264" y="1811"/>
                  </a:lnTo>
                  <a:lnTo>
                    <a:pt x="2588" y="1714"/>
                  </a:lnTo>
                  <a:lnTo>
                    <a:pt x="2685" y="1682"/>
                  </a:lnTo>
                  <a:close/>
                  <a:moveTo>
                    <a:pt x="5239" y="2070"/>
                  </a:moveTo>
                  <a:lnTo>
                    <a:pt x="5272" y="2102"/>
                  </a:lnTo>
                  <a:lnTo>
                    <a:pt x="5336" y="2231"/>
                  </a:lnTo>
                  <a:lnTo>
                    <a:pt x="5304" y="2231"/>
                  </a:lnTo>
                  <a:lnTo>
                    <a:pt x="4981" y="2167"/>
                  </a:lnTo>
                  <a:lnTo>
                    <a:pt x="5239" y="2070"/>
                  </a:lnTo>
                  <a:close/>
                  <a:moveTo>
                    <a:pt x="7341" y="2167"/>
                  </a:moveTo>
                  <a:lnTo>
                    <a:pt x="8053" y="2264"/>
                  </a:lnTo>
                  <a:lnTo>
                    <a:pt x="8021" y="2361"/>
                  </a:lnTo>
                  <a:lnTo>
                    <a:pt x="7924" y="2328"/>
                  </a:lnTo>
                  <a:lnTo>
                    <a:pt x="7341" y="2167"/>
                  </a:lnTo>
                  <a:close/>
                  <a:moveTo>
                    <a:pt x="2199" y="2296"/>
                  </a:moveTo>
                  <a:lnTo>
                    <a:pt x="2329" y="2328"/>
                  </a:lnTo>
                  <a:lnTo>
                    <a:pt x="2232" y="2393"/>
                  </a:lnTo>
                  <a:lnTo>
                    <a:pt x="1973" y="2425"/>
                  </a:lnTo>
                  <a:lnTo>
                    <a:pt x="1908" y="2458"/>
                  </a:lnTo>
                  <a:lnTo>
                    <a:pt x="1779" y="2425"/>
                  </a:lnTo>
                  <a:lnTo>
                    <a:pt x="2199" y="2296"/>
                  </a:lnTo>
                  <a:close/>
                  <a:moveTo>
                    <a:pt x="10543" y="2005"/>
                  </a:moveTo>
                  <a:lnTo>
                    <a:pt x="10899" y="2328"/>
                  </a:lnTo>
                  <a:lnTo>
                    <a:pt x="11190" y="2555"/>
                  </a:lnTo>
                  <a:lnTo>
                    <a:pt x="11190" y="2555"/>
                  </a:lnTo>
                  <a:lnTo>
                    <a:pt x="10543" y="2199"/>
                  </a:lnTo>
                  <a:lnTo>
                    <a:pt x="10543" y="2102"/>
                  </a:lnTo>
                  <a:lnTo>
                    <a:pt x="10543" y="2005"/>
                  </a:lnTo>
                  <a:close/>
                  <a:moveTo>
                    <a:pt x="6371" y="2684"/>
                  </a:moveTo>
                  <a:lnTo>
                    <a:pt x="6598" y="2749"/>
                  </a:lnTo>
                  <a:lnTo>
                    <a:pt x="6274" y="2716"/>
                  </a:lnTo>
                  <a:lnTo>
                    <a:pt x="6242" y="2684"/>
                  </a:lnTo>
                  <a:close/>
                  <a:moveTo>
                    <a:pt x="2329" y="2975"/>
                  </a:moveTo>
                  <a:lnTo>
                    <a:pt x="2943" y="3008"/>
                  </a:lnTo>
                  <a:lnTo>
                    <a:pt x="3396" y="3008"/>
                  </a:lnTo>
                  <a:lnTo>
                    <a:pt x="3364" y="3040"/>
                  </a:lnTo>
                  <a:lnTo>
                    <a:pt x="2199" y="3040"/>
                  </a:lnTo>
                  <a:lnTo>
                    <a:pt x="2296" y="2975"/>
                  </a:lnTo>
                  <a:close/>
                  <a:moveTo>
                    <a:pt x="3493" y="3493"/>
                  </a:moveTo>
                  <a:lnTo>
                    <a:pt x="2943" y="3557"/>
                  </a:lnTo>
                  <a:lnTo>
                    <a:pt x="3073" y="3525"/>
                  </a:lnTo>
                  <a:lnTo>
                    <a:pt x="3493" y="3493"/>
                  </a:lnTo>
                  <a:close/>
                  <a:moveTo>
                    <a:pt x="874" y="3428"/>
                  </a:moveTo>
                  <a:lnTo>
                    <a:pt x="1100" y="3493"/>
                  </a:lnTo>
                  <a:lnTo>
                    <a:pt x="1132" y="3493"/>
                  </a:lnTo>
                  <a:lnTo>
                    <a:pt x="1068" y="3590"/>
                  </a:lnTo>
                  <a:lnTo>
                    <a:pt x="971" y="3557"/>
                  </a:lnTo>
                  <a:lnTo>
                    <a:pt x="938" y="3525"/>
                  </a:lnTo>
                  <a:lnTo>
                    <a:pt x="874" y="3493"/>
                  </a:lnTo>
                  <a:lnTo>
                    <a:pt x="841" y="3460"/>
                  </a:lnTo>
                  <a:lnTo>
                    <a:pt x="874" y="3428"/>
                  </a:lnTo>
                  <a:close/>
                  <a:moveTo>
                    <a:pt x="10963" y="3622"/>
                  </a:moveTo>
                  <a:lnTo>
                    <a:pt x="11493" y="3857"/>
                  </a:lnTo>
                  <a:lnTo>
                    <a:pt x="11287" y="3784"/>
                  </a:lnTo>
                  <a:lnTo>
                    <a:pt x="10963" y="3687"/>
                  </a:lnTo>
                  <a:lnTo>
                    <a:pt x="10963" y="3622"/>
                  </a:lnTo>
                  <a:close/>
                  <a:moveTo>
                    <a:pt x="2167" y="4042"/>
                  </a:moveTo>
                  <a:lnTo>
                    <a:pt x="1747" y="4107"/>
                  </a:lnTo>
                  <a:lnTo>
                    <a:pt x="1359" y="4139"/>
                  </a:lnTo>
                  <a:lnTo>
                    <a:pt x="1359" y="4139"/>
                  </a:lnTo>
                  <a:lnTo>
                    <a:pt x="1391" y="4075"/>
                  </a:lnTo>
                  <a:lnTo>
                    <a:pt x="1747" y="4075"/>
                  </a:lnTo>
                  <a:lnTo>
                    <a:pt x="2167" y="4042"/>
                  </a:lnTo>
                  <a:close/>
                  <a:moveTo>
                    <a:pt x="550" y="3784"/>
                  </a:moveTo>
                  <a:lnTo>
                    <a:pt x="679" y="3913"/>
                  </a:lnTo>
                  <a:lnTo>
                    <a:pt x="615" y="3978"/>
                  </a:lnTo>
                  <a:lnTo>
                    <a:pt x="550" y="4075"/>
                  </a:lnTo>
                  <a:lnTo>
                    <a:pt x="550" y="4172"/>
                  </a:lnTo>
                  <a:lnTo>
                    <a:pt x="550" y="4269"/>
                  </a:lnTo>
                  <a:lnTo>
                    <a:pt x="582" y="4366"/>
                  </a:lnTo>
                  <a:lnTo>
                    <a:pt x="615" y="4430"/>
                  </a:lnTo>
                  <a:lnTo>
                    <a:pt x="550" y="4463"/>
                  </a:lnTo>
                  <a:lnTo>
                    <a:pt x="453" y="4527"/>
                  </a:lnTo>
                  <a:lnTo>
                    <a:pt x="453" y="4139"/>
                  </a:lnTo>
                  <a:lnTo>
                    <a:pt x="550" y="3784"/>
                  </a:lnTo>
                  <a:close/>
                  <a:moveTo>
                    <a:pt x="13874" y="4851"/>
                  </a:moveTo>
                  <a:lnTo>
                    <a:pt x="14100" y="5077"/>
                  </a:lnTo>
                  <a:lnTo>
                    <a:pt x="14197" y="5207"/>
                  </a:lnTo>
                  <a:lnTo>
                    <a:pt x="14456" y="5530"/>
                  </a:lnTo>
                  <a:lnTo>
                    <a:pt x="14133" y="5174"/>
                  </a:lnTo>
                  <a:lnTo>
                    <a:pt x="13842" y="4851"/>
                  </a:lnTo>
                  <a:close/>
                  <a:moveTo>
                    <a:pt x="841" y="5368"/>
                  </a:moveTo>
                  <a:lnTo>
                    <a:pt x="971" y="5595"/>
                  </a:lnTo>
                  <a:lnTo>
                    <a:pt x="1197" y="5789"/>
                  </a:lnTo>
                  <a:lnTo>
                    <a:pt x="1003" y="5659"/>
                  </a:lnTo>
                  <a:lnTo>
                    <a:pt x="841" y="5498"/>
                  </a:lnTo>
                  <a:lnTo>
                    <a:pt x="744" y="5368"/>
                  </a:lnTo>
                  <a:close/>
                  <a:moveTo>
                    <a:pt x="14779" y="6371"/>
                  </a:moveTo>
                  <a:lnTo>
                    <a:pt x="14844" y="6436"/>
                  </a:lnTo>
                  <a:lnTo>
                    <a:pt x="14973" y="6565"/>
                  </a:lnTo>
                  <a:lnTo>
                    <a:pt x="15006" y="6597"/>
                  </a:lnTo>
                  <a:lnTo>
                    <a:pt x="15038" y="6630"/>
                  </a:lnTo>
                  <a:lnTo>
                    <a:pt x="15070" y="6694"/>
                  </a:lnTo>
                  <a:lnTo>
                    <a:pt x="15265" y="7018"/>
                  </a:lnTo>
                  <a:lnTo>
                    <a:pt x="14779" y="6371"/>
                  </a:lnTo>
                  <a:close/>
                  <a:moveTo>
                    <a:pt x="5627" y="0"/>
                  </a:moveTo>
                  <a:lnTo>
                    <a:pt x="5207" y="65"/>
                  </a:lnTo>
                  <a:lnTo>
                    <a:pt x="4787" y="129"/>
                  </a:lnTo>
                  <a:lnTo>
                    <a:pt x="4366" y="226"/>
                  </a:lnTo>
                  <a:lnTo>
                    <a:pt x="3946" y="356"/>
                  </a:lnTo>
                  <a:lnTo>
                    <a:pt x="3461" y="517"/>
                  </a:lnTo>
                  <a:lnTo>
                    <a:pt x="2976" y="711"/>
                  </a:lnTo>
                  <a:lnTo>
                    <a:pt x="2555" y="906"/>
                  </a:lnTo>
                  <a:lnTo>
                    <a:pt x="2458" y="970"/>
                  </a:lnTo>
                  <a:lnTo>
                    <a:pt x="2005" y="1229"/>
                  </a:lnTo>
                  <a:lnTo>
                    <a:pt x="1585" y="1520"/>
                  </a:lnTo>
                  <a:lnTo>
                    <a:pt x="1229" y="1843"/>
                  </a:lnTo>
                  <a:lnTo>
                    <a:pt x="1068" y="2005"/>
                  </a:lnTo>
                  <a:lnTo>
                    <a:pt x="906" y="2199"/>
                  </a:lnTo>
                  <a:lnTo>
                    <a:pt x="841" y="2264"/>
                  </a:lnTo>
                  <a:lnTo>
                    <a:pt x="485" y="2716"/>
                  </a:lnTo>
                  <a:lnTo>
                    <a:pt x="356" y="2975"/>
                  </a:lnTo>
                  <a:lnTo>
                    <a:pt x="259" y="3202"/>
                  </a:lnTo>
                  <a:lnTo>
                    <a:pt x="259" y="3169"/>
                  </a:lnTo>
                  <a:lnTo>
                    <a:pt x="97" y="3654"/>
                  </a:lnTo>
                  <a:lnTo>
                    <a:pt x="33" y="3978"/>
                  </a:lnTo>
                  <a:lnTo>
                    <a:pt x="0" y="4236"/>
                  </a:lnTo>
                  <a:lnTo>
                    <a:pt x="0" y="4495"/>
                  </a:lnTo>
                  <a:lnTo>
                    <a:pt x="65" y="4754"/>
                  </a:lnTo>
                  <a:lnTo>
                    <a:pt x="65" y="4786"/>
                  </a:lnTo>
                  <a:lnTo>
                    <a:pt x="65" y="4819"/>
                  </a:lnTo>
                  <a:lnTo>
                    <a:pt x="130" y="5142"/>
                  </a:lnTo>
                  <a:lnTo>
                    <a:pt x="162" y="5174"/>
                  </a:lnTo>
                  <a:lnTo>
                    <a:pt x="227" y="5336"/>
                  </a:lnTo>
                  <a:lnTo>
                    <a:pt x="291" y="5530"/>
                  </a:lnTo>
                  <a:lnTo>
                    <a:pt x="388" y="5692"/>
                  </a:lnTo>
                  <a:lnTo>
                    <a:pt x="582" y="5918"/>
                  </a:lnTo>
                  <a:lnTo>
                    <a:pt x="809" y="6112"/>
                  </a:lnTo>
                  <a:lnTo>
                    <a:pt x="1035" y="6274"/>
                  </a:lnTo>
                  <a:lnTo>
                    <a:pt x="1262" y="6403"/>
                  </a:lnTo>
                  <a:lnTo>
                    <a:pt x="1520" y="6500"/>
                  </a:lnTo>
                  <a:lnTo>
                    <a:pt x="1779" y="6565"/>
                  </a:lnTo>
                  <a:lnTo>
                    <a:pt x="2070" y="6597"/>
                  </a:lnTo>
                  <a:lnTo>
                    <a:pt x="2329" y="6630"/>
                  </a:lnTo>
                  <a:lnTo>
                    <a:pt x="2620" y="6630"/>
                  </a:lnTo>
                  <a:lnTo>
                    <a:pt x="2879" y="6597"/>
                  </a:lnTo>
                  <a:lnTo>
                    <a:pt x="3331" y="6500"/>
                  </a:lnTo>
                  <a:lnTo>
                    <a:pt x="3784" y="6371"/>
                  </a:lnTo>
                  <a:lnTo>
                    <a:pt x="4204" y="6177"/>
                  </a:lnTo>
                  <a:lnTo>
                    <a:pt x="4657" y="5886"/>
                  </a:lnTo>
                  <a:lnTo>
                    <a:pt x="5078" y="5595"/>
                  </a:lnTo>
                  <a:lnTo>
                    <a:pt x="5272" y="5465"/>
                  </a:lnTo>
                  <a:lnTo>
                    <a:pt x="5530" y="5304"/>
                  </a:lnTo>
                  <a:lnTo>
                    <a:pt x="5918" y="5077"/>
                  </a:lnTo>
                  <a:lnTo>
                    <a:pt x="6339" y="4883"/>
                  </a:lnTo>
                  <a:lnTo>
                    <a:pt x="7050" y="4560"/>
                  </a:lnTo>
                  <a:lnTo>
                    <a:pt x="7406" y="4430"/>
                  </a:lnTo>
                  <a:lnTo>
                    <a:pt x="7729" y="4333"/>
                  </a:lnTo>
                  <a:lnTo>
                    <a:pt x="8182" y="4204"/>
                  </a:lnTo>
                  <a:lnTo>
                    <a:pt x="8667" y="4139"/>
                  </a:lnTo>
                  <a:lnTo>
                    <a:pt x="9185" y="4139"/>
                  </a:lnTo>
                  <a:lnTo>
                    <a:pt x="9702" y="4172"/>
                  </a:lnTo>
                  <a:lnTo>
                    <a:pt x="10155" y="4236"/>
                  </a:lnTo>
                  <a:lnTo>
                    <a:pt x="10672" y="4333"/>
                  </a:lnTo>
                  <a:lnTo>
                    <a:pt x="11190" y="4495"/>
                  </a:lnTo>
                  <a:lnTo>
                    <a:pt x="11675" y="4689"/>
                  </a:lnTo>
                  <a:lnTo>
                    <a:pt x="12160" y="4883"/>
                  </a:lnTo>
                  <a:lnTo>
                    <a:pt x="12645" y="5110"/>
                  </a:lnTo>
                  <a:lnTo>
                    <a:pt x="13065" y="5401"/>
                  </a:lnTo>
                  <a:lnTo>
                    <a:pt x="13486" y="5692"/>
                  </a:lnTo>
                  <a:lnTo>
                    <a:pt x="13874" y="6015"/>
                  </a:lnTo>
                  <a:lnTo>
                    <a:pt x="14197" y="6306"/>
                  </a:lnTo>
                  <a:lnTo>
                    <a:pt x="14456" y="6597"/>
                  </a:lnTo>
                  <a:lnTo>
                    <a:pt x="14682" y="6888"/>
                  </a:lnTo>
                  <a:lnTo>
                    <a:pt x="14909" y="7212"/>
                  </a:lnTo>
                  <a:lnTo>
                    <a:pt x="15394" y="7955"/>
                  </a:lnTo>
                  <a:lnTo>
                    <a:pt x="15620" y="8376"/>
                  </a:lnTo>
                  <a:lnTo>
                    <a:pt x="15814" y="8764"/>
                  </a:lnTo>
                  <a:lnTo>
                    <a:pt x="16008" y="9184"/>
                  </a:lnTo>
                  <a:lnTo>
                    <a:pt x="16170" y="9605"/>
                  </a:lnTo>
                  <a:lnTo>
                    <a:pt x="16202" y="9734"/>
                  </a:lnTo>
                  <a:lnTo>
                    <a:pt x="16235" y="9766"/>
                  </a:lnTo>
                  <a:lnTo>
                    <a:pt x="16267" y="9831"/>
                  </a:lnTo>
                  <a:lnTo>
                    <a:pt x="16332" y="9863"/>
                  </a:lnTo>
                  <a:lnTo>
                    <a:pt x="16396" y="9863"/>
                  </a:lnTo>
                  <a:lnTo>
                    <a:pt x="16461" y="9831"/>
                  </a:lnTo>
                  <a:lnTo>
                    <a:pt x="16526" y="9766"/>
                  </a:lnTo>
                  <a:lnTo>
                    <a:pt x="16526" y="9702"/>
                  </a:lnTo>
                  <a:lnTo>
                    <a:pt x="16526" y="9637"/>
                  </a:lnTo>
                  <a:lnTo>
                    <a:pt x="16493" y="9443"/>
                  </a:lnTo>
                  <a:lnTo>
                    <a:pt x="16429" y="9249"/>
                  </a:lnTo>
                  <a:lnTo>
                    <a:pt x="16235" y="8441"/>
                  </a:lnTo>
                  <a:lnTo>
                    <a:pt x="16170" y="8085"/>
                  </a:lnTo>
                  <a:lnTo>
                    <a:pt x="16073" y="7761"/>
                  </a:lnTo>
                  <a:lnTo>
                    <a:pt x="15847" y="7082"/>
                  </a:lnTo>
                  <a:lnTo>
                    <a:pt x="15620" y="6565"/>
                  </a:lnTo>
                  <a:lnTo>
                    <a:pt x="15362" y="6047"/>
                  </a:lnTo>
                  <a:lnTo>
                    <a:pt x="15070" y="5465"/>
                  </a:lnTo>
                  <a:lnTo>
                    <a:pt x="14747" y="4948"/>
                  </a:lnTo>
                  <a:lnTo>
                    <a:pt x="14424" y="4430"/>
                  </a:lnTo>
                  <a:lnTo>
                    <a:pt x="14036" y="3913"/>
                  </a:lnTo>
                  <a:lnTo>
                    <a:pt x="13777" y="3622"/>
                  </a:lnTo>
                  <a:lnTo>
                    <a:pt x="13518" y="3331"/>
                  </a:lnTo>
                  <a:lnTo>
                    <a:pt x="12968" y="2814"/>
                  </a:lnTo>
                  <a:lnTo>
                    <a:pt x="12483" y="2393"/>
                  </a:lnTo>
                  <a:lnTo>
                    <a:pt x="11966" y="2005"/>
                  </a:lnTo>
                  <a:lnTo>
                    <a:pt x="11675" y="1779"/>
                  </a:lnTo>
                  <a:lnTo>
                    <a:pt x="11254" y="1488"/>
                  </a:lnTo>
                  <a:lnTo>
                    <a:pt x="10802" y="1229"/>
                  </a:lnTo>
                  <a:lnTo>
                    <a:pt x="10381" y="1003"/>
                  </a:lnTo>
                  <a:lnTo>
                    <a:pt x="9832" y="744"/>
                  </a:lnTo>
                  <a:lnTo>
                    <a:pt x="9249" y="550"/>
                  </a:lnTo>
                  <a:lnTo>
                    <a:pt x="8118" y="291"/>
                  </a:lnTo>
                  <a:lnTo>
                    <a:pt x="6889" y="32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620948" y="-677169"/>
              <a:ext cx="137213" cy="376399"/>
            </a:xfrm>
            <a:custGeom>
              <a:avLst/>
              <a:gdLst/>
              <a:ahLst/>
              <a:cxnLst/>
              <a:rect l="l" t="t" r="r" b="b"/>
              <a:pathLst>
                <a:path w="2523" h="6921" extrusionOk="0">
                  <a:moveTo>
                    <a:pt x="615" y="614"/>
                  </a:moveTo>
                  <a:lnTo>
                    <a:pt x="744" y="711"/>
                  </a:lnTo>
                  <a:lnTo>
                    <a:pt x="615" y="711"/>
                  </a:lnTo>
                  <a:lnTo>
                    <a:pt x="615" y="614"/>
                  </a:lnTo>
                  <a:close/>
                  <a:moveTo>
                    <a:pt x="647" y="1229"/>
                  </a:moveTo>
                  <a:lnTo>
                    <a:pt x="1035" y="2296"/>
                  </a:lnTo>
                  <a:lnTo>
                    <a:pt x="1067" y="2393"/>
                  </a:lnTo>
                  <a:lnTo>
                    <a:pt x="1003" y="2425"/>
                  </a:lnTo>
                  <a:lnTo>
                    <a:pt x="809" y="1876"/>
                  </a:lnTo>
                  <a:lnTo>
                    <a:pt x="647" y="1294"/>
                  </a:lnTo>
                  <a:lnTo>
                    <a:pt x="647" y="1229"/>
                  </a:lnTo>
                  <a:close/>
                  <a:moveTo>
                    <a:pt x="679" y="0"/>
                  </a:moveTo>
                  <a:lnTo>
                    <a:pt x="518" y="65"/>
                  </a:lnTo>
                  <a:lnTo>
                    <a:pt x="324" y="162"/>
                  </a:lnTo>
                  <a:lnTo>
                    <a:pt x="227" y="226"/>
                  </a:lnTo>
                  <a:lnTo>
                    <a:pt x="162" y="323"/>
                  </a:lnTo>
                  <a:lnTo>
                    <a:pt x="97" y="453"/>
                  </a:lnTo>
                  <a:lnTo>
                    <a:pt x="65" y="550"/>
                  </a:lnTo>
                  <a:lnTo>
                    <a:pt x="33" y="776"/>
                  </a:lnTo>
                  <a:lnTo>
                    <a:pt x="33" y="744"/>
                  </a:lnTo>
                  <a:lnTo>
                    <a:pt x="0" y="938"/>
                  </a:lnTo>
                  <a:lnTo>
                    <a:pt x="33" y="1100"/>
                  </a:lnTo>
                  <a:lnTo>
                    <a:pt x="65" y="1488"/>
                  </a:lnTo>
                  <a:lnTo>
                    <a:pt x="162" y="2037"/>
                  </a:lnTo>
                  <a:lnTo>
                    <a:pt x="324" y="2522"/>
                  </a:lnTo>
                  <a:lnTo>
                    <a:pt x="550" y="3040"/>
                  </a:lnTo>
                  <a:lnTo>
                    <a:pt x="615" y="3169"/>
                  </a:lnTo>
                  <a:lnTo>
                    <a:pt x="809" y="3428"/>
                  </a:lnTo>
                  <a:lnTo>
                    <a:pt x="1003" y="3719"/>
                  </a:lnTo>
                  <a:lnTo>
                    <a:pt x="1132" y="3945"/>
                  </a:lnTo>
                  <a:lnTo>
                    <a:pt x="1229" y="4204"/>
                  </a:lnTo>
                  <a:lnTo>
                    <a:pt x="1423" y="4722"/>
                  </a:lnTo>
                  <a:lnTo>
                    <a:pt x="1552" y="5174"/>
                  </a:lnTo>
                  <a:lnTo>
                    <a:pt x="1552" y="5239"/>
                  </a:lnTo>
                  <a:lnTo>
                    <a:pt x="1552" y="5271"/>
                  </a:lnTo>
                  <a:lnTo>
                    <a:pt x="1552" y="5401"/>
                  </a:lnTo>
                  <a:lnTo>
                    <a:pt x="1585" y="5433"/>
                  </a:lnTo>
                  <a:lnTo>
                    <a:pt x="1617" y="5498"/>
                  </a:lnTo>
                  <a:lnTo>
                    <a:pt x="1649" y="5562"/>
                  </a:lnTo>
                  <a:lnTo>
                    <a:pt x="1682" y="5724"/>
                  </a:lnTo>
                  <a:lnTo>
                    <a:pt x="1682" y="5789"/>
                  </a:lnTo>
                  <a:lnTo>
                    <a:pt x="1682" y="6015"/>
                  </a:lnTo>
                  <a:lnTo>
                    <a:pt x="1649" y="6500"/>
                  </a:lnTo>
                  <a:lnTo>
                    <a:pt x="1617" y="6694"/>
                  </a:lnTo>
                  <a:lnTo>
                    <a:pt x="1617" y="6759"/>
                  </a:lnTo>
                  <a:lnTo>
                    <a:pt x="1649" y="6856"/>
                  </a:lnTo>
                  <a:lnTo>
                    <a:pt x="1682" y="6888"/>
                  </a:lnTo>
                  <a:lnTo>
                    <a:pt x="1747" y="6921"/>
                  </a:lnTo>
                  <a:lnTo>
                    <a:pt x="1811" y="6921"/>
                  </a:lnTo>
                  <a:lnTo>
                    <a:pt x="1844" y="6888"/>
                  </a:lnTo>
                  <a:lnTo>
                    <a:pt x="1876" y="6856"/>
                  </a:lnTo>
                  <a:lnTo>
                    <a:pt x="1908" y="6824"/>
                  </a:lnTo>
                  <a:lnTo>
                    <a:pt x="1908" y="6791"/>
                  </a:lnTo>
                  <a:lnTo>
                    <a:pt x="1941" y="6727"/>
                  </a:lnTo>
                  <a:lnTo>
                    <a:pt x="1941" y="6694"/>
                  </a:lnTo>
                  <a:lnTo>
                    <a:pt x="2102" y="6144"/>
                  </a:lnTo>
                  <a:lnTo>
                    <a:pt x="2199" y="5821"/>
                  </a:lnTo>
                  <a:lnTo>
                    <a:pt x="2264" y="5498"/>
                  </a:lnTo>
                  <a:lnTo>
                    <a:pt x="2296" y="5433"/>
                  </a:lnTo>
                  <a:lnTo>
                    <a:pt x="2329" y="5368"/>
                  </a:lnTo>
                  <a:lnTo>
                    <a:pt x="2393" y="5207"/>
                  </a:lnTo>
                  <a:lnTo>
                    <a:pt x="2426" y="5013"/>
                  </a:lnTo>
                  <a:lnTo>
                    <a:pt x="2490" y="4495"/>
                  </a:lnTo>
                  <a:lnTo>
                    <a:pt x="2523" y="3945"/>
                  </a:lnTo>
                  <a:lnTo>
                    <a:pt x="2523" y="3913"/>
                  </a:lnTo>
                  <a:lnTo>
                    <a:pt x="2490" y="3525"/>
                  </a:lnTo>
                  <a:lnTo>
                    <a:pt x="2490" y="3428"/>
                  </a:lnTo>
                  <a:lnTo>
                    <a:pt x="2490" y="3202"/>
                  </a:lnTo>
                  <a:lnTo>
                    <a:pt x="2490" y="2684"/>
                  </a:lnTo>
                  <a:lnTo>
                    <a:pt x="2458" y="2167"/>
                  </a:lnTo>
                  <a:lnTo>
                    <a:pt x="2393" y="1649"/>
                  </a:lnTo>
                  <a:lnTo>
                    <a:pt x="2296" y="1164"/>
                  </a:lnTo>
                  <a:lnTo>
                    <a:pt x="2199" y="906"/>
                  </a:lnTo>
                  <a:lnTo>
                    <a:pt x="2102" y="679"/>
                  </a:lnTo>
                  <a:lnTo>
                    <a:pt x="1941" y="453"/>
                  </a:lnTo>
                  <a:lnTo>
                    <a:pt x="1779" y="259"/>
                  </a:lnTo>
                  <a:lnTo>
                    <a:pt x="1617" y="129"/>
                  </a:lnTo>
                  <a:lnTo>
                    <a:pt x="1455" y="65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84021" y="-56358"/>
              <a:ext cx="84460" cy="130198"/>
            </a:xfrm>
            <a:custGeom>
              <a:avLst/>
              <a:gdLst/>
              <a:ahLst/>
              <a:cxnLst/>
              <a:rect l="l" t="t" r="r" b="b"/>
              <a:pathLst>
                <a:path w="1553" h="2394" extrusionOk="0">
                  <a:moveTo>
                    <a:pt x="679" y="1"/>
                  </a:moveTo>
                  <a:lnTo>
                    <a:pt x="518" y="65"/>
                  </a:lnTo>
                  <a:lnTo>
                    <a:pt x="388" y="195"/>
                  </a:lnTo>
                  <a:lnTo>
                    <a:pt x="259" y="389"/>
                  </a:lnTo>
                  <a:lnTo>
                    <a:pt x="130" y="615"/>
                  </a:lnTo>
                  <a:lnTo>
                    <a:pt x="65" y="842"/>
                  </a:lnTo>
                  <a:lnTo>
                    <a:pt x="33" y="1068"/>
                  </a:lnTo>
                  <a:lnTo>
                    <a:pt x="0" y="1262"/>
                  </a:lnTo>
                  <a:lnTo>
                    <a:pt x="0" y="1391"/>
                  </a:lnTo>
                  <a:lnTo>
                    <a:pt x="33" y="1456"/>
                  </a:lnTo>
                  <a:lnTo>
                    <a:pt x="33" y="1650"/>
                  </a:lnTo>
                  <a:lnTo>
                    <a:pt x="65" y="1812"/>
                  </a:lnTo>
                  <a:lnTo>
                    <a:pt x="162" y="2038"/>
                  </a:lnTo>
                  <a:lnTo>
                    <a:pt x="227" y="2167"/>
                  </a:lnTo>
                  <a:lnTo>
                    <a:pt x="324" y="2264"/>
                  </a:lnTo>
                  <a:lnTo>
                    <a:pt x="453" y="2329"/>
                  </a:lnTo>
                  <a:lnTo>
                    <a:pt x="550" y="2394"/>
                  </a:lnTo>
                  <a:lnTo>
                    <a:pt x="809" y="2394"/>
                  </a:lnTo>
                  <a:lnTo>
                    <a:pt x="938" y="2362"/>
                  </a:lnTo>
                  <a:lnTo>
                    <a:pt x="1035" y="2297"/>
                  </a:lnTo>
                  <a:lnTo>
                    <a:pt x="1100" y="2264"/>
                  </a:lnTo>
                  <a:lnTo>
                    <a:pt x="1197" y="2135"/>
                  </a:lnTo>
                  <a:lnTo>
                    <a:pt x="1326" y="1876"/>
                  </a:lnTo>
                  <a:lnTo>
                    <a:pt x="1423" y="1618"/>
                  </a:lnTo>
                  <a:lnTo>
                    <a:pt x="1488" y="1391"/>
                  </a:lnTo>
                  <a:lnTo>
                    <a:pt x="1520" y="1230"/>
                  </a:lnTo>
                  <a:lnTo>
                    <a:pt x="1553" y="1036"/>
                  </a:lnTo>
                  <a:lnTo>
                    <a:pt x="1553" y="874"/>
                  </a:lnTo>
                  <a:lnTo>
                    <a:pt x="1553" y="648"/>
                  </a:lnTo>
                  <a:lnTo>
                    <a:pt x="1520" y="648"/>
                  </a:lnTo>
                  <a:lnTo>
                    <a:pt x="1520" y="486"/>
                  </a:lnTo>
                  <a:lnTo>
                    <a:pt x="1520" y="453"/>
                  </a:lnTo>
                  <a:lnTo>
                    <a:pt x="1488" y="356"/>
                  </a:lnTo>
                  <a:lnTo>
                    <a:pt x="1456" y="227"/>
                  </a:lnTo>
                  <a:lnTo>
                    <a:pt x="1359" y="130"/>
                  </a:lnTo>
                  <a:lnTo>
                    <a:pt x="1262" y="65"/>
                  </a:lnTo>
                  <a:lnTo>
                    <a:pt x="1165" y="33"/>
                  </a:lnTo>
                  <a:lnTo>
                    <a:pt x="1035" y="65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582280" y="-1809"/>
              <a:ext cx="54" cy="5330"/>
            </a:xfrm>
            <a:custGeom>
              <a:avLst/>
              <a:gdLst/>
              <a:ahLst/>
              <a:cxnLst/>
              <a:rect l="l" t="t" r="r" b="b"/>
              <a:pathLst>
                <a:path w="1" h="98" extrusionOk="0">
                  <a:moveTo>
                    <a:pt x="1" y="97"/>
                  </a:moveTo>
                  <a:lnTo>
                    <a:pt x="1" y="97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97"/>
                  </a:lnTo>
                  <a:lnTo>
                    <a:pt x="1" y="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-49517" y="901243"/>
            <a:ext cx="1073936" cy="949995"/>
            <a:chOff x="8692210" y="-4071750"/>
            <a:chExt cx="1221215" cy="1080276"/>
          </a:xfrm>
        </p:grpSpPr>
        <p:sp>
          <p:nvSpPr>
            <p:cNvPr id="18" name="Google Shape;18;p2"/>
            <p:cNvSpPr/>
            <p:nvPr/>
          </p:nvSpPr>
          <p:spPr>
            <a:xfrm>
              <a:off x="8692210" y="-4071750"/>
              <a:ext cx="792407" cy="622862"/>
            </a:xfrm>
            <a:custGeom>
              <a:avLst/>
              <a:gdLst/>
              <a:ahLst/>
              <a:cxnLst/>
              <a:rect l="l" t="t" r="r" b="b"/>
              <a:pathLst>
                <a:path w="12549" h="9864" extrusionOk="0">
                  <a:moveTo>
                    <a:pt x="8991" y="744"/>
                  </a:moveTo>
                  <a:lnTo>
                    <a:pt x="9411" y="777"/>
                  </a:lnTo>
                  <a:lnTo>
                    <a:pt x="9702" y="874"/>
                  </a:lnTo>
                  <a:lnTo>
                    <a:pt x="10026" y="971"/>
                  </a:lnTo>
                  <a:lnTo>
                    <a:pt x="9670" y="906"/>
                  </a:lnTo>
                  <a:lnTo>
                    <a:pt x="8991" y="744"/>
                  </a:lnTo>
                  <a:close/>
                  <a:moveTo>
                    <a:pt x="8894" y="1391"/>
                  </a:moveTo>
                  <a:lnTo>
                    <a:pt x="9411" y="1488"/>
                  </a:lnTo>
                  <a:lnTo>
                    <a:pt x="9153" y="1488"/>
                  </a:lnTo>
                  <a:lnTo>
                    <a:pt x="8894" y="1391"/>
                  </a:lnTo>
                  <a:close/>
                  <a:moveTo>
                    <a:pt x="5240" y="1229"/>
                  </a:moveTo>
                  <a:lnTo>
                    <a:pt x="4658" y="1553"/>
                  </a:lnTo>
                  <a:lnTo>
                    <a:pt x="4108" y="1941"/>
                  </a:lnTo>
                  <a:lnTo>
                    <a:pt x="4043" y="1876"/>
                  </a:lnTo>
                  <a:lnTo>
                    <a:pt x="4269" y="1747"/>
                  </a:lnTo>
                  <a:lnTo>
                    <a:pt x="4787" y="1423"/>
                  </a:lnTo>
                  <a:lnTo>
                    <a:pt x="5013" y="1326"/>
                  </a:lnTo>
                  <a:lnTo>
                    <a:pt x="5240" y="1229"/>
                  </a:lnTo>
                  <a:close/>
                  <a:moveTo>
                    <a:pt x="4528" y="2749"/>
                  </a:moveTo>
                  <a:lnTo>
                    <a:pt x="4075" y="3105"/>
                  </a:lnTo>
                  <a:lnTo>
                    <a:pt x="4075" y="3105"/>
                  </a:lnTo>
                  <a:lnTo>
                    <a:pt x="4269" y="2911"/>
                  </a:lnTo>
                  <a:lnTo>
                    <a:pt x="4496" y="2749"/>
                  </a:lnTo>
                  <a:close/>
                  <a:moveTo>
                    <a:pt x="6996" y="2801"/>
                  </a:moveTo>
                  <a:lnTo>
                    <a:pt x="6501" y="2976"/>
                  </a:lnTo>
                  <a:lnTo>
                    <a:pt x="6113" y="3137"/>
                  </a:lnTo>
                  <a:lnTo>
                    <a:pt x="6048" y="3170"/>
                  </a:lnTo>
                  <a:lnTo>
                    <a:pt x="6048" y="3105"/>
                  </a:lnTo>
                  <a:lnTo>
                    <a:pt x="6274" y="3008"/>
                  </a:lnTo>
                  <a:lnTo>
                    <a:pt x="6533" y="2911"/>
                  </a:lnTo>
                  <a:lnTo>
                    <a:pt x="6792" y="2846"/>
                  </a:lnTo>
                  <a:lnTo>
                    <a:pt x="6996" y="2801"/>
                  </a:lnTo>
                  <a:close/>
                  <a:moveTo>
                    <a:pt x="9541" y="3137"/>
                  </a:moveTo>
                  <a:lnTo>
                    <a:pt x="9541" y="3234"/>
                  </a:lnTo>
                  <a:lnTo>
                    <a:pt x="9508" y="3299"/>
                  </a:lnTo>
                  <a:lnTo>
                    <a:pt x="9476" y="3331"/>
                  </a:lnTo>
                  <a:lnTo>
                    <a:pt x="9444" y="3170"/>
                  </a:lnTo>
                  <a:lnTo>
                    <a:pt x="9411" y="3137"/>
                  </a:lnTo>
                  <a:close/>
                  <a:moveTo>
                    <a:pt x="11481" y="1876"/>
                  </a:moveTo>
                  <a:lnTo>
                    <a:pt x="11675" y="2070"/>
                  </a:lnTo>
                  <a:lnTo>
                    <a:pt x="11707" y="2167"/>
                  </a:lnTo>
                  <a:lnTo>
                    <a:pt x="11805" y="2297"/>
                  </a:lnTo>
                  <a:lnTo>
                    <a:pt x="11902" y="2588"/>
                  </a:lnTo>
                  <a:lnTo>
                    <a:pt x="11902" y="2717"/>
                  </a:lnTo>
                  <a:lnTo>
                    <a:pt x="11902" y="3040"/>
                  </a:lnTo>
                  <a:lnTo>
                    <a:pt x="11837" y="3364"/>
                  </a:lnTo>
                  <a:lnTo>
                    <a:pt x="11837" y="3170"/>
                  </a:lnTo>
                  <a:lnTo>
                    <a:pt x="11837" y="2943"/>
                  </a:lnTo>
                  <a:lnTo>
                    <a:pt x="11805" y="2717"/>
                  </a:lnTo>
                  <a:lnTo>
                    <a:pt x="11740" y="2458"/>
                  </a:lnTo>
                  <a:lnTo>
                    <a:pt x="11675" y="2232"/>
                  </a:lnTo>
                  <a:lnTo>
                    <a:pt x="11546" y="2006"/>
                  </a:lnTo>
                  <a:lnTo>
                    <a:pt x="11481" y="1876"/>
                  </a:lnTo>
                  <a:close/>
                  <a:moveTo>
                    <a:pt x="3202" y="2588"/>
                  </a:moveTo>
                  <a:lnTo>
                    <a:pt x="3008" y="2846"/>
                  </a:lnTo>
                  <a:lnTo>
                    <a:pt x="2879" y="2976"/>
                  </a:lnTo>
                  <a:lnTo>
                    <a:pt x="2814" y="3040"/>
                  </a:lnTo>
                  <a:lnTo>
                    <a:pt x="2523" y="3299"/>
                  </a:lnTo>
                  <a:lnTo>
                    <a:pt x="2361" y="3461"/>
                  </a:lnTo>
                  <a:lnTo>
                    <a:pt x="2555" y="3234"/>
                  </a:lnTo>
                  <a:lnTo>
                    <a:pt x="2750" y="3008"/>
                  </a:lnTo>
                  <a:lnTo>
                    <a:pt x="3202" y="2588"/>
                  </a:lnTo>
                  <a:close/>
                  <a:moveTo>
                    <a:pt x="5595" y="3396"/>
                  </a:moveTo>
                  <a:lnTo>
                    <a:pt x="5563" y="3525"/>
                  </a:lnTo>
                  <a:lnTo>
                    <a:pt x="5466" y="3558"/>
                  </a:lnTo>
                  <a:lnTo>
                    <a:pt x="5595" y="3396"/>
                  </a:lnTo>
                  <a:close/>
                  <a:moveTo>
                    <a:pt x="4690" y="3914"/>
                  </a:moveTo>
                  <a:lnTo>
                    <a:pt x="4561" y="4011"/>
                  </a:lnTo>
                  <a:lnTo>
                    <a:pt x="4528" y="3978"/>
                  </a:lnTo>
                  <a:lnTo>
                    <a:pt x="4625" y="3946"/>
                  </a:lnTo>
                  <a:lnTo>
                    <a:pt x="4690" y="3914"/>
                  </a:lnTo>
                  <a:close/>
                  <a:moveTo>
                    <a:pt x="10349" y="4075"/>
                  </a:moveTo>
                  <a:lnTo>
                    <a:pt x="10285" y="4172"/>
                  </a:lnTo>
                  <a:lnTo>
                    <a:pt x="10220" y="4172"/>
                  </a:lnTo>
                  <a:lnTo>
                    <a:pt x="10349" y="4075"/>
                  </a:lnTo>
                  <a:close/>
                  <a:moveTo>
                    <a:pt x="6113" y="3946"/>
                  </a:moveTo>
                  <a:lnTo>
                    <a:pt x="6210" y="3978"/>
                  </a:lnTo>
                  <a:lnTo>
                    <a:pt x="6404" y="4011"/>
                  </a:lnTo>
                  <a:lnTo>
                    <a:pt x="6048" y="4172"/>
                  </a:lnTo>
                  <a:lnTo>
                    <a:pt x="5725" y="4237"/>
                  </a:lnTo>
                  <a:lnTo>
                    <a:pt x="5757" y="4172"/>
                  </a:lnTo>
                  <a:lnTo>
                    <a:pt x="6113" y="3946"/>
                  </a:lnTo>
                  <a:close/>
                  <a:moveTo>
                    <a:pt x="4431" y="5078"/>
                  </a:moveTo>
                  <a:lnTo>
                    <a:pt x="4463" y="5110"/>
                  </a:lnTo>
                  <a:lnTo>
                    <a:pt x="4399" y="5142"/>
                  </a:lnTo>
                  <a:lnTo>
                    <a:pt x="4399" y="5142"/>
                  </a:lnTo>
                  <a:lnTo>
                    <a:pt x="4431" y="5078"/>
                  </a:lnTo>
                  <a:close/>
                  <a:moveTo>
                    <a:pt x="4011" y="4399"/>
                  </a:moveTo>
                  <a:lnTo>
                    <a:pt x="3946" y="4625"/>
                  </a:lnTo>
                  <a:lnTo>
                    <a:pt x="3558" y="5045"/>
                  </a:lnTo>
                  <a:lnTo>
                    <a:pt x="3235" y="5466"/>
                  </a:lnTo>
                  <a:lnTo>
                    <a:pt x="3364" y="5239"/>
                  </a:lnTo>
                  <a:lnTo>
                    <a:pt x="3687" y="4754"/>
                  </a:lnTo>
                  <a:lnTo>
                    <a:pt x="3849" y="4560"/>
                  </a:lnTo>
                  <a:lnTo>
                    <a:pt x="4011" y="4399"/>
                  </a:lnTo>
                  <a:close/>
                  <a:moveTo>
                    <a:pt x="3008" y="7665"/>
                  </a:moveTo>
                  <a:lnTo>
                    <a:pt x="2523" y="8085"/>
                  </a:lnTo>
                  <a:lnTo>
                    <a:pt x="2329" y="8247"/>
                  </a:lnTo>
                  <a:lnTo>
                    <a:pt x="2135" y="8409"/>
                  </a:lnTo>
                  <a:lnTo>
                    <a:pt x="2200" y="8150"/>
                  </a:lnTo>
                  <a:lnTo>
                    <a:pt x="2458" y="8021"/>
                  </a:lnTo>
                  <a:lnTo>
                    <a:pt x="2717" y="7859"/>
                  </a:lnTo>
                  <a:lnTo>
                    <a:pt x="3008" y="7665"/>
                  </a:lnTo>
                  <a:close/>
                  <a:moveTo>
                    <a:pt x="1391" y="8182"/>
                  </a:moveTo>
                  <a:lnTo>
                    <a:pt x="1553" y="8215"/>
                  </a:lnTo>
                  <a:lnTo>
                    <a:pt x="1715" y="8247"/>
                  </a:lnTo>
                  <a:lnTo>
                    <a:pt x="1650" y="8441"/>
                  </a:lnTo>
                  <a:lnTo>
                    <a:pt x="1618" y="8376"/>
                  </a:lnTo>
                  <a:lnTo>
                    <a:pt x="1391" y="8182"/>
                  </a:lnTo>
                  <a:close/>
                  <a:moveTo>
                    <a:pt x="8021" y="1"/>
                  </a:moveTo>
                  <a:lnTo>
                    <a:pt x="7665" y="33"/>
                  </a:lnTo>
                  <a:lnTo>
                    <a:pt x="6954" y="130"/>
                  </a:lnTo>
                  <a:lnTo>
                    <a:pt x="6048" y="356"/>
                  </a:lnTo>
                  <a:lnTo>
                    <a:pt x="5563" y="486"/>
                  </a:lnTo>
                  <a:lnTo>
                    <a:pt x="5110" y="615"/>
                  </a:lnTo>
                  <a:lnTo>
                    <a:pt x="4658" y="777"/>
                  </a:lnTo>
                  <a:lnTo>
                    <a:pt x="4431" y="874"/>
                  </a:lnTo>
                  <a:lnTo>
                    <a:pt x="4205" y="1003"/>
                  </a:lnTo>
                  <a:lnTo>
                    <a:pt x="3817" y="1262"/>
                  </a:lnTo>
                  <a:lnTo>
                    <a:pt x="3396" y="1553"/>
                  </a:lnTo>
                  <a:lnTo>
                    <a:pt x="3105" y="1812"/>
                  </a:lnTo>
                  <a:lnTo>
                    <a:pt x="2847" y="2070"/>
                  </a:lnTo>
                  <a:lnTo>
                    <a:pt x="2297" y="2588"/>
                  </a:lnTo>
                  <a:lnTo>
                    <a:pt x="1812" y="3040"/>
                  </a:lnTo>
                  <a:lnTo>
                    <a:pt x="1359" y="3558"/>
                  </a:lnTo>
                  <a:lnTo>
                    <a:pt x="1003" y="4075"/>
                  </a:lnTo>
                  <a:lnTo>
                    <a:pt x="680" y="4625"/>
                  </a:lnTo>
                  <a:lnTo>
                    <a:pt x="421" y="5207"/>
                  </a:lnTo>
                  <a:lnTo>
                    <a:pt x="195" y="5789"/>
                  </a:lnTo>
                  <a:lnTo>
                    <a:pt x="98" y="6113"/>
                  </a:lnTo>
                  <a:lnTo>
                    <a:pt x="33" y="6468"/>
                  </a:lnTo>
                  <a:lnTo>
                    <a:pt x="1" y="6630"/>
                  </a:lnTo>
                  <a:lnTo>
                    <a:pt x="1" y="6856"/>
                  </a:lnTo>
                  <a:lnTo>
                    <a:pt x="1" y="7147"/>
                  </a:lnTo>
                  <a:lnTo>
                    <a:pt x="1" y="7180"/>
                  </a:lnTo>
                  <a:lnTo>
                    <a:pt x="33" y="7471"/>
                  </a:lnTo>
                  <a:lnTo>
                    <a:pt x="98" y="7794"/>
                  </a:lnTo>
                  <a:lnTo>
                    <a:pt x="292" y="8312"/>
                  </a:lnTo>
                  <a:lnTo>
                    <a:pt x="292" y="8279"/>
                  </a:lnTo>
                  <a:lnTo>
                    <a:pt x="356" y="8441"/>
                  </a:lnTo>
                  <a:lnTo>
                    <a:pt x="453" y="8603"/>
                  </a:lnTo>
                  <a:lnTo>
                    <a:pt x="744" y="9023"/>
                  </a:lnTo>
                  <a:lnTo>
                    <a:pt x="841" y="9120"/>
                  </a:lnTo>
                  <a:lnTo>
                    <a:pt x="906" y="9217"/>
                  </a:lnTo>
                  <a:lnTo>
                    <a:pt x="1100" y="9347"/>
                  </a:lnTo>
                  <a:lnTo>
                    <a:pt x="1036" y="9314"/>
                  </a:lnTo>
                  <a:lnTo>
                    <a:pt x="1197" y="9444"/>
                  </a:lnTo>
                  <a:lnTo>
                    <a:pt x="1391" y="9573"/>
                  </a:lnTo>
                  <a:lnTo>
                    <a:pt x="1585" y="9670"/>
                  </a:lnTo>
                  <a:lnTo>
                    <a:pt x="1876" y="9767"/>
                  </a:lnTo>
                  <a:lnTo>
                    <a:pt x="2038" y="9799"/>
                  </a:lnTo>
                  <a:lnTo>
                    <a:pt x="2006" y="9799"/>
                  </a:lnTo>
                  <a:lnTo>
                    <a:pt x="2167" y="9832"/>
                  </a:lnTo>
                  <a:lnTo>
                    <a:pt x="2329" y="9864"/>
                  </a:lnTo>
                  <a:lnTo>
                    <a:pt x="2523" y="9864"/>
                  </a:lnTo>
                  <a:lnTo>
                    <a:pt x="2458" y="9832"/>
                  </a:lnTo>
                  <a:lnTo>
                    <a:pt x="2588" y="9864"/>
                  </a:lnTo>
                  <a:lnTo>
                    <a:pt x="2750" y="9832"/>
                  </a:lnTo>
                  <a:lnTo>
                    <a:pt x="3041" y="9767"/>
                  </a:lnTo>
                  <a:lnTo>
                    <a:pt x="3299" y="9638"/>
                  </a:lnTo>
                  <a:lnTo>
                    <a:pt x="3558" y="9476"/>
                  </a:lnTo>
                  <a:lnTo>
                    <a:pt x="3752" y="9250"/>
                  </a:lnTo>
                  <a:lnTo>
                    <a:pt x="3946" y="9023"/>
                  </a:lnTo>
                  <a:lnTo>
                    <a:pt x="4237" y="8635"/>
                  </a:lnTo>
                  <a:lnTo>
                    <a:pt x="4496" y="8247"/>
                  </a:lnTo>
                  <a:lnTo>
                    <a:pt x="4722" y="7794"/>
                  </a:lnTo>
                  <a:lnTo>
                    <a:pt x="4949" y="7309"/>
                  </a:lnTo>
                  <a:lnTo>
                    <a:pt x="5175" y="6889"/>
                  </a:lnTo>
                  <a:lnTo>
                    <a:pt x="5304" y="6727"/>
                  </a:lnTo>
                  <a:lnTo>
                    <a:pt x="5369" y="6630"/>
                  </a:lnTo>
                  <a:lnTo>
                    <a:pt x="5466" y="6533"/>
                  </a:lnTo>
                  <a:lnTo>
                    <a:pt x="5660" y="6436"/>
                  </a:lnTo>
                  <a:lnTo>
                    <a:pt x="5886" y="6371"/>
                  </a:lnTo>
                  <a:lnTo>
                    <a:pt x="6113" y="6339"/>
                  </a:lnTo>
                  <a:lnTo>
                    <a:pt x="6307" y="6371"/>
                  </a:lnTo>
                  <a:lnTo>
                    <a:pt x="6824" y="6501"/>
                  </a:lnTo>
                  <a:lnTo>
                    <a:pt x="7342" y="6565"/>
                  </a:lnTo>
                  <a:lnTo>
                    <a:pt x="7859" y="6565"/>
                  </a:lnTo>
                  <a:lnTo>
                    <a:pt x="8441" y="6501"/>
                  </a:lnTo>
                  <a:lnTo>
                    <a:pt x="8991" y="6371"/>
                  </a:lnTo>
                  <a:lnTo>
                    <a:pt x="9702" y="6210"/>
                  </a:lnTo>
                  <a:lnTo>
                    <a:pt x="10058" y="6113"/>
                  </a:lnTo>
                  <a:lnTo>
                    <a:pt x="10382" y="5983"/>
                  </a:lnTo>
                  <a:lnTo>
                    <a:pt x="10770" y="5757"/>
                  </a:lnTo>
                  <a:lnTo>
                    <a:pt x="11125" y="5498"/>
                  </a:lnTo>
                  <a:lnTo>
                    <a:pt x="11578" y="5142"/>
                  </a:lnTo>
                  <a:lnTo>
                    <a:pt x="11772" y="4948"/>
                  </a:lnTo>
                  <a:lnTo>
                    <a:pt x="11966" y="4722"/>
                  </a:lnTo>
                  <a:lnTo>
                    <a:pt x="12160" y="4431"/>
                  </a:lnTo>
                  <a:lnTo>
                    <a:pt x="12322" y="4075"/>
                  </a:lnTo>
                  <a:lnTo>
                    <a:pt x="12419" y="3720"/>
                  </a:lnTo>
                  <a:lnTo>
                    <a:pt x="12484" y="3364"/>
                  </a:lnTo>
                  <a:lnTo>
                    <a:pt x="12516" y="3105"/>
                  </a:lnTo>
                  <a:lnTo>
                    <a:pt x="12548" y="2846"/>
                  </a:lnTo>
                  <a:lnTo>
                    <a:pt x="12548" y="2555"/>
                  </a:lnTo>
                  <a:lnTo>
                    <a:pt x="12484" y="2297"/>
                  </a:lnTo>
                  <a:lnTo>
                    <a:pt x="12419" y="2070"/>
                  </a:lnTo>
                  <a:lnTo>
                    <a:pt x="12290" y="1876"/>
                  </a:lnTo>
                  <a:lnTo>
                    <a:pt x="12160" y="1682"/>
                  </a:lnTo>
                  <a:lnTo>
                    <a:pt x="11999" y="1520"/>
                  </a:lnTo>
                  <a:lnTo>
                    <a:pt x="11805" y="1326"/>
                  </a:lnTo>
                  <a:lnTo>
                    <a:pt x="11610" y="1165"/>
                  </a:lnTo>
                  <a:lnTo>
                    <a:pt x="11287" y="938"/>
                  </a:lnTo>
                  <a:lnTo>
                    <a:pt x="10996" y="712"/>
                  </a:lnTo>
                  <a:lnTo>
                    <a:pt x="10640" y="550"/>
                  </a:lnTo>
                  <a:lnTo>
                    <a:pt x="10285" y="389"/>
                  </a:lnTo>
                  <a:lnTo>
                    <a:pt x="9832" y="227"/>
                  </a:lnTo>
                  <a:lnTo>
                    <a:pt x="9605" y="162"/>
                  </a:lnTo>
                  <a:lnTo>
                    <a:pt x="9379" y="130"/>
                  </a:lnTo>
                  <a:lnTo>
                    <a:pt x="8894" y="3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9500900" y="-3385623"/>
              <a:ext cx="255295" cy="230795"/>
            </a:xfrm>
            <a:custGeom>
              <a:avLst/>
              <a:gdLst/>
              <a:ahLst/>
              <a:cxnLst/>
              <a:rect l="l" t="t" r="r" b="b"/>
              <a:pathLst>
                <a:path w="4043" h="3655" extrusionOk="0">
                  <a:moveTo>
                    <a:pt x="970" y="809"/>
                  </a:moveTo>
                  <a:lnTo>
                    <a:pt x="1164" y="841"/>
                  </a:lnTo>
                  <a:lnTo>
                    <a:pt x="938" y="938"/>
                  </a:lnTo>
                  <a:lnTo>
                    <a:pt x="809" y="1003"/>
                  </a:lnTo>
                  <a:lnTo>
                    <a:pt x="873" y="906"/>
                  </a:lnTo>
                  <a:lnTo>
                    <a:pt x="906" y="874"/>
                  </a:lnTo>
                  <a:lnTo>
                    <a:pt x="970" y="809"/>
                  </a:lnTo>
                  <a:close/>
                  <a:moveTo>
                    <a:pt x="1132" y="0"/>
                  </a:moveTo>
                  <a:lnTo>
                    <a:pt x="938" y="65"/>
                  </a:lnTo>
                  <a:lnTo>
                    <a:pt x="776" y="162"/>
                  </a:lnTo>
                  <a:lnTo>
                    <a:pt x="679" y="162"/>
                  </a:lnTo>
                  <a:lnTo>
                    <a:pt x="582" y="195"/>
                  </a:lnTo>
                  <a:lnTo>
                    <a:pt x="388" y="356"/>
                  </a:lnTo>
                  <a:lnTo>
                    <a:pt x="259" y="550"/>
                  </a:lnTo>
                  <a:lnTo>
                    <a:pt x="162" y="744"/>
                  </a:lnTo>
                  <a:lnTo>
                    <a:pt x="65" y="1068"/>
                  </a:lnTo>
                  <a:lnTo>
                    <a:pt x="0" y="1391"/>
                  </a:lnTo>
                  <a:lnTo>
                    <a:pt x="0" y="1650"/>
                  </a:lnTo>
                  <a:lnTo>
                    <a:pt x="0" y="1876"/>
                  </a:lnTo>
                  <a:lnTo>
                    <a:pt x="97" y="2135"/>
                  </a:lnTo>
                  <a:lnTo>
                    <a:pt x="194" y="2394"/>
                  </a:lnTo>
                  <a:lnTo>
                    <a:pt x="356" y="2588"/>
                  </a:lnTo>
                  <a:lnTo>
                    <a:pt x="550" y="2782"/>
                  </a:lnTo>
                  <a:lnTo>
                    <a:pt x="744" y="3008"/>
                  </a:lnTo>
                  <a:lnTo>
                    <a:pt x="1003" y="3202"/>
                  </a:lnTo>
                  <a:lnTo>
                    <a:pt x="1294" y="3331"/>
                  </a:lnTo>
                  <a:lnTo>
                    <a:pt x="1552" y="3461"/>
                  </a:lnTo>
                  <a:lnTo>
                    <a:pt x="1876" y="3525"/>
                  </a:lnTo>
                  <a:lnTo>
                    <a:pt x="2167" y="3590"/>
                  </a:lnTo>
                  <a:lnTo>
                    <a:pt x="2425" y="3622"/>
                  </a:lnTo>
                  <a:lnTo>
                    <a:pt x="2620" y="3655"/>
                  </a:lnTo>
                  <a:lnTo>
                    <a:pt x="3072" y="3655"/>
                  </a:lnTo>
                  <a:lnTo>
                    <a:pt x="3105" y="3622"/>
                  </a:lnTo>
                  <a:lnTo>
                    <a:pt x="3202" y="3622"/>
                  </a:lnTo>
                  <a:lnTo>
                    <a:pt x="3266" y="3558"/>
                  </a:lnTo>
                  <a:lnTo>
                    <a:pt x="3331" y="3558"/>
                  </a:lnTo>
                  <a:lnTo>
                    <a:pt x="3428" y="3461"/>
                  </a:lnTo>
                  <a:lnTo>
                    <a:pt x="3493" y="3364"/>
                  </a:lnTo>
                  <a:lnTo>
                    <a:pt x="3719" y="3202"/>
                  </a:lnTo>
                  <a:lnTo>
                    <a:pt x="3881" y="2976"/>
                  </a:lnTo>
                  <a:lnTo>
                    <a:pt x="3978" y="2814"/>
                  </a:lnTo>
                  <a:lnTo>
                    <a:pt x="4010" y="2652"/>
                  </a:lnTo>
                  <a:lnTo>
                    <a:pt x="4042" y="2491"/>
                  </a:lnTo>
                  <a:lnTo>
                    <a:pt x="4042" y="2297"/>
                  </a:lnTo>
                  <a:lnTo>
                    <a:pt x="4042" y="2232"/>
                  </a:lnTo>
                  <a:lnTo>
                    <a:pt x="4010" y="2167"/>
                  </a:lnTo>
                  <a:lnTo>
                    <a:pt x="3978" y="1941"/>
                  </a:lnTo>
                  <a:lnTo>
                    <a:pt x="3881" y="1747"/>
                  </a:lnTo>
                  <a:lnTo>
                    <a:pt x="3654" y="1326"/>
                  </a:lnTo>
                  <a:lnTo>
                    <a:pt x="3396" y="971"/>
                  </a:lnTo>
                  <a:lnTo>
                    <a:pt x="3072" y="647"/>
                  </a:lnTo>
                  <a:lnTo>
                    <a:pt x="2814" y="453"/>
                  </a:lnTo>
                  <a:lnTo>
                    <a:pt x="2522" y="324"/>
                  </a:lnTo>
                  <a:lnTo>
                    <a:pt x="2231" y="227"/>
                  </a:lnTo>
                  <a:lnTo>
                    <a:pt x="1940" y="130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60235" y="-3136518"/>
              <a:ext cx="153190" cy="145044"/>
            </a:xfrm>
            <a:custGeom>
              <a:avLst/>
              <a:gdLst/>
              <a:ahLst/>
              <a:cxnLst/>
              <a:rect l="l" t="t" r="r" b="b"/>
              <a:pathLst>
                <a:path w="2426" h="2297" extrusionOk="0">
                  <a:moveTo>
                    <a:pt x="679" y="1"/>
                  </a:moveTo>
                  <a:lnTo>
                    <a:pt x="615" y="33"/>
                  </a:lnTo>
                  <a:lnTo>
                    <a:pt x="518" y="66"/>
                  </a:lnTo>
                  <a:lnTo>
                    <a:pt x="453" y="130"/>
                  </a:lnTo>
                  <a:lnTo>
                    <a:pt x="291" y="292"/>
                  </a:lnTo>
                  <a:lnTo>
                    <a:pt x="194" y="421"/>
                  </a:lnTo>
                  <a:lnTo>
                    <a:pt x="97" y="583"/>
                  </a:lnTo>
                  <a:lnTo>
                    <a:pt x="32" y="712"/>
                  </a:lnTo>
                  <a:lnTo>
                    <a:pt x="0" y="874"/>
                  </a:lnTo>
                  <a:lnTo>
                    <a:pt x="0" y="1068"/>
                  </a:lnTo>
                  <a:lnTo>
                    <a:pt x="65" y="1262"/>
                  </a:lnTo>
                  <a:lnTo>
                    <a:pt x="65" y="1294"/>
                  </a:lnTo>
                  <a:lnTo>
                    <a:pt x="129" y="1488"/>
                  </a:lnTo>
                  <a:lnTo>
                    <a:pt x="259" y="1682"/>
                  </a:lnTo>
                  <a:lnTo>
                    <a:pt x="453" y="1877"/>
                  </a:lnTo>
                  <a:lnTo>
                    <a:pt x="679" y="2038"/>
                  </a:lnTo>
                  <a:lnTo>
                    <a:pt x="744" y="2071"/>
                  </a:lnTo>
                  <a:lnTo>
                    <a:pt x="873" y="2135"/>
                  </a:lnTo>
                  <a:lnTo>
                    <a:pt x="1035" y="2200"/>
                  </a:lnTo>
                  <a:lnTo>
                    <a:pt x="1132" y="2232"/>
                  </a:lnTo>
                  <a:lnTo>
                    <a:pt x="1261" y="2265"/>
                  </a:lnTo>
                  <a:lnTo>
                    <a:pt x="1391" y="2297"/>
                  </a:lnTo>
                  <a:lnTo>
                    <a:pt x="1552" y="2297"/>
                  </a:lnTo>
                  <a:lnTo>
                    <a:pt x="1746" y="2265"/>
                  </a:lnTo>
                  <a:lnTo>
                    <a:pt x="1973" y="2200"/>
                  </a:lnTo>
                  <a:lnTo>
                    <a:pt x="2167" y="2071"/>
                  </a:lnTo>
                  <a:lnTo>
                    <a:pt x="2296" y="1877"/>
                  </a:lnTo>
                  <a:lnTo>
                    <a:pt x="2361" y="1747"/>
                  </a:lnTo>
                  <a:lnTo>
                    <a:pt x="2426" y="1585"/>
                  </a:lnTo>
                  <a:lnTo>
                    <a:pt x="2426" y="1424"/>
                  </a:lnTo>
                  <a:lnTo>
                    <a:pt x="2361" y="1230"/>
                  </a:lnTo>
                  <a:lnTo>
                    <a:pt x="2264" y="1003"/>
                  </a:lnTo>
                  <a:lnTo>
                    <a:pt x="2037" y="712"/>
                  </a:lnTo>
                  <a:lnTo>
                    <a:pt x="1973" y="615"/>
                  </a:lnTo>
                  <a:lnTo>
                    <a:pt x="1779" y="421"/>
                  </a:lnTo>
                  <a:lnTo>
                    <a:pt x="1585" y="292"/>
                  </a:lnTo>
                  <a:lnTo>
                    <a:pt x="1455" y="195"/>
                  </a:lnTo>
                  <a:lnTo>
                    <a:pt x="1326" y="130"/>
                  </a:lnTo>
                  <a:lnTo>
                    <a:pt x="1132" y="66"/>
                  </a:lnTo>
                  <a:lnTo>
                    <a:pt x="970" y="66"/>
                  </a:lnTo>
                  <a:lnTo>
                    <a:pt x="906" y="33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 rot="2700000" flipH="1">
            <a:off x="8339131" y="1111782"/>
            <a:ext cx="792402" cy="1014924"/>
          </a:xfrm>
          <a:custGeom>
            <a:avLst/>
            <a:gdLst/>
            <a:ahLst/>
            <a:cxnLst/>
            <a:rect l="l" t="t" r="r" b="b"/>
            <a:pathLst>
              <a:path w="12549" h="16073" extrusionOk="0">
                <a:moveTo>
                  <a:pt x="11061" y="1294"/>
                </a:moveTo>
                <a:lnTo>
                  <a:pt x="11093" y="1423"/>
                </a:lnTo>
                <a:lnTo>
                  <a:pt x="11061" y="1520"/>
                </a:lnTo>
                <a:lnTo>
                  <a:pt x="11028" y="1488"/>
                </a:lnTo>
                <a:lnTo>
                  <a:pt x="11061" y="1326"/>
                </a:lnTo>
                <a:lnTo>
                  <a:pt x="11061" y="1294"/>
                </a:lnTo>
                <a:close/>
                <a:moveTo>
                  <a:pt x="10026" y="0"/>
                </a:moveTo>
                <a:lnTo>
                  <a:pt x="9573" y="33"/>
                </a:lnTo>
                <a:lnTo>
                  <a:pt x="9120" y="97"/>
                </a:lnTo>
                <a:lnTo>
                  <a:pt x="8603" y="227"/>
                </a:lnTo>
                <a:lnTo>
                  <a:pt x="8085" y="356"/>
                </a:lnTo>
                <a:lnTo>
                  <a:pt x="7568" y="550"/>
                </a:lnTo>
                <a:lnTo>
                  <a:pt x="7050" y="744"/>
                </a:lnTo>
                <a:lnTo>
                  <a:pt x="6210" y="1197"/>
                </a:lnTo>
                <a:lnTo>
                  <a:pt x="5401" y="1682"/>
                </a:lnTo>
                <a:lnTo>
                  <a:pt x="4948" y="2038"/>
                </a:lnTo>
                <a:lnTo>
                  <a:pt x="4528" y="2426"/>
                </a:lnTo>
                <a:lnTo>
                  <a:pt x="4043" y="2846"/>
                </a:lnTo>
                <a:lnTo>
                  <a:pt x="3590" y="3299"/>
                </a:lnTo>
                <a:lnTo>
                  <a:pt x="3299" y="3687"/>
                </a:lnTo>
                <a:lnTo>
                  <a:pt x="2943" y="4075"/>
                </a:lnTo>
                <a:lnTo>
                  <a:pt x="2426" y="4722"/>
                </a:lnTo>
                <a:lnTo>
                  <a:pt x="2200" y="5045"/>
                </a:lnTo>
                <a:lnTo>
                  <a:pt x="2006" y="5401"/>
                </a:lnTo>
                <a:lnTo>
                  <a:pt x="1714" y="5886"/>
                </a:lnTo>
                <a:lnTo>
                  <a:pt x="1456" y="6468"/>
                </a:lnTo>
                <a:lnTo>
                  <a:pt x="1068" y="7406"/>
                </a:lnTo>
                <a:lnTo>
                  <a:pt x="906" y="7826"/>
                </a:lnTo>
                <a:lnTo>
                  <a:pt x="744" y="8247"/>
                </a:lnTo>
                <a:lnTo>
                  <a:pt x="615" y="8667"/>
                </a:lnTo>
                <a:lnTo>
                  <a:pt x="518" y="9120"/>
                </a:lnTo>
                <a:lnTo>
                  <a:pt x="356" y="9799"/>
                </a:lnTo>
                <a:lnTo>
                  <a:pt x="227" y="10478"/>
                </a:lnTo>
                <a:lnTo>
                  <a:pt x="98" y="11254"/>
                </a:lnTo>
                <a:lnTo>
                  <a:pt x="33" y="11642"/>
                </a:lnTo>
                <a:lnTo>
                  <a:pt x="0" y="12063"/>
                </a:lnTo>
                <a:lnTo>
                  <a:pt x="0" y="12451"/>
                </a:lnTo>
                <a:lnTo>
                  <a:pt x="0" y="12871"/>
                </a:lnTo>
                <a:lnTo>
                  <a:pt x="33" y="13292"/>
                </a:lnTo>
                <a:lnTo>
                  <a:pt x="98" y="13712"/>
                </a:lnTo>
                <a:lnTo>
                  <a:pt x="130" y="13841"/>
                </a:lnTo>
                <a:lnTo>
                  <a:pt x="65" y="14391"/>
                </a:lnTo>
                <a:lnTo>
                  <a:pt x="65" y="14585"/>
                </a:lnTo>
                <a:lnTo>
                  <a:pt x="65" y="14650"/>
                </a:lnTo>
                <a:lnTo>
                  <a:pt x="98" y="14747"/>
                </a:lnTo>
                <a:lnTo>
                  <a:pt x="162" y="14844"/>
                </a:lnTo>
                <a:lnTo>
                  <a:pt x="259" y="14909"/>
                </a:lnTo>
                <a:lnTo>
                  <a:pt x="162" y="15491"/>
                </a:lnTo>
                <a:lnTo>
                  <a:pt x="162" y="15588"/>
                </a:lnTo>
                <a:lnTo>
                  <a:pt x="162" y="15685"/>
                </a:lnTo>
                <a:lnTo>
                  <a:pt x="227" y="15782"/>
                </a:lnTo>
                <a:lnTo>
                  <a:pt x="292" y="15846"/>
                </a:lnTo>
                <a:lnTo>
                  <a:pt x="356" y="15879"/>
                </a:lnTo>
                <a:lnTo>
                  <a:pt x="453" y="15911"/>
                </a:lnTo>
                <a:lnTo>
                  <a:pt x="518" y="15911"/>
                </a:lnTo>
                <a:lnTo>
                  <a:pt x="615" y="15879"/>
                </a:lnTo>
                <a:lnTo>
                  <a:pt x="777" y="16040"/>
                </a:lnTo>
                <a:lnTo>
                  <a:pt x="906" y="16073"/>
                </a:lnTo>
                <a:lnTo>
                  <a:pt x="1035" y="16073"/>
                </a:lnTo>
                <a:lnTo>
                  <a:pt x="1165" y="16040"/>
                </a:lnTo>
                <a:lnTo>
                  <a:pt x="1229" y="15943"/>
                </a:lnTo>
                <a:lnTo>
                  <a:pt x="1294" y="15814"/>
                </a:lnTo>
                <a:lnTo>
                  <a:pt x="1359" y="15652"/>
                </a:lnTo>
                <a:lnTo>
                  <a:pt x="1456" y="15297"/>
                </a:lnTo>
                <a:lnTo>
                  <a:pt x="1617" y="14424"/>
                </a:lnTo>
                <a:lnTo>
                  <a:pt x="2038" y="13098"/>
                </a:lnTo>
                <a:lnTo>
                  <a:pt x="2264" y="12418"/>
                </a:lnTo>
                <a:lnTo>
                  <a:pt x="2523" y="11772"/>
                </a:lnTo>
                <a:lnTo>
                  <a:pt x="2717" y="11190"/>
                </a:lnTo>
                <a:lnTo>
                  <a:pt x="2717" y="11157"/>
                </a:lnTo>
                <a:lnTo>
                  <a:pt x="2976" y="10640"/>
                </a:lnTo>
                <a:lnTo>
                  <a:pt x="3267" y="10122"/>
                </a:lnTo>
                <a:lnTo>
                  <a:pt x="3817" y="9282"/>
                </a:lnTo>
                <a:lnTo>
                  <a:pt x="4334" y="8602"/>
                </a:lnTo>
                <a:lnTo>
                  <a:pt x="4657" y="8214"/>
                </a:lnTo>
                <a:lnTo>
                  <a:pt x="4981" y="7859"/>
                </a:lnTo>
                <a:lnTo>
                  <a:pt x="5336" y="7535"/>
                </a:lnTo>
                <a:lnTo>
                  <a:pt x="5725" y="7212"/>
                </a:lnTo>
                <a:lnTo>
                  <a:pt x="6274" y="6759"/>
                </a:lnTo>
                <a:lnTo>
                  <a:pt x="6953" y="6274"/>
                </a:lnTo>
                <a:lnTo>
                  <a:pt x="7342" y="6048"/>
                </a:lnTo>
                <a:lnTo>
                  <a:pt x="7730" y="5821"/>
                </a:lnTo>
                <a:lnTo>
                  <a:pt x="8506" y="5369"/>
                </a:lnTo>
                <a:lnTo>
                  <a:pt x="8894" y="5174"/>
                </a:lnTo>
                <a:lnTo>
                  <a:pt x="9250" y="4980"/>
                </a:lnTo>
                <a:lnTo>
                  <a:pt x="9702" y="4754"/>
                </a:lnTo>
                <a:lnTo>
                  <a:pt x="10123" y="4495"/>
                </a:lnTo>
                <a:lnTo>
                  <a:pt x="10931" y="3978"/>
                </a:lnTo>
                <a:lnTo>
                  <a:pt x="10964" y="3946"/>
                </a:lnTo>
                <a:lnTo>
                  <a:pt x="11028" y="3913"/>
                </a:lnTo>
                <a:lnTo>
                  <a:pt x="11319" y="3687"/>
                </a:lnTo>
                <a:lnTo>
                  <a:pt x="11643" y="3428"/>
                </a:lnTo>
                <a:lnTo>
                  <a:pt x="11934" y="3137"/>
                </a:lnTo>
                <a:lnTo>
                  <a:pt x="12192" y="2846"/>
                </a:lnTo>
                <a:lnTo>
                  <a:pt x="12322" y="2620"/>
                </a:lnTo>
                <a:lnTo>
                  <a:pt x="12419" y="2426"/>
                </a:lnTo>
                <a:lnTo>
                  <a:pt x="12483" y="2199"/>
                </a:lnTo>
                <a:lnTo>
                  <a:pt x="12516" y="1973"/>
                </a:lnTo>
                <a:lnTo>
                  <a:pt x="12548" y="1617"/>
                </a:lnTo>
                <a:lnTo>
                  <a:pt x="12548" y="1326"/>
                </a:lnTo>
                <a:lnTo>
                  <a:pt x="12516" y="1164"/>
                </a:lnTo>
                <a:lnTo>
                  <a:pt x="12451" y="1003"/>
                </a:lnTo>
                <a:lnTo>
                  <a:pt x="12419" y="938"/>
                </a:lnTo>
                <a:lnTo>
                  <a:pt x="12386" y="809"/>
                </a:lnTo>
                <a:lnTo>
                  <a:pt x="12289" y="679"/>
                </a:lnTo>
                <a:lnTo>
                  <a:pt x="12128" y="453"/>
                </a:lnTo>
                <a:lnTo>
                  <a:pt x="11934" y="291"/>
                </a:lnTo>
                <a:lnTo>
                  <a:pt x="11740" y="194"/>
                </a:lnTo>
                <a:lnTo>
                  <a:pt x="11707" y="194"/>
                </a:lnTo>
                <a:lnTo>
                  <a:pt x="11513" y="130"/>
                </a:lnTo>
                <a:lnTo>
                  <a:pt x="11028" y="65"/>
                </a:lnTo>
                <a:lnTo>
                  <a:pt x="106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09274" y="1948172"/>
            <a:ext cx="393863" cy="1190902"/>
          </a:xfrm>
          <a:custGeom>
            <a:avLst/>
            <a:gdLst/>
            <a:ahLst/>
            <a:cxnLst/>
            <a:rect l="l" t="t" r="r" b="b"/>
            <a:pathLst>
              <a:path w="5498" h="16624" extrusionOk="0">
                <a:moveTo>
                  <a:pt x="2070" y="809"/>
                </a:moveTo>
                <a:lnTo>
                  <a:pt x="1779" y="1036"/>
                </a:lnTo>
                <a:lnTo>
                  <a:pt x="1908" y="906"/>
                </a:lnTo>
                <a:lnTo>
                  <a:pt x="2038" y="809"/>
                </a:lnTo>
                <a:close/>
                <a:moveTo>
                  <a:pt x="2523" y="1"/>
                </a:moveTo>
                <a:lnTo>
                  <a:pt x="2296" y="65"/>
                </a:lnTo>
                <a:lnTo>
                  <a:pt x="2070" y="130"/>
                </a:lnTo>
                <a:lnTo>
                  <a:pt x="1844" y="259"/>
                </a:lnTo>
                <a:lnTo>
                  <a:pt x="1746" y="356"/>
                </a:lnTo>
                <a:lnTo>
                  <a:pt x="1455" y="550"/>
                </a:lnTo>
                <a:lnTo>
                  <a:pt x="1197" y="874"/>
                </a:lnTo>
                <a:lnTo>
                  <a:pt x="906" y="1294"/>
                </a:lnTo>
                <a:lnTo>
                  <a:pt x="615" y="1747"/>
                </a:lnTo>
                <a:lnTo>
                  <a:pt x="388" y="2232"/>
                </a:lnTo>
                <a:lnTo>
                  <a:pt x="259" y="2556"/>
                </a:lnTo>
                <a:lnTo>
                  <a:pt x="162" y="2847"/>
                </a:lnTo>
                <a:lnTo>
                  <a:pt x="97" y="3170"/>
                </a:lnTo>
                <a:lnTo>
                  <a:pt x="65" y="3493"/>
                </a:lnTo>
                <a:lnTo>
                  <a:pt x="33" y="3590"/>
                </a:lnTo>
                <a:lnTo>
                  <a:pt x="33" y="3914"/>
                </a:lnTo>
                <a:lnTo>
                  <a:pt x="33" y="4237"/>
                </a:lnTo>
                <a:lnTo>
                  <a:pt x="33" y="4399"/>
                </a:lnTo>
                <a:lnTo>
                  <a:pt x="0" y="4625"/>
                </a:lnTo>
                <a:lnTo>
                  <a:pt x="0" y="4658"/>
                </a:lnTo>
                <a:lnTo>
                  <a:pt x="0" y="4852"/>
                </a:lnTo>
                <a:lnTo>
                  <a:pt x="0" y="5046"/>
                </a:lnTo>
                <a:lnTo>
                  <a:pt x="0" y="5240"/>
                </a:lnTo>
                <a:lnTo>
                  <a:pt x="0" y="5304"/>
                </a:lnTo>
                <a:lnTo>
                  <a:pt x="33" y="5272"/>
                </a:lnTo>
                <a:lnTo>
                  <a:pt x="0" y="5434"/>
                </a:lnTo>
                <a:lnTo>
                  <a:pt x="33" y="5563"/>
                </a:lnTo>
                <a:lnTo>
                  <a:pt x="130" y="5886"/>
                </a:lnTo>
                <a:lnTo>
                  <a:pt x="291" y="6275"/>
                </a:lnTo>
                <a:lnTo>
                  <a:pt x="388" y="6501"/>
                </a:lnTo>
                <a:lnTo>
                  <a:pt x="518" y="6695"/>
                </a:lnTo>
                <a:lnTo>
                  <a:pt x="647" y="6889"/>
                </a:lnTo>
                <a:lnTo>
                  <a:pt x="809" y="7115"/>
                </a:lnTo>
                <a:lnTo>
                  <a:pt x="1132" y="7503"/>
                </a:lnTo>
                <a:lnTo>
                  <a:pt x="1617" y="7989"/>
                </a:lnTo>
                <a:lnTo>
                  <a:pt x="1811" y="8215"/>
                </a:lnTo>
                <a:lnTo>
                  <a:pt x="1941" y="8377"/>
                </a:lnTo>
                <a:lnTo>
                  <a:pt x="2046" y="8482"/>
                </a:lnTo>
                <a:lnTo>
                  <a:pt x="2167" y="8700"/>
                </a:lnTo>
                <a:lnTo>
                  <a:pt x="2296" y="9023"/>
                </a:lnTo>
                <a:lnTo>
                  <a:pt x="2329" y="9217"/>
                </a:lnTo>
                <a:lnTo>
                  <a:pt x="2329" y="9508"/>
                </a:lnTo>
                <a:lnTo>
                  <a:pt x="2296" y="10123"/>
                </a:lnTo>
                <a:lnTo>
                  <a:pt x="2296" y="10220"/>
                </a:lnTo>
                <a:lnTo>
                  <a:pt x="2232" y="10479"/>
                </a:lnTo>
                <a:lnTo>
                  <a:pt x="1941" y="11772"/>
                </a:lnTo>
                <a:lnTo>
                  <a:pt x="1811" y="12451"/>
                </a:lnTo>
                <a:lnTo>
                  <a:pt x="1746" y="13098"/>
                </a:lnTo>
                <a:lnTo>
                  <a:pt x="1746" y="13421"/>
                </a:lnTo>
                <a:lnTo>
                  <a:pt x="1779" y="13745"/>
                </a:lnTo>
                <a:lnTo>
                  <a:pt x="1844" y="14068"/>
                </a:lnTo>
                <a:lnTo>
                  <a:pt x="1908" y="14392"/>
                </a:lnTo>
                <a:lnTo>
                  <a:pt x="2038" y="14747"/>
                </a:lnTo>
                <a:lnTo>
                  <a:pt x="2199" y="15103"/>
                </a:lnTo>
                <a:lnTo>
                  <a:pt x="2167" y="15038"/>
                </a:lnTo>
                <a:lnTo>
                  <a:pt x="2296" y="15297"/>
                </a:lnTo>
                <a:lnTo>
                  <a:pt x="2426" y="15524"/>
                </a:lnTo>
                <a:lnTo>
                  <a:pt x="2490" y="15621"/>
                </a:lnTo>
                <a:lnTo>
                  <a:pt x="2458" y="15588"/>
                </a:lnTo>
                <a:lnTo>
                  <a:pt x="2523" y="15685"/>
                </a:lnTo>
                <a:lnTo>
                  <a:pt x="2620" y="15782"/>
                </a:lnTo>
                <a:lnTo>
                  <a:pt x="2717" y="15879"/>
                </a:lnTo>
                <a:lnTo>
                  <a:pt x="2717" y="15879"/>
                </a:lnTo>
                <a:lnTo>
                  <a:pt x="2652" y="15847"/>
                </a:lnTo>
                <a:lnTo>
                  <a:pt x="2652" y="15847"/>
                </a:lnTo>
                <a:lnTo>
                  <a:pt x="2846" y="16009"/>
                </a:lnTo>
                <a:lnTo>
                  <a:pt x="3008" y="16170"/>
                </a:lnTo>
                <a:lnTo>
                  <a:pt x="3202" y="16332"/>
                </a:lnTo>
                <a:lnTo>
                  <a:pt x="3396" y="16429"/>
                </a:lnTo>
                <a:lnTo>
                  <a:pt x="3557" y="16526"/>
                </a:lnTo>
                <a:lnTo>
                  <a:pt x="3655" y="16558"/>
                </a:lnTo>
                <a:lnTo>
                  <a:pt x="3816" y="16591"/>
                </a:lnTo>
                <a:lnTo>
                  <a:pt x="3946" y="16623"/>
                </a:lnTo>
                <a:lnTo>
                  <a:pt x="4107" y="16591"/>
                </a:lnTo>
                <a:lnTo>
                  <a:pt x="4172" y="16526"/>
                </a:lnTo>
                <a:lnTo>
                  <a:pt x="4237" y="16461"/>
                </a:lnTo>
                <a:lnTo>
                  <a:pt x="4301" y="16235"/>
                </a:lnTo>
                <a:lnTo>
                  <a:pt x="4366" y="16009"/>
                </a:lnTo>
                <a:lnTo>
                  <a:pt x="4398" y="15524"/>
                </a:lnTo>
                <a:lnTo>
                  <a:pt x="4398" y="15491"/>
                </a:lnTo>
                <a:lnTo>
                  <a:pt x="4398" y="15427"/>
                </a:lnTo>
                <a:lnTo>
                  <a:pt x="4431" y="15103"/>
                </a:lnTo>
                <a:lnTo>
                  <a:pt x="4463" y="14780"/>
                </a:lnTo>
                <a:lnTo>
                  <a:pt x="4495" y="14068"/>
                </a:lnTo>
                <a:lnTo>
                  <a:pt x="4463" y="13551"/>
                </a:lnTo>
                <a:lnTo>
                  <a:pt x="4431" y="13001"/>
                </a:lnTo>
                <a:lnTo>
                  <a:pt x="4431" y="12678"/>
                </a:lnTo>
                <a:lnTo>
                  <a:pt x="4463" y="12387"/>
                </a:lnTo>
                <a:lnTo>
                  <a:pt x="4495" y="12063"/>
                </a:lnTo>
                <a:lnTo>
                  <a:pt x="4560" y="11772"/>
                </a:lnTo>
                <a:lnTo>
                  <a:pt x="4625" y="11416"/>
                </a:lnTo>
                <a:lnTo>
                  <a:pt x="4883" y="10576"/>
                </a:lnTo>
                <a:lnTo>
                  <a:pt x="5013" y="10155"/>
                </a:lnTo>
                <a:lnTo>
                  <a:pt x="5142" y="9735"/>
                </a:lnTo>
                <a:lnTo>
                  <a:pt x="5271" y="9314"/>
                </a:lnTo>
                <a:lnTo>
                  <a:pt x="5368" y="8894"/>
                </a:lnTo>
                <a:lnTo>
                  <a:pt x="5433" y="8441"/>
                </a:lnTo>
                <a:lnTo>
                  <a:pt x="5498" y="8021"/>
                </a:lnTo>
                <a:lnTo>
                  <a:pt x="5498" y="7794"/>
                </a:lnTo>
                <a:lnTo>
                  <a:pt x="5466" y="7568"/>
                </a:lnTo>
                <a:lnTo>
                  <a:pt x="5401" y="7342"/>
                </a:lnTo>
                <a:lnTo>
                  <a:pt x="5336" y="7115"/>
                </a:lnTo>
                <a:lnTo>
                  <a:pt x="5207" y="6857"/>
                </a:lnTo>
                <a:lnTo>
                  <a:pt x="5045" y="6598"/>
                </a:lnTo>
                <a:lnTo>
                  <a:pt x="4722" y="6080"/>
                </a:lnTo>
                <a:lnTo>
                  <a:pt x="4431" y="5628"/>
                </a:lnTo>
                <a:lnTo>
                  <a:pt x="4140" y="5175"/>
                </a:lnTo>
                <a:lnTo>
                  <a:pt x="4010" y="4884"/>
                </a:lnTo>
                <a:lnTo>
                  <a:pt x="3978" y="4787"/>
                </a:lnTo>
                <a:lnTo>
                  <a:pt x="3946" y="4755"/>
                </a:lnTo>
                <a:lnTo>
                  <a:pt x="3913" y="4593"/>
                </a:lnTo>
                <a:lnTo>
                  <a:pt x="3881" y="4431"/>
                </a:lnTo>
                <a:lnTo>
                  <a:pt x="3881" y="4075"/>
                </a:lnTo>
                <a:lnTo>
                  <a:pt x="3946" y="3752"/>
                </a:lnTo>
                <a:lnTo>
                  <a:pt x="4010" y="3299"/>
                </a:lnTo>
                <a:lnTo>
                  <a:pt x="4140" y="2750"/>
                </a:lnTo>
                <a:lnTo>
                  <a:pt x="4204" y="2459"/>
                </a:lnTo>
                <a:lnTo>
                  <a:pt x="4237" y="2167"/>
                </a:lnTo>
                <a:lnTo>
                  <a:pt x="4269" y="1812"/>
                </a:lnTo>
                <a:lnTo>
                  <a:pt x="4269" y="1456"/>
                </a:lnTo>
                <a:lnTo>
                  <a:pt x="4204" y="1133"/>
                </a:lnTo>
                <a:lnTo>
                  <a:pt x="4075" y="842"/>
                </a:lnTo>
                <a:lnTo>
                  <a:pt x="3913" y="550"/>
                </a:lnTo>
                <a:lnTo>
                  <a:pt x="3687" y="324"/>
                </a:lnTo>
                <a:lnTo>
                  <a:pt x="3460" y="162"/>
                </a:lnTo>
                <a:lnTo>
                  <a:pt x="3234" y="65"/>
                </a:lnTo>
                <a:lnTo>
                  <a:pt x="30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8717099" y="2655088"/>
            <a:ext cx="255066" cy="358832"/>
          </a:xfrm>
          <a:custGeom>
            <a:avLst/>
            <a:gdLst/>
            <a:ahLst/>
            <a:cxnLst/>
            <a:rect l="l" t="t" r="r" b="b"/>
            <a:pathLst>
              <a:path w="4690" h="6598" extrusionOk="0">
                <a:moveTo>
                  <a:pt x="4043" y="1876"/>
                </a:moveTo>
                <a:lnTo>
                  <a:pt x="4043" y="1973"/>
                </a:lnTo>
                <a:lnTo>
                  <a:pt x="3978" y="2135"/>
                </a:lnTo>
                <a:lnTo>
                  <a:pt x="3946" y="2200"/>
                </a:lnTo>
                <a:lnTo>
                  <a:pt x="3914" y="2297"/>
                </a:lnTo>
                <a:lnTo>
                  <a:pt x="4043" y="1876"/>
                </a:lnTo>
                <a:close/>
                <a:moveTo>
                  <a:pt x="2135" y="3137"/>
                </a:moveTo>
                <a:lnTo>
                  <a:pt x="1811" y="3655"/>
                </a:lnTo>
                <a:lnTo>
                  <a:pt x="1876" y="3493"/>
                </a:lnTo>
                <a:lnTo>
                  <a:pt x="2006" y="3332"/>
                </a:lnTo>
                <a:lnTo>
                  <a:pt x="2135" y="3137"/>
                </a:lnTo>
                <a:close/>
                <a:moveTo>
                  <a:pt x="3461" y="1"/>
                </a:moveTo>
                <a:lnTo>
                  <a:pt x="3105" y="98"/>
                </a:lnTo>
                <a:lnTo>
                  <a:pt x="2911" y="195"/>
                </a:lnTo>
                <a:lnTo>
                  <a:pt x="2685" y="324"/>
                </a:lnTo>
                <a:lnTo>
                  <a:pt x="2523" y="518"/>
                </a:lnTo>
                <a:lnTo>
                  <a:pt x="2329" y="680"/>
                </a:lnTo>
                <a:lnTo>
                  <a:pt x="2200" y="874"/>
                </a:lnTo>
                <a:lnTo>
                  <a:pt x="2103" y="1035"/>
                </a:lnTo>
                <a:lnTo>
                  <a:pt x="1876" y="1424"/>
                </a:lnTo>
                <a:lnTo>
                  <a:pt x="1682" y="1876"/>
                </a:lnTo>
                <a:lnTo>
                  <a:pt x="1488" y="2329"/>
                </a:lnTo>
                <a:lnTo>
                  <a:pt x="1391" y="2588"/>
                </a:lnTo>
                <a:lnTo>
                  <a:pt x="1326" y="2814"/>
                </a:lnTo>
                <a:lnTo>
                  <a:pt x="1262" y="3040"/>
                </a:lnTo>
                <a:lnTo>
                  <a:pt x="1197" y="3170"/>
                </a:lnTo>
                <a:lnTo>
                  <a:pt x="1003" y="3558"/>
                </a:lnTo>
                <a:lnTo>
                  <a:pt x="744" y="4011"/>
                </a:lnTo>
                <a:lnTo>
                  <a:pt x="486" y="4496"/>
                </a:lnTo>
                <a:lnTo>
                  <a:pt x="421" y="4722"/>
                </a:lnTo>
                <a:lnTo>
                  <a:pt x="389" y="4948"/>
                </a:lnTo>
                <a:lnTo>
                  <a:pt x="292" y="5175"/>
                </a:lnTo>
                <a:lnTo>
                  <a:pt x="195" y="5304"/>
                </a:lnTo>
                <a:lnTo>
                  <a:pt x="162" y="5401"/>
                </a:lnTo>
                <a:lnTo>
                  <a:pt x="97" y="5595"/>
                </a:lnTo>
                <a:lnTo>
                  <a:pt x="33" y="5757"/>
                </a:lnTo>
                <a:lnTo>
                  <a:pt x="0" y="5951"/>
                </a:lnTo>
                <a:lnTo>
                  <a:pt x="0" y="6080"/>
                </a:lnTo>
                <a:lnTo>
                  <a:pt x="0" y="6113"/>
                </a:lnTo>
                <a:lnTo>
                  <a:pt x="0" y="6145"/>
                </a:lnTo>
                <a:lnTo>
                  <a:pt x="0" y="6177"/>
                </a:lnTo>
                <a:lnTo>
                  <a:pt x="0" y="6210"/>
                </a:lnTo>
                <a:lnTo>
                  <a:pt x="65" y="6339"/>
                </a:lnTo>
                <a:lnTo>
                  <a:pt x="162" y="6468"/>
                </a:lnTo>
                <a:lnTo>
                  <a:pt x="259" y="6565"/>
                </a:lnTo>
                <a:lnTo>
                  <a:pt x="389" y="6598"/>
                </a:lnTo>
                <a:lnTo>
                  <a:pt x="550" y="6565"/>
                </a:lnTo>
                <a:lnTo>
                  <a:pt x="680" y="6565"/>
                </a:lnTo>
                <a:lnTo>
                  <a:pt x="971" y="6468"/>
                </a:lnTo>
                <a:lnTo>
                  <a:pt x="1262" y="6371"/>
                </a:lnTo>
                <a:lnTo>
                  <a:pt x="1391" y="6307"/>
                </a:lnTo>
                <a:lnTo>
                  <a:pt x="1553" y="6242"/>
                </a:lnTo>
                <a:lnTo>
                  <a:pt x="1811" y="6048"/>
                </a:lnTo>
                <a:lnTo>
                  <a:pt x="2103" y="5757"/>
                </a:lnTo>
                <a:lnTo>
                  <a:pt x="2394" y="5466"/>
                </a:lnTo>
                <a:lnTo>
                  <a:pt x="2943" y="4819"/>
                </a:lnTo>
                <a:lnTo>
                  <a:pt x="3428" y="4302"/>
                </a:lnTo>
                <a:lnTo>
                  <a:pt x="3655" y="4011"/>
                </a:lnTo>
                <a:lnTo>
                  <a:pt x="3849" y="3752"/>
                </a:lnTo>
                <a:lnTo>
                  <a:pt x="4011" y="3493"/>
                </a:lnTo>
                <a:lnTo>
                  <a:pt x="4172" y="3235"/>
                </a:lnTo>
                <a:lnTo>
                  <a:pt x="4431" y="2685"/>
                </a:lnTo>
                <a:lnTo>
                  <a:pt x="4528" y="2458"/>
                </a:lnTo>
                <a:lnTo>
                  <a:pt x="4625" y="2264"/>
                </a:lnTo>
                <a:lnTo>
                  <a:pt x="4657" y="1973"/>
                </a:lnTo>
                <a:lnTo>
                  <a:pt x="4690" y="1682"/>
                </a:lnTo>
                <a:lnTo>
                  <a:pt x="4690" y="1424"/>
                </a:lnTo>
                <a:lnTo>
                  <a:pt x="4690" y="1165"/>
                </a:lnTo>
                <a:lnTo>
                  <a:pt x="4625" y="874"/>
                </a:lnTo>
                <a:lnTo>
                  <a:pt x="4560" y="647"/>
                </a:lnTo>
                <a:lnTo>
                  <a:pt x="4431" y="453"/>
                </a:lnTo>
                <a:lnTo>
                  <a:pt x="4366" y="356"/>
                </a:lnTo>
                <a:lnTo>
                  <a:pt x="4269" y="324"/>
                </a:lnTo>
                <a:lnTo>
                  <a:pt x="4172" y="195"/>
                </a:lnTo>
                <a:lnTo>
                  <a:pt x="4075" y="98"/>
                </a:lnTo>
                <a:lnTo>
                  <a:pt x="3946" y="33"/>
                </a:lnTo>
                <a:lnTo>
                  <a:pt x="37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-97050" y="3567505"/>
            <a:ext cx="477629" cy="1646584"/>
          </a:xfrm>
          <a:custGeom>
            <a:avLst/>
            <a:gdLst/>
            <a:ahLst/>
            <a:cxnLst/>
            <a:rect l="l" t="t" r="r" b="b"/>
            <a:pathLst>
              <a:path w="7148" h="24643" extrusionOk="0">
                <a:moveTo>
                  <a:pt x="712" y="0"/>
                </a:moveTo>
                <a:lnTo>
                  <a:pt x="648" y="33"/>
                </a:lnTo>
                <a:lnTo>
                  <a:pt x="583" y="97"/>
                </a:lnTo>
                <a:lnTo>
                  <a:pt x="551" y="194"/>
                </a:lnTo>
                <a:lnTo>
                  <a:pt x="583" y="291"/>
                </a:lnTo>
                <a:lnTo>
                  <a:pt x="680" y="841"/>
                </a:lnTo>
                <a:lnTo>
                  <a:pt x="712" y="938"/>
                </a:lnTo>
                <a:lnTo>
                  <a:pt x="745" y="1067"/>
                </a:lnTo>
                <a:lnTo>
                  <a:pt x="777" y="1423"/>
                </a:lnTo>
                <a:lnTo>
                  <a:pt x="777" y="1747"/>
                </a:lnTo>
                <a:lnTo>
                  <a:pt x="745" y="2426"/>
                </a:lnTo>
                <a:lnTo>
                  <a:pt x="745" y="3040"/>
                </a:lnTo>
                <a:lnTo>
                  <a:pt x="712" y="3558"/>
                </a:lnTo>
                <a:lnTo>
                  <a:pt x="648" y="4043"/>
                </a:lnTo>
                <a:lnTo>
                  <a:pt x="551" y="4592"/>
                </a:lnTo>
                <a:lnTo>
                  <a:pt x="389" y="5854"/>
                </a:lnTo>
                <a:lnTo>
                  <a:pt x="260" y="7180"/>
                </a:lnTo>
                <a:lnTo>
                  <a:pt x="98" y="9152"/>
                </a:lnTo>
                <a:lnTo>
                  <a:pt x="33" y="9734"/>
                </a:lnTo>
                <a:lnTo>
                  <a:pt x="1" y="10316"/>
                </a:lnTo>
                <a:lnTo>
                  <a:pt x="1" y="10931"/>
                </a:lnTo>
                <a:lnTo>
                  <a:pt x="33" y="11513"/>
                </a:lnTo>
                <a:lnTo>
                  <a:pt x="163" y="13195"/>
                </a:lnTo>
                <a:lnTo>
                  <a:pt x="227" y="14035"/>
                </a:lnTo>
                <a:lnTo>
                  <a:pt x="260" y="14876"/>
                </a:lnTo>
                <a:lnTo>
                  <a:pt x="260" y="15620"/>
                </a:lnTo>
                <a:lnTo>
                  <a:pt x="292" y="16364"/>
                </a:lnTo>
                <a:lnTo>
                  <a:pt x="292" y="17463"/>
                </a:lnTo>
                <a:lnTo>
                  <a:pt x="324" y="18563"/>
                </a:lnTo>
                <a:lnTo>
                  <a:pt x="357" y="19210"/>
                </a:lnTo>
                <a:lnTo>
                  <a:pt x="421" y="19824"/>
                </a:lnTo>
                <a:lnTo>
                  <a:pt x="486" y="20471"/>
                </a:lnTo>
                <a:lnTo>
                  <a:pt x="518" y="21118"/>
                </a:lnTo>
                <a:lnTo>
                  <a:pt x="551" y="21797"/>
                </a:lnTo>
                <a:lnTo>
                  <a:pt x="551" y="22508"/>
                </a:lnTo>
                <a:lnTo>
                  <a:pt x="551" y="23187"/>
                </a:lnTo>
                <a:lnTo>
                  <a:pt x="583" y="23705"/>
                </a:lnTo>
                <a:lnTo>
                  <a:pt x="583" y="23673"/>
                </a:lnTo>
                <a:lnTo>
                  <a:pt x="615" y="23931"/>
                </a:lnTo>
                <a:lnTo>
                  <a:pt x="648" y="24222"/>
                </a:lnTo>
                <a:lnTo>
                  <a:pt x="648" y="24255"/>
                </a:lnTo>
                <a:lnTo>
                  <a:pt x="648" y="24319"/>
                </a:lnTo>
                <a:lnTo>
                  <a:pt x="712" y="24416"/>
                </a:lnTo>
                <a:lnTo>
                  <a:pt x="745" y="24481"/>
                </a:lnTo>
                <a:lnTo>
                  <a:pt x="842" y="24546"/>
                </a:lnTo>
                <a:lnTo>
                  <a:pt x="906" y="24578"/>
                </a:lnTo>
                <a:lnTo>
                  <a:pt x="971" y="24610"/>
                </a:lnTo>
                <a:lnTo>
                  <a:pt x="1068" y="24643"/>
                </a:lnTo>
                <a:lnTo>
                  <a:pt x="1230" y="24643"/>
                </a:lnTo>
                <a:lnTo>
                  <a:pt x="1391" y="24610"/>
                </a:lnTo>
                <a:lnTo>
                  <a:pt x="1553" y="24546"/>
                </a:lnTo>
                <a:lnTo>
                  <a:pt x="1715" y="24449"/>
                </a:lnTo>
                <a:lnTo>
                  <a:pt x="1844" y="24352"/>
                </a:lnTo>
                <a:lnTo>
                  <a:pt x="2232" y="23996"/>
                </a:lnTo>
                <a:lnTo>
                  <a:pt x="2588" y="23608"/>
                </a:lnTo>
                <a:lnTo>
                  <a:pt x="3041" y="23058"/>
                </a:lnTo>
                <a:lnTo>
                  <a:pt x="3267" y="22832"/>
                </a:lnTo>
                <a:lnTo>
                  <a:pt x="3461" y="22605"/>
                </a:lnTo>
                <a:lnTo>
                  <a:pt x="3655" y="22314"/>
                </a:lnTo>
                <a:lnTo>
                  <a:pt x="3849" y="22023"/>
                </a:lnTo>
                <a:lnTo>
                  <a:pt x="4043" y="21570"/>
                </a:lnTo>
                <a:lnTo>
                  <a:pt x="4173" y="21118"/>
                </a:lnTo>
                <a:lnTo>
                  <a:pt x="4367" y="19953"/>
                </a:lnTo>
                <a:lnTo>
                  <a:pt x="4431" y="19404"/>
                </a:lnTo>
                <a:lnTo>
                  <a:pt x="4399" y="18822"/>
                </a:lnTo>
                <a:lnTo>
                  <a:pt x="4367" y="18498"/>
                </a:lnTo>
                <a:lnTo>
                  <a:pt x="4270" y="18143"/>
                </a:lnTo>
                <a:lnTo>
                  <a:pt x="4173" y="17819"/>
                </a:lnTo>
                <a:lnTo>
                  <a:pt x="4043" y="17496"/>
                </a:lnTo>
                <a:lnTo>
                  <a:pt x="3720" y="16881"/>
                </a:lnTo>
                <a:lnTo>
                  <a:pt x="3364" y="16267"/>
                </a:lnTo>
                <a:lnTo>
                  <a:pt x="3170" y="15911"/>
                </a:lnTo>
                <a:lnTo>
                  <a:pt x="2976" y="15555"/>
                </a:lnTo>
                <a:lnTo>
                  <a:pt x="2814" y="15103"/>
                </a:lnTo>
                <a:lnTo>
                  <a:pt x="2717" y="14682"/>
                </a:lnTo>
                <a:lnTo>
                  <a:pt x="2685" y="14423"/>
                </a:lnTo>
                <a:lnTo>
                  <a:pt x="2685" y="14165"/>
                </a:lnTo>
                <a:lnTo>
                  <a:pt x="2717" y="13615"/>
                </a:lnTo>
                <a:lnTo>
                  <a:pt x="2782" y="13324"/>
                </a:lnTo>
                <a:lnTo>
                  <a:pt x="2879" y="12871"/>
                </a:lnTo>
                <a:lnTo>
                  <a:pt x="3008" y="12483"/>
                </a:lnTo>
                <a:lnTo>
                  <a:pt x="3138" y="12160"/>
                </a:lnTo>
                <a:lnTo>
                  <a:pt x="3300" y="11836"/>
                </a:lnTo>
                <a:lnTo>
                  <a:pt x="3526" y="11448"/>
                </a:lnTo>
                <a:lnTo>
                  <a:pt x="3914" y="10834"/>
                </a:lnTo>
                <a:lnTo>
                  <a:pt x="4334" y="10252"/>
                </a:lnTo>
                <a:lnTo>
                  <a:pt x="4852" y="9540"/>
                </a:lnTo>
                <a:lnTo>
                  <a:pt x="4884" y="9540"/>
                </a:lnTo>
                <a:lnTo>
                  <a:pt x="5272" y="9023"/>
                </a:lnTo>
                <a:lnTo>
                  <a:pt x="5951" y="8085"/>
                </a:lnTo>
                <a:lnTo>
                  <a:pt x="6566" y="7115"/>
                </a:lnTo>
                <a:lnTo>
                  <a:pt x="6922" y="6274"/>
                </a:lnTo>
                <a:lnTo>
                  <a:pt x="7083" y="5854"/>
                </a:lnTo>
                <a:lnTo>
                  <a:pt x="7116" y="5627"/>
                </a:lnTo>
                <a:lnTo>
                  <a:pt x="7148" y="5401"/>
                </a:lnTo>
                <a:lnTo>
                  <a:pt x="7116" y="4786"/>
                </a:lnTo>
                <a:lnTo>
                  <a:pt x="7051" y="4172"/>
                </a:lnTo>
                <a:lnTo>
                  <a:pt x="6986" y="3849"/>
                </a:lnTo>
                <a:lnTo>
                  <a:pt x="6889" y="3558"/>
                </a:lnTo>
                <a:lnTo>
                  <a:pt x="6792" y="3266"/>
                </a:lnTo>
                <a:lnTo>
                  <a:pt x="6663" y="2975"/>
                </a:lnTo>
                <a:lnTo>
                  <a:pt x="6436" y="2587"/>
                </a:lnTo>
                <a:lnTo>
                  <a:pt x="6145" y="2199"/>
                </a:lnTo>
                <a:lnTo>
                  <a:pt x="5854" y="1844"/>
                </a:lnTo>
                <a:lnTo>
                  <a:pt x="5499" y="1488"/>
                </a:lnTo>
                <a:lnTo>
                  <a:pt x="5305" y="1294"/>
                </a:lnTo>
                <a:lnTo>
                  <a:pt x="5046" y="1100"/>
                </a:lnTo>
                <a:lnTo>
                  <a:pt x="4819" y="938"/>
                </a:lnTo>
                <a:lnTo>
                  <a:pt x="4561" y="776"/>
                </a:lnTo>
                <a:lnTo>
                  <a:pt x="4011" y="518"/>
                </a:lnTo>
                <a:lnTo>
                  <a:pt x="3461" y="291"/>
                </a:lnTo>
                <a:lnTo>
                  <a:pt x="3267" y="259"/>
                </a:lnTo>
                <a:lnTo>
                  <a:pt x="2717" y="162"/>
                </a:lnTo>
                <a:lnTo>
                  <a:pt x="2168" y="97"/>
                </a:lnTo>
                <a:lnTo>
                  <a:pt x="1424" y="33"/>
                </a:lnTo>
                <a:lnTo>
                  <a:pt x="1294" y="0"/>
                </a:lnTo>
                <a:lnTo>
                  <a:pt x="1197" y="0"/>
                </a:lnTo>
                <a:lnTo>
                  <a:pt x="1133" y="33"/>
                </a:lnTo>
                <a:lnTo>
                  <a:pt x="1068" y="65"/>
                </a:lnTo>
                <a:lnTo>
                  <a:pt x="1036" y="97"/>
                </a:lnTo>
                <a:lnTo>
                  <a:pt x="971" y="33"/>
                </a:lnTo>
                <a:lnTo>
                  <a:pt x="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8430659" y="3918067"/>
            <a:ext cx="867114" cy="1371862"/>
          </a:xfrm>
          <a:custGeom>
            <a:avLst/>
            <a:gdLst/>
            <a:ahLst/>
            <a:cxnLst/>
            <a:rect l="l" t="t" r="r" b="b"/>
            <a:pathLst>
              <a:path w="15944" h="25225" extrusionOk="0">
                <a:moveTo>
                  <a:pt x="11998" y="0"/>
                </a:moveTo>
                <a:lnTo>
                  <a:pt x="11642" y="65"/>
                </a:lnTo>
                <a:lnTo>
                  <a:pt x="11384" y="162"/>
                </a:lnTo>
                <a:lnTo>
                  <a:pt x="11125" y="259"/>
                </a:lnTo>
                <a:lnTo>
                  <a:pt x="10898" y="356"/>
                </a:lnTo>
                <a:lnTo>
                  <a:pt x="10769" y="388"/>
                </a:lnTo>
                <a:lnTo>
                  <a:pt x="10025" y="647"/>
                </a:lnTo>
                <a:lnTo>
                  <a:pt x="9702" y="776"/>
                </a:lnTo>
                <a:lnTo>
                  <a:pt x="9379" y="938"/>
                </a:lnTo>
                <a:lnTo>
                  <a:pt x="8861" y="1261"/>
                </a:lnTo>
                <a:lnTo>
                  <a:pt x="8376" y="1585"/>
                </a:lnTo>
                <a:lnTo>
                  <a:pt x="7923" y="1940"/>
                </a:lnTo>
                <a:lnTo>
                  <a:pt x="7503" y="2361"/>
                </a:lnTo>
                <a:lnTo>
                  <a:pt x="7115" y="2814"/>
                </a:lnTo>
                <a:lnTo>
                  <a:pt x="6921" y="3040"/>
                </a:lnTo>
                <a:lnTo>
                  <a:pt x="6759" y="3299"/>
                </a:lnTo>
                <a:lnTo>
                  <a:pt x="6403" y="3946"/>
                </a:lnTo>
                <a:lnTo>
                  <a:pt x="6177" y="4334"/>
                </a:lnTo>
                <a:lnTo>
                  <a:pt x="6112" y="4528"/>
                </a:lnTo>
                <a:lnTo>
                  <a:pt x="6015" y="4754"/>
                </a:lnTo>
                <a:lnTo>
                  <a:pt x="5918" y="5207"/>
                </a:lnTo>
                <a:lnTo>
                  <a:pt x="5821" y="5659"/>
                </a:lnTo>
                <a:lnTo>
                  <a:pt x="5789" y="6048"/>
                </a:lnTo>
                <a:lnTo>
                  <a:pt x="5789" y="6468"/>
                </a:lnTo>
                <a:lnTo>
                  <a:pt x="5821" y="7050"/>
                </a:lnTo>
                <a:lnTo>
                  <a:pt x="5854" y="7600"/>
                </a:lnTo>
                <a:lnTo>
                  <a:pt x="5951" y="8764"/>
                </a:lnTo>
                <a:lnTo>
                  <a:pt x="6048" y="9378"/>
                </a:lnTo>
                <a:lnTo>
                  <a:pt x="6145" y="9993"/>
                </a:lnTo>
                <a:lnTo>
                  <a:pt x="6371" y="11286"/>
                </a:lnTo>
                <a:lnTo>
                  <a:pt x="6371" y="11610"/>
                </a:lnTo>
                <a:lnTo>
                  <a:pt x="6371" y="11901"/>
                </a:lnTo>
                <a:lnTo>
                  <a:pt x="6339" y="12289"/>
                </a:lnTo>
                <a:lnTo>
                  <a:pt x="6306" y="12451"/>
                </a:lnTo>
                <a:lnTo>
                  <a:pt x="6242" y="12709"/>
                </a:lnTo>
                <a:lnTo>
                  <a:pt x="6145" y="12903"/>
                </a:lnTo>
                <a:lnTo>
                  <a:pt x="6015" y="13097"/>
                </a:lnTo>
                <a:lnTo>
                  <a:pt x="5692" y="13583"/>
                </a:lnTo>
                <a:lnTo>
                  <a:pt x="5692" y="13615"/>
                </a:lnTo>
                <a:lnTo>
                  <a:pt x="5433" y="13874"/>
                </a:lnTo>
                <a:lnTo>
                  <a:pt x="5239" y="14035"/>
                </a:lnTo>
                <a:lnTo>
                  <a:pt x="4754" y="14359"/>
                </a:lnTo>
                <a:lnTo>
                  <a:pt x="4560" y="14488"/>
                </a:lnTo>
                <a:lnTo>
                  <a:pt x="4366" y="14585"/>
                </a:lnTo>
                <a:lnTo>
                  <a:pt x="3946" y="14811"/>
                </a:lnTo>
                <a:lnTo>
                  <a:pt x="3428" y="15070"/>
                </a:lnTo>
                <a:lnTo>
                  <a:pt x="2943" y="15394"/>
                </a:lnTo>
                <a:lnTo>
                  <a:pt x="2426" y="15717"/>
                </a:lnTo>
                <a:lnTo>
                  <a:pt x="2199" y="15879"/>
                </a:lnTo>
                <a:lnTo>
                  <a:pt x="1941" y="16073"/>
                </a:lnTo>
                <a:lnTo>
                  <a:pt x="1714" y="16267"/>
                </a:lnTo>
                <a:lnTo>
                  <a:pt x="1520" y="16493"/>
                </a:lnTo>
                <a:lnTo>
                  <a:pt x="1132" y="16914"/>
                </a:lnTo>
                <a:lnTo>
                  <a:pt x="873" y="17205"/>
                </a:lnTo>
                <a:lnTo>
                  <a:pt x="679" y="17496"/>
                </a:lnTo>
                <a:lnTo>
                  <a:pt x="485" y="17819"/>
                </a:lnTo>
                <a:lnTo>
                  <a:pt x="324" y="18142"/>
                </a:lnTo>
                <a:lnTo>
                  <a:pt x="227" y="18466"/>
                </a:lnTo>
                <a:lnTo>
                  <a:pt x="130" y="18757"/>
                </a:lnTo>
                <a:lnTo>
                  <a:pt x="65" y="19080"/>
                </a:lnTo>
                <a:lnTo>
                  <a:pt x="0" y="19404"/>
                </a:lnTo>
                <a:lnTo>
                  <a:pt x="0" y="19889"/>
                </a:lnTo>
                <a:lnTo>
                  <a:pt x="0" y="20374"/>
                </a:lnTo>
                <a:lnTo>
                  <a:pt x="32" y="20859"/>
                </a:lnTo>
                <a:lnTo>
                  <a:pt x="97" y="21376"/>
                </a:lnTo>
                <a:lnTo>
                  <a:pt x="162" y="21926"/>
                </a:lnTo>
                <a:lnTo>
                  <a:pt x="227" y="22185"/>
                </a:lnTo>
                <a:lnTo>
                  <a:pt x="291" y="22444"/>
                </a:lnTo>
                <a:lnTo>
                  <a:pt x="518" y="22993"/>
                </a:lnTo>
                <a:lnTo>
                  <a:pt x="712" y="23543"/>
                </a:lnTo>
                <a:lnTo>
                  <a:pt x="873" y="23899"/>
                </a:lnTo>
                <a:lnTo>
                  <a:pt x="906" y="23996"/>
                </a:lnTo>
                <a:lnTo>
                  <a:pt x="1003" y="24093"/>
                </a:lnTo>
                <a:lnTo>
                  <a:pt x="1132" y="24125"/>
                </a:lnTo>
                <a:lnTo>
                  <a:pt x="1261" y="24093"/>
                </a:lnTo>
                <a:lnTo>
                  <a:pt x="1358" y="24157"/>
                </a:lnTo>
                <a:lnTo>
                  <a:pt x="1423" y="24222"/>
                </a:lnTo>
                <a:lnTo>
                  <a:pt x="1585" y="24384"/>
                </a:lnTo>
                <a:lnTo>
                  <a:pt x="1779" y="24513"/>
                </a:lnTo>
                <a:lnTo>
                  <a:pt x="2005" y="24643"/>
                </a:lnTo>
                <a:lnTo>
                  <a:pt x="2232" y="24740"/>
                </a:lnTo>
                <a:lnTo>
                  <a:pt x="2458" y="24869"/>
                </a:lnTo>
                <a:lnTo>
                  <a:pt x="2749" y="24934"/>
                </a:lnTo>
                <a:lnTo>
                  <a:pt x="3266" y="25063"/>
                </a:lnTo>
                <a:lnTo>
                  <a:pt x="3687" y="25160"/>
                </a:lnTo>
                <a:lnTo>
                  <a:pt x="4107" y="25192"/>
                </a:lnTo>
                <a:lnTo>
                  <a:pt x="4463" y="25225"/>
                </a:lnTo>
                <a:lnTo>
                  <a:pt x="5174" y="25225"/>
                </a:lnTo>
                <a:lnTo>
                  <a:pt x="5563" y="25192"/>
                </a:lnTo>
                <a:lnTo>
                  <a:pt x="6339" y="25128"/>
                </a:lnTo>
                <a:lnTo>
                  <a:pt x="7309" y="25063"/>
                </a:lnTo>
                <a:lnTo>
                  <a:pt x="8247" y="24966"/>
                </a:lnTo>
                <a:lnTo>
                  <a:pt x="8699" y="24934"/>
                </a:lnTo>
                <a:lnTo>
                  <a:pt x="9120" y="24837"/>
                </a:lnTo>
                <a:lnTo>
                  <a:pt x="9961" y="24675"/>
                </a:lnTo>
                <a:lnTo>
                  <a:pt x="10931" y="24546"/>
                </a:lnTo>
                <a:lnTo>
                  <a:pt x="12515" y="24319"/>
                </a:lnTo>
                <a:lnTo>
                  <a:pt x="13033" y="24255"/>
                </a:lnTo>
                <a:lnTo>
                  <a:pt x="13647" y="24125"/>
                </a:lnTo>
                <a:lnTo>
                  <a:pt x="14100" y="23996"/>
                </a:lnTo>
                <a:lnTo>
                  <a:pt x="14520" y="23866"/>
                </a:lnTo>
                <a:lnTo>
                  <a:pt x="14812" y="23737"/>
                </a:lnTo>
                <a:lnTo>
                  <a:pt x="15103" y="23608"/>
                </a:lnTo>
                <a:lnTo>
                  <a:pt x="15361" y="23446"/>
                </a:lnTo>
                <a:lnTo>
                  <a:pt x="15458" y="23349"/>
                </a:lnTo>
                <a:lnTo>
                  <a:pt x="15555" y="23220"/>
                </a:lnTo>
                <a:lnTo>
                  <a:pt x="15685" y="23090"/>
                </a:lnTo>
                <a:lnTo>
                  <a:pt x="15782" y="22929"/>
                </a:lnTo>
                <a:lnTo>
                  <a:pt x="15846" y="22767"/>
                </a:lnTo>
                <a:lnTo>
                  <a:pt x="15911" y="22573"/>
                </a:lnTo>
                <a:lnTo>
                  <a:pt x="15943" y="22249"/>
                </a:lnTo>
                <a:lnTo>
                  <a:pt x="15943" y="21861"/>
                </a:lnTo>
                <a:lnTo>
                  <a:pt x="15879" y="21118"/>
                </a:lnTo>
                <a:lnTo>
                  <a:pt x="15846" y="20341"/>
                </a:lnTo>
                <a:lnTo>
                  <a:pt x="15782" y="19727"/>
                </a:lnTo>
                <a:lnTo>
                  <a:pt x="15782" y="18789"/>
                </a:lnTo>
                <a:lnTo>
                  <a:pt x="15749" y="18078"/>
                </a:lnTo>
                <a:lnTo>
                  <a:pt x="15717" y="17560"/>
                </a:lnTo>
                <a:lnTo>
                  <a:pt x="15685" y="17043"/>
                </a:lnTo>
                <a:lnTo>
                  <a:pt x="15588" y="15458"/>
                </a:lnTo>
                <a:lnTo>
                  <a:pt x="15491" y="13841"/>
                </a:lnTo>
                <a:lnTo>
                  <a:pt x="15426" y="13130"/>
                </a:lnTo>
                <a:lnTo>
                  <a:pt x="15394" y="12677"/>
                </a:lnTo>
                <a:lnTo>
                  <a:pt x="15361" y="12224"/>
                </a:lnTo>
                <a:lnTo>
                  <a:pt x="15297" y="11739"/>
                </a:lnTo>
                <a:lnTo>
                  <a:pt x="15232" y="11351"/>
                </a:lnTo>
                <a:lnTo>
                  <a:pt x="15167" y="10963"/>
                </a:lnTo>
                <a:lnTo>
                  <a:pt x="15135" y="10575"/>
                </a:lnTo>
                <a:lnTo>
                  <a:pt x="15070" y="9476"/>
                </a:lnTo>
                <a:lnTo>
                  <a:pt x="14973" y="8699"/>
                </a:lnTo>
                <a:lnTo>
                  <a:pt x="14941" y="8279"/>
                </a:lnTo>
                <a:lnTo>
                  <a:pt x="14941" y="7794"/>
                </a:lnTo>
                <a:lnTo>
                  <a:pt x="14941" y="5951"/>
                </a:lnTo>
                <a:lnTo>
                  <a:pt x="14973" y="4107"/>
                </a:lnTo>
                <a:lnTo>
                  <a:pt x="15038" y="3299"/>
                </a:lnTo>
                <a:lnTo>
                  <a:pt x="15070" y="2911"/>
                </a:lnTo>
                <a:lnTo>
                  <a:pt x="15103" y="2490"/>
                </a:lnTo>
                <a:lnTo>
                  <a:pt x="15103" y="1714"/>
                </a:lnTo>
                <a:lnTo>
                  <a:pt x="15038" y="1326"/>
                </a:lnTo>
                <a:lnTo>
                  <a:pt x="15006" y="1132"/>
                </a:lnTo>
                <a:lnTo>
                  <a:pt x="14941" y="938"/>
                </a:lnTo>
                <a:lnTo>
                  <a:pt x="14844" y="744"/>
                </a:lnTo>
                <a:lnTo>
                  <a:pt x="14682" y="582"/>
                </a:lnTo>
                <a:lnTo>
                  <a:pt x="14520" y="485"/>
                </a:lnTo>
                <a:lnTo>
                  <a:pt x="14326" y="421"/>
                </a:lnTo>
                <a:lnTo>
                  <a:pt x="13906" y="421"/>
                </a:lnTo>
                <a:lnTo>
                  <a:pt x="13680" y="453"/>
                </a:lnTo>
                <a:lnTo>
                  <a:pt x="12904" y="453"/>
                </a:lnTo>
                <a:lnTo>
                  <a:pt x="12871" y="421"/>
                </a:lnTo>
                <a:lnTo>
                  <a:pt x="12839" y="356"/>
                </a:lnTo>
                <a:lnTo>
                  <a:pt x="12807" y="356"/>
                </a:lnTo>
                <a:lnTo>
                  <a:pt x="12709" y="226"/>
                </a:lnTo>
                <a:lnTo>
                  <a:pt x="12580" y="129"/>
                </a:lnTo>
                <a:lnTo>
                  <a:pt x="12451" y="32"/>
                </a:lnTo>
                <a:lnTo>
                  <a:pt x="123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4"/>
          <p:cNvSpPr/>
          <p:nvPr/>
        </p:nvSpPr>
        <p:spPr>
          <a:xfrm>
            <a:off x="8430776" y="-305545"/>
            <a:ext cx="1325488" cy="947781"/>
          </a:xfrm>
          <a:custGeom>
            <a:avLst/>
            <a:gdLst/>
            <a:ahLst/>
            <a:cxnLst/>
            <a:rect l="l" t="t" r="r" b="b"/>
            <a:pathLst>
              <a:path w="12258" h="8765" extrusionOk="0">
                <a:moveTo>
                  <a:pt x="2329" y="1"/>
                </a:moveTo>
                <a:lnTo>
                  <a:pt x="2070" y="33"/>
                </a:lnTo>
                <a:lnTo>
                  <a:pt x="1876" y="66"/>
                </a:lnTo>
                <a:lnTo>
                  <a:pt x="1682" y="130"/>
                </a:lnTo>
                <a:lnTo>
                  <a:pt x="1326" y="292"/>
                </a:lnTo>
                <a:lnTo>
                  <a:pt x="1003" y="486"/>
                </a:lnTo>
                <a:lnTo>
                  <a:pt x="712" y="745"/>
                </a:lnTo>
                <a:lnTo>
                  <a:pt x="453" y="1068"/>
                </a:lnTo>
                <a:lnTo>
                  <a:pt x="227" y="1424"/>
                </a:lnTo>
                <a:lnTo>
                  <a:pt x="162" y="1618"/>
                </a:lnTo>
                <a:lnTo>
                  <a:pt x="97" y="1812"/>
                </a:lnTo>
                <a:lnTo>
                  <a:pt x="33" y="2038"/>
                </a:lnTo>
                <a:lnTo>
                  <a:pt x="0" y="2265"/>
                </a:lnTo>
                <a:lnTo>
                  <a:pt x="0" y="2491"/>
                </a:lnTo>
                <a:lnTo>
                  <a:pt x="0" y="2750"/>
                </a:lnTo>
                <a:lnTo>
                  <a:pt x="0" y="3073"/>
                </a:lnTo>
                <a:lnTo>
                  <a:pt x="65" y="3429"/>
                </a:lnTo>
                <a:lnTo>
                  <a:pt x="162" y="3946"/>
                </a:lnTo>
                <a:lnTo>
                  <a:pt x="291" y="4496"/>
                </a:lnTo>
                <a:lnTo>
                  <a:pt x="356" y="4690"/>
                </a:lnTo>
                <a:lnTo>
                  <a:pt x="453" y="4916"/>
                </a:lnTo>
                <a:lnTo>
                  <a:pt x="647" y="5304"/>
                </a:lnTo>
                <a:lnTo>
                  <a:pt x="906" y="5660"/>
                </a:lnTo>
                <a:lnTo>
                  <a:pt x="1294" y="6178"/>
                </a:lnTo>
                <a:lnTo>
                  <a:pt x="1520" y="6404"/>
                </a:lnTo>
                <a:lnTo>
                  <a:pt x="1779" y="6630"/>
                </a:lnTo>
                <a:lnTo>
                  <a:pt x="2038" y="6857"/>
                </a:lnTo>
                <a:lnTo>
                  <a:pt x="2329" y="7083"/>
                </a:lnTo>
                <a:lnTo>
                  <a:pt x="2685" y="7310"/>
                </a:lnTo>
                <a:lnTo>
                  <a:pt x="3073" y="7504"/>
                </a:lnTo>
                <a:lnTo>
                  <a:pt x="3461" y="7730"/>
                </a:lnTo>
                <a:lnTo>
                  <a:pt x="3849" y="7924"/>
                </a:lnTo>
                <a:lnTo>
                  <a:pt x="4690" y="8247"/>
                </a:lnTo>
                <a:lnTo>
                  <a:pt x="4819" y="8312"/>
                </a:lnTo>
                <a:lnTo>
                  <a:pt x="5175" y="8441"/>
                </a:lnTo>
                <a:lnTo>
                  <a:pt x="5433" y="8506"/>
                </a:lnTo>
                <a:lnTo>
                  <a:pt x="6145" y="8668"/>
                </a:lnTo>
                <a:lnTo>
                  <a:pt x="6113" y="8668"/>
                </a:lnTo>
                <a:lnTo>
                  <a:pt x="6339" y="8700"/>
                </a:lnTo>
                <a:lnTo>
                  <a:pt x="6501" y="8732"/>
                </a:lnTo>
                <a:lnTo>
                  <a:pt x="6889" y="8765"/>
                </a:lnTo>
                <a:lnTo>
                  <a:pt x="7730" y="8765"/>
                </a:lnTo>
                <a:lnTo>
                  <a:pt x="8150" y="8732"/>
                </a:lnTo>
                <a:lnTo>
                  <a:pt x="8570" y="8668"/>
                </a:lnTo>
                <a:lnTo>
                  <a:pt x="8991" y="8538"/>
                </a:lnTo>
                <a:lnTo>
                  <a:pt x="9411" y="8377"/>
                </a:lnTo>
                <a:lnTo>
                  <a:pt x="9767" y="8247"/>
                </a:lnTo>
                <a:lnTo>
                  <a:pt x="10123" y="8086"/>
                </a:lnTo>
                <a:lnTo>
                  <a:pt x="10446" y="7892"/>
                </a:lnTo>
                <a:lnTo>
                  <a:pt x="10802" y="7698"/>
                </a:lnTo>
                <a:lnTo>
                  <a:pt x="10899" y="7601"/>
                </a:lnTo>
                <a:lnTo>
                  <a:pt x="11125" y="7439"/>
                </a:lnTo>
                <a:lnTo>
                  <a:pt x="11255" y="7342"/>
                </a:lnTo>
                <a:lnTo>
                  <a:pt x="11384" y="7213"/>
                </a:lnTo>
                <a:lnTo>
                  <a:pt x="11675" y="6954"/>
                </a:lnTo>
                <a:lnTo>
                  <a:pt x="11740" y="6889"/>
                </a:lnTo>
                <a:lnTo>
                  <a:pt x="11869" y="6760"/>
                </a:lnTo>
                <a:lnTo>
                  <a:pt x="11966" y="6663"/>
                </a:lnTo>
                <a:lnTo>
                  <a:pt x="12031" y="6533"/>
                </a:lnTo>
                <a:lnTo>
                  <a:pt x="12128" y="6372"/>
                </a:lnTo>
                <a:lnTo>
                  <a:pt x="12160" y="6210"/>
                </a:lnTo>
                <a:lnTo>
                  <a:pt x="12160" y="6210"/>
                </a:lnTo>
                <a:lnTo>
                  <a:pt x="12225" y="6016"/>
                </a:lnTo>
                <a:lnTo>
                  <a:pt x="12257" y="5887"/>
                </a:lnTo>
                <a:lnTo>
                  <a:pt x="12257" y="5628"/>
                </a:lnTo>
                <a:lnTo>
                  <a:pt x="12257" y="5337"/>
                </a:lnTo>
                <a:lnTo>
                  <a:pt x="12192" y="5078"/>
                </a:lnTo>
                <a:lnTo>
                  <a:pt x="12095" y="4787"/>
                </a:lnTo>
                <a:lnTo>
                  <a:pt x="11966" y="4561"/>
                </a:lnTo>
                <a:lnTo>
                  <a:pt x="11804" y="4367"/>
                </a:lnTo>
                <a:lnTo>
                  <a:pt x="11610" y="4173"/>
                </a:lnTo>
                <a:lnTo>
                  <a:pt x="11416" y="4011"/>
                </a:lnTo>
                <a:lnTo>
                  <a:pt x="11222" y="3849"/>
                </a:lnTo>
                <a:lnTo>
                  <a:pt x="10769" y="3591"/>
                </a:lnTo>
                <a:lnTo>
                  <a:pt x="10317" y="3396"/>
                </a:lnTo>
                <a:lnTo>
                  <a:pt x="9702" y="3170"/>
                </a:lnTo>
                <a:lnTo>
                  <a:pt x="9088" y="2944"/>
                </a:lnTo>
                <a:lnTo>
                  <a:pt x="7859" y="2556"/>
                </a:lnTo>
                <a:lnTo>
                  <a:pt x="6695" y="2232"/>
                </a:lnTo>
                <a:lnTo>
                  <a:pt x="5239" y="1262"/>
                </a:lnTo>
                <a:lnTo>
                  <a:pt x="4496" y="809"/>
                </a:lnTo>
                <a:lnTo>
                  <a:pt x="3719" y="421"/>
                </a:lnTo>
                <a:lnTo>
                  <a:pt x="3364" y="260"/>
                </a:lnTo>
                <a:lnTo>
                  <a:pt x="3202" y="195"/>
                </a:lnTo>
                <a:lnTo>
                  <a:pt x="3008" y="130"/>
                </a:lnTo>
                <a:lnTo>
                  <a:pt x="2879" y="98"/>
                </a:lnTo>
                <a:lnTo>
                  <a:pt x="2717" y="66"/>
                </a:lnTo>
                <a:lnTo>
                  <a:pt x="2685" y="33"/>
                </a:lnTo>
                <a:lnTo>
                  <a:pt x="2491" y="33"/>
                </a:lnTo>
                <a:lnTo>
                  <a:pt x="2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4"/>
          <p:cNvGrpSpPr/>
          <p:nvPr/>
        </p:nvGrpSpPr>
        <p:grpSpPr>
          <a:xfrm>
            <a:off x="-90892" y="941648"/>
            <a:ext cx="879990" cy="1381577"/>
            <a:chOff x="1181833" y="-2326402"/>
            <a:chExt cx="879990" cy="1381577"/>
          </a:xfrm>
        </p:grpSpPr>
        <p:sp>
          <p:nvSpPr>
            <p:cNvPr id="50" name="Google Shape;50;p4"/>
            <p:cNvSpPr/>
            <p:nvPr/>
          </p:nvSpPr>
          <p:spPr>
            <a:xfrm rot="-8100000">
              <a:off x="1595527" y="-2297455"/>
              <a:ext cx="134705" cy="127542"/>
            </a:xfrm>
            <a:custGeom>
              <a:avLst/>
              <a:gdLst/>
              <a:ahLst/>
              <a:cxnLst/>
              <a:rect l="l" t="t" r="r" b="b"/>
              <a:pathLst>
                <a:path w="2426" h="2297" extrusionOk="0">
                  <a:moveTo>
                    <a:pt x="679" y="1"/>
                  </a:moveTo>
                  <a:lnTo>
                    <a:pt x="615" y="33"/>
                  </a:lnTo>
                  <a:lnTo>
                    <a:pt x="518" y="66"/>
                  </a:lnTo>
                  <a:lnTo>
                    <a:pt x="453" y="130"/>
                  </a:lnTo>
                  <a:lnTo>
                    <a:pt x="291" y="292"/>
                  </a:lnTo>
                  <a:lnTo>
                    <a:pt x="194" y="421"/>
                  </a:lnTo>
                  <a:lnTo>
                    <a:pt x="97" y="583"/>
                  </a:lnTo>
                  <a:lnTo>
                    <a:pt x="32" y="712"/>
                  </a:lnTo>
                  <a:lnTo>
                    <a:pt x="0" y="874"/>
                  </a:lnTo>
                  <a:lnTo>
                    <a:pt x="0" y="1068"/>
                  </a:lnTo>
                  <a:lnTo>
                    <a:pt x="65" y="1262"/>
                  </a:lnTo>
                  <a:lnTo>
                    <a:pt x="65" y="1294"/>
                  </a:lnTo>
                  <a:lnTo>
                    <a:pt x="129" y="1488"/>
                  </a:lnTo>
                  <a:lnTo>
                    <a:pt x="259" y="1682"/>
                  </a:lnTo>
                  <a:lnTo>
                    <a:pt x="453" y="1877"/>
                  </a:lnTo>
                  <a:lnTo>
                    <a:pt x="679" y="2038"/>
                  </a:lnTo>
                  <a:lnTo>
                    <a:pt x="744" y="2071"/>
                  </a:lnTo>
                  <a:lnTo>
                    <a:pt x="873" y="2135"/>
                  </a:lnTo>
                  <a:lnTo>
                    <a:pt x="1035" y="2200"/>
                  </a:lnTo>
                  <a:lnTo>
                    <a:pt x="1132" y="2232"/>
                  </a:lnTo>
                  <a:lnTo>
                    <a:pt x="1261" y="2265"/>
                  </a:lnTo>
                  <a:lnTo>
                    <a:pt x="1391" y="2297"/>
                  </a:lnTo>
                  <a:lnTo>
                    <a:pt x="1552" y="2297"/>
                  </a:lnTo>
                  <a:lnTo>
                    <a:pt x="1746" y="2265"/>
                  </a:lnTo>
                  <a:lnTo>
                    <a:pt x="1973" y="2200"/>
                  </a:lnTo>
                  <a:lnTo>
                    <a:pt x="2167" y="2071"/>
                  </a:lnTo>
                  <a:lnTo>
                    <a:pt x="2296" y="1877"/>
                  </a:lnTo>
                  <a:lnTo>
                    <a:pt x="2361" y="1747"/>
                  </a:lnTo>
                  <a:lnTo>
                    <a:pt x="2426" y="1585"/>
                  </a:lnTo>
                  <a:lnTo>
                    <a:pt x="2426" y="1424"/>
                  </a:lnTo>
                  <a:lnTo>
                    <a:pt x="2361" y="1230"/>
                  </a:lnTo>
                  <a:lnTo>
                    <a:pt x="2264" y="1003"/>
                  </a:lnTo>
                  <a:lnTo>
                    <a:pt x="2037" y="712"/>
                  </a:lnTo>
                  <a:lnTo>
                    <a:pt x="1973" y="615"/>
                  </a:lnTo>
                  <a:lnTo>
                    <a:pt x="1779" y="421"/>
                  </a:lnTo>
                  <a:lnTo>
                    <a:pt x="1585" y="292"/>
                  </a:lnTo>
                  <a:lnTo>
                    <a:pt x="1455" y="195"/>
                  </a:lnTo>
                  <a:lnTo>
                    <a:pt x="1326" y="130"/>
                  </a:lnTo>
                  <a:lnTo>
                    <a:pt x="1132" y="66"/>
                  </a:lnTo>
                  <a:lnTo>
                    <a:pt x="970" y="66"/>
                  </a:lnTo>
                  <a:lnTo>
                    <a:pt x="906" y="33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8100000">
              <a:off x="1551911" y="-2077412"/>
              <a:ext cx="224490" cy="202946"/>
            </a:xfrm>
            <a:custGeom>
              <a:avLst/>
              <a:gdLst/>
              <a:ahLst/>
              <a:cxnLst/>
              <a:rect l="l" t="t" r="r" b="b"/>
              <a:pathLst>
                <a:path w="4043" h="3655" extrusionOk="0">
                  <a:moveTo>
                    <a:pt x="970" y="809"/>
                  </a:moveTo>
                  <a:lnTo>
                    <a:pt x="1164" y="841"/>
                  </a:lnTo>
                  <a:lnTo>
                    <a:pt x="938" y="938"/>
                  </a:lnTo>
                  <a:lnTo>
                    <a:pt x="809" y="1003"/>
                  </a:lnTo>
                  <a:lnTo>
                    <a:pt x="873" y="906"/>
                  </a:lnTo>
                  <a:lnTo>
                    <a:pt x="906" y="874"/>
                  </a:lnTo>
                  <a:lnTo>
                    <a:pt x="970" y="809"/>
                  </a:lnTo>
                  <a:close/>
                  <a:moveTo>
                    <a:pt x="1132" y="0"/>
                  </a:moveTo>
                  <a:lnTo>
                    <a:pt x="938" y="65"/>
                  </a:lnTo>
                  <a:lnTo>
                    <a:pt x="776" y="162"/>
                  </a:lnTo>
                  <a:lnTo>
                    <a:pt x="679" y="162"/>
                  </a:lnTo>
                  <a:lnTo>
                    <a:pt x="582" y="195"/>
                  </a:lnTo>
                  <a:lnTo>
                    <a:pt x="388" y="356"/>
                  </a:lnTo>
                  <a:lnTo>
                    <a:pt x="259" y="550"/>
                  </a:lnTo>
                  <a:lnTo>
                    <a:pt x="162" y="744"/>
                  </a:lnTo>
                  <a:lnTo>
                    <a:pt x="65" y="1068"/>
                  </a:lnTo>
                  <a:lnTo>
                    <a:pt x="0" y="1391"/>
                  </a:lnTo>
                  <a:lnTo>
                    <a:pt x="0" y="1650"/>
                  </a:lnTo>
                  <a:lnTo>
                    <a:pt x="0" y="1876"/>
                  </a:lnTo>
                  <a:lnTo>
                    <a:pt x="97" y="2135"/>
                  </a:lnTo>
                  <a:lnTo>
                    <a:pt x="194" y="2394"/>
                  </a:lnTo>
                  <a:lnTo>
                    <a:pt x="356" y="2588"/>
                  </a:lnTo>
                  <a:lnTo>
                    <a:pt x="550" y="2782"/>
                  </a:lnTo>
                  <a:lnTo>
                    <a:pt x="744" y="3008"/>
                  </a:lnTo>
                  <a:lnTo>
                    <a:pt x="1003" y="3202"/>
                  </a:lnTo>
                  <a:lnTo>
                    <a:pt x="1294" y="3331"/>
                  </a:lnTo>
                  <a:lnTo>
                    <a:pt x="1552" y="3461"/>
                  </a:lnTo>
                  <a:lnTo>
                    <a:pt x="1876" y="3525"/>
                  </a:lnTo>
                  <a:lnTo>
                    <a:pt x="2167" y="3590"/>
                  </a:lnTo>
                  <a:lnTo>
                    <a:pt x="2425" y="3622"/>
                  </a:lnTo>
                  <a:lnTo>
                    <a:pt x="2620" y="3655"/>
                  </a:lnTo>
                  <a:lnTo>
                    <a:pt x="3072" y="3655"/>
                  </a:lnTo>
                  <a:lnTo>
                    <a:pt x="3105" y="3622"/>
                  </a:lnTo>
                  <a:lnTo>
                    <a:pt x="3202" y="3622"/>
                  </a:lnTo>
                  <a:lnTo>
                    <a:pt x="3266" y="3558"/>
                  </a:lnTo>
                  <a:lnTo>
                    <a:pt x="3331" y="3558"/>
                  </a:lnTo>
                  <a:lnTo>
                    <a:pt x="3428" y="3461"/>
                  </a:lnTo>
                  <a:lnTo>
                    <a:pt x="3493" y="3364"/>
                  </a:lnTo>
                  <a:lnTo>
                    <a:pt x="3719" y="3202"/>
                  </a:lnTo>
                  <a:lnTo>
                    <a:pt x="3881" y="2976"/>
                  </a:lnTo>
                  <a:lnTo>
                    <a:pt x="3978" y="2814"/>
                  </a:lnTo>
                  <a:lnTo>
                    <a:pt x="4010" y="2652"/>
                  </a:lnTo>
                  <a:lnTo>
                    <a:pt x="4042" y="2491"/>
                  </a:lnTo>
                  <a:lnTo>
                    <a:pt x="4042" y="2297"/>
                  </a:lnTo>
                  <a:lnTo>
                    <a:pt x="4042" y="2232"/>
                  </a:lnTo>
                  <a:lnTo>
                    <a:pt x="4010" y="2167"/>
                  </a:lnTo>
                  <a:lnTo>
                    <a:pt x="3978" y="1941"/>
                  </a:lnTo>
                  <a:lnTo>
                    <a:pt x="3881" y="1747"/>
                  </a:lnTo>
                  <a:lnTo>
                    <a:pt x="3654" y="1326"/>
                  </a:lnTo>
                  <a:lnTo>
                    <a:pt x="3396" y="971"/>
                  </a:lnTo>
                  <a:lnTo>
                    <a:pt x="3072" y="647"/>
                  </a:lnTo>
                  <a:lnTo>
                    <a:pt x="2814" y="453"/>
                  </a:lnTo>
                  <a:lnTo>
                    <a:pt x="2522" y="324"/>
                  </a:lnTo>
                  <a:lnTo>
                    <a:pt x="2231" y="227"/>
                  </a:lnTo>
                  <a:lnTo>
                    <a:pt x="1940" y="130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2700000">
              <a:off x="1273433" y="-1658672"/>
              <a:ext cx="696790" cy="547704"/>
            </a:xfrm>
            <a:custGeom>
              <a:avLst/>
              <a:gdLst/>
              <a:ahLst/>
              <a:cxnLst/>
              <a:rect l="l" t="t" r="r" b="b"/>
              <a:pathLst>
                <a:path w="12549" h="9864" extrusionOk="0">
                  <a:moveTo>
                    <a:pt x="8991" y="744"/>
                  </a:moveTo>
                  <a:lnTo>
                    <a:pt x="9411" y="777"/>
                  </a:lnTo>
                  <a:lnTo>
                    <a:pt x="9702" y="874"/>
                  </a:lnTo>
                  <a:lnTo>
                    <a:pt x="10026" y="971"/>
                  </a:lnTo>
                  <a:lnTo>
                    <a:pt x="9670" y="906"/>
                  </a:lnTo>
                  <a:lnTo>
                    <a:pt x="8991" y="744"/>
                  </a:lnTo>
                  <a:close/>
                  <a:moveTo>
                    <a:pt x="8894" y="1391"/>
                  </a:moveTo>
                  <a:lnTo>
                    <a:pt x="9411" y="1488"/>
                  </a:lnTo>
                  <a:lnTo>
                    <a:pt x="9153" y="1488"/>
                  </a:lnTo>
                  <a:lnTo>
                    <a:pt x="8894" y="1391"/>
                  </a:lnTo>
                  <a:close/>
                  <a:moveTo>
                    <a:pt x="5240" y="1229"/>
                  </a:moveTo>
                  <a:lnTo>
                    <a:pt x="4658" y="1553"/>
                  </a:lnTo>
                  <a:lnTo>
                    <a:pt x="4108" y="1941"/>
                  </a:lnTo>
                  <a:lnTo>
                    <a:pt x="4043" y="1876"/>
                  </a:lnTo>
                  <a:lnTo>
                    <a:pt x="4269" y="1747"/>
                  </a:lnTo>
                  <a:lnTo>
                    <a:pt x="4787" y="1423"/>
                  </a:lnTo>
                  <a:lnTo>
                    <a:pt x="5013" y="1326"/>
                  </a:lnTo>
                  <a:lnTo>
                    <a:pt x="5240" y="1229"/>
                  </a:lnTo>
                  <a:close/>
                  <a:moveTo>
                    <a:pt x="4528" y="2749"/>
                  </a:moveTo>
                  <a:lnTo>
                    <a:pt x="4075" y="3105"/>
                  </a:lnTo>
                  <a:lnTo>
                    <a:pt x="4075" y="3105"/>
                  </a:lnTo>
                  <a:lnTo>
                    <a:pt x="4269" y="2911"/>
                  </a:lnTo>
                  <a:lnTo>
                    <a:pt x="4496" y="2749"/>
                  </a:lnTo>
                  <a:close/>
                  <a:moveTo>
                    <a:pt x="6996" y="2801"/>
                  </a:moveTo>
                  <a:lnTo>
                    <a:pt x="6501" y="2976"/>
                  </a:lnTo>
                  <a:lnTo>
                    <a:pt x="6113" y="3137"/>
                  </a:lnTo>
                  <a:lnTo>
                    <a:pt x="6048" y="3170"/>
                  </a:lnTo>
                  <a:lnTo>
                    <a:pt x="6048" y="3105"/>
                  </a:lnTo>
                  <a:lnTo>
                    <a:pt x="6274" y="3008"/>
                  </a:lnTo>
                  <a:lnTo>
                    <a:pt x="6533" y="2911"/>
                  </a:lnTo>
                  <a:lnTo>
                    <a:pt x="6792" y="2846"/>
                  </a:lnTo>
                  <a:lnTo>
                    <a:pt x="6996" y="2801"/>
                  </a:lnTo>
                  <a:close/>
                  <a:moveTo>
                    <a:pt x="9541" y="3137"/>
                  </a:moveTo>
                  <a:lnTo>
                    <a:pt x="9541" y="3234"/>
                  </a:lnTo>
                  <a:lnTo>
                    <a:pt x="9508" y="3299"/>
                  </a:lnTo>
                  <a:lnTo>
                    <a:pt x="9476" y="3331"/>
                  </a:lnTo>
                  <a:lnTo>
                    <a:pt x="9444" y="3170"/>
                  </a:lnTo>
                  <a:lnTo>
                    <a:pt x="9411" y="3137"/>
                  </a:lnTo>
                  <a:close/>
                  <a:moveTo>
                    <a:pt x="11481" y="1876"/>
                  </a:moveTo>
                  <a:lnTo>
                    <a:pt x="11675" y="2070"/>
                  </a:lnTo>
                  <a:lnTo>
                    <a:pt x="11707" y="2167"/>
                  </a:lnTo>
                  <a:lnTo>
                    <a:pt x="11805" y="2297"/>
                  </a:lnTo>
                  <a:lnTo>
                    <a:pt x="11902" y="2588"/>
                  </a:lnTo>
                  <a:lnTo>
                    <a:pt x="11902" y="2717"/>
                  </a:lnTo>
                  <a:lnTo>
                    <a:pt x="11902" y="3040"/>
                  </a:lnTo>
                  <a:lnTo>
                    <a:pt x="11837" y="3364"/>
                  </a:lnTo>
                  <a:lnTo>
                    <a:pt x="11837" y="3170"/>
                  </a:lnTo>
                  <a:lnTo>
                    <a:pt x="11837" y="2943"/>
                  </a:lnTo>
                  <a:lnTo>
                    <a:pt x="11805" y="2717"/>
                  </a:lnTo>
                  <a:lnTo>
                    <a:pt x="11740" y="2458"/>
                  </a:lnTo>
                  <a:lnTo>
                    <a:pt x="11675" y="2232"/>
                  </a:lnTo>
                  <a:lnTo>
                    <a:pt x="11546" y="2006"/>
                  </a:lnTo>
                  <a:lnTo>
                    <a:pt x="11481" y="1876"/>
                  </a:lnTo>
                  <a:close/>
                  <a:moveTo>
                    <a:pt x="3202" y="2588"/>
                  </a:moveTo>
                  <a:lnTo>
                    <a:pt x="3008" y="2846"/>
                  </a:lnTo>
                  <a:lnTo>
                    <a:pt x="2879" y="2976"/>
                  </a:lnTo>
                  <a:lnTo>
                    <a:pt x="2814" y="3040"/>
                  </a:lnTo>
                  <a:lnTo>
                    <a:pt x="2523" y="3299"/>
                  </a:lnTo>
                  <a:lnTo>
                    <a:pt x="2361" y="3461"/>
                  </a:lnTo>
                  <a:lnTo>
                    <a:pt x="2555" y="3234"/>
                  </a:lnTo>
                  <a:lnTo>
                    <a:pt x="2750" y="3008"/>
                  </a:lnTo>
                  <a:lnTo>
                    <a:pt x="3202" y="2588"/>
                  </a:lnTo>
                  <a:close/>
                  <a:moveTo>
                    <a:pt x="5595" y="3396"/>
                  </a:moveTo>
                  <a:lnTo>
                    <a:pt x="5563" y="3525"/>
                  </a:lnTo>
                  <a:lnTo>
                    <a:pt x="5466" y="3558"/>
                  </a:lnTo>
                  <a:lnTo>
                    <a:pt x="5595" y="3396"/>
                  </a:lnTo>
                  <a:close/>
                  <a:moveTo>
                    <a:pt x="4690" y="3914"/>
                  </a:moveTo>
                  <a:lnTo>
                    <a:pt x="4561" y="4011"/>
                  </a:lnTo>
                  <a:lnTo>
                    <a:pt x="4528" y="3978"/>
                  </a:lnTo>
                  <a:lnTo>
                    <a:pt x="4625" y="3946"/>
                  </a:lnTo>
                  <a:lnTo>
                    <a:pt x="4690" y="3914"/>
                  </a:lnTo>
                  <a:close/>
                  <a:moveTo>
                    <a:pt x="10349" y="4075"/>
                  </a:moveTo>
                  <a:lnTo>
                    <a:pt x="10285" y="4172"/>
                  </a:lnTo>
                  <a:lnTo>
                    <a:pt x="10220" y="4172"/>
                  </a:lnTo>
                  <a:lnTo>
                    <a:pt x="10349" y="4075"/>
                  </a:lnTo>
                  <a:close/>
                  <a:moveTo>
                    <a:pt x="6113" y="3946"/>
                  </a:moveTo>
                  <a:lnTo>
                    <a:pt x="6210" y="3978"/>
                  </a:lnTo>
                  <a:lnTo>
                    <a:pt x="6404" y="4011"/>
                  </a:lnTo>
                  <a:lnTo>
                    <a:pt x="6048" y="4172"/>
                  </a:lnTo>
                  <a:lnTo>
                    <a:pt x="5725" y="4237"/>
                  </a:lnTo>
                  <a:lnTo>
                    <a:pt x="5757" y="4172"/>
                  </a:lnTo>
                  <a:lnTo>
                    <a:pt x="6113" y="3946"/>
                  </a:lnTo>
                  <a:close/>
                  <a:moveTo>
                    <a:pt x="4431" y="5078"/>
                  </a:moveTo>
                  <a:lnTo>
                    <a:pt x="4463" y="5110"/>
                  </a:lnTo>
                  <a:lnTo>
                    <a:pt x="4399" y="5142"/>
                  </a:lnTo>
                  <a:lnTo>
                    <a:pt x="4399" y="5142"/>
                  </a:lnTo>
                  <a:lnTo>
                    <a:pt x="4431" y="5078"/>
                  </a:lnTo>
                  <a:close/>
                  <a:moveTo>
                    <a:pt x="4011" y="4399"/>
                  </a:moveTo>
                  <a:lnTo>
                    <a:pt x="3946" y="4625"/>
                  </a:lnTo>
                  <a:lnTo>
                    <a:pt x="3558" y="5045"/>
                  </a:lnTo>
                  <a:lnTo>
                    <a:pt x="3235" y="5466"/>
                  </a:lnTo>
                  <a:lnTo>
                    <a:pt x="3364" y="5239"/>
                  </a:lnTo>
                  <a:lnTo>
                    <a:pt x="3687" y="4754"/>
                  </a:lnTo>
                  <a:lnTo>
                    <a:pt x="3849" y="4560"/>
                  </a:lnTo>
                  <a:lnTo>
                    <a:pt x="4011" y="4399"/>
                  </a:lnTo>
                  <a:close/>
                  <a:moveTo>
                    <a:pt x="3008" y="7665"/>
                  </a:moveTo>
                  <a:lnTo>
                    <a:pt x="2523" y="8085"/>
                  </a:lnTo>
                  <a:lnTo>
                    <a:pt x="2329" y="8247"/>
                  </a:lnTo>
                  <a:lnTo>
                    <a:pt x="2135" y="8409"/>
                  </a:lnTo>
                  <a:lnTo>
                    <a:pt x="2200" y="8150"/>
                  </a:lnTo>
                  <a:lnTo>
                    <a:pt x="2458" y="8021"/>
                  </a:lnTo>
                  <a:lnTo>
                    <a:pt x="2717" y="7859"/>
                  </a:lnTo>
                  <a:lnTo>
                    <a:pt x="3008" y="7665"/>
                  </a:lnTo>
                  <a:close/>
                  <a:moveTo>
                    <a:pt x="1391" y="8182"/>
                  </a:moveTo>
                  <a:lnTo>
                    <a:pt x="1553" y="8215"/>
                  </a:lnTo>
                  <a:lnTo>
                    <a:pt x="1715" y="8247"/>
                  </a:lnTo>
                  <a:lnTo>
                    <a:pt x="1650" y="8441"/>
                  </a:lnTo>
                  <a:lnTo>
                    <a:pt x="1618" y="8376"/>
                  </a:lnTo>
                  <a:lnTo>
                    <a:pt x="1391" y="8182"/>
                  </a:lnTo>
                  <a:close/>
                  <a:moveTo>
                    <a:pt x="8021" y="1"/>
                  </a:moveTo>
                  <a:lnTo>
                    <a:pt x="7665" y="33"/>
                  </a:lnTo>
                  <a:lnTo>
                    <a:pt x="6954" y="130"/>
                  </a:lnTo>
                  <a:lnTo>
                    <a:pt x="6048" y="356"/>
                  </a:lnTo>
                  <a:lnTo>
                    <a:pt x="5563" y="486"/>
                  </a:lnTo>
                  <a:lnTo>
                    <a:pt x="5110" y="615"/>
                  </a:lnTo>
                  <a:lnTo>
                    <a:pt x="4658" y="777"/>
                  </a:lnTo>
                  <a:lnTo>
                    <a:pt x="4431" y="874"/>
                  </a:lnTo>
                  <a:lnTo>
                    <a:pt x="4205" y="1003"/>
                  </a:lnTo>
                  <a:lnTo>
                    <a:pt x="3817" y="1262"/>
                  </a:lnTo>
                  <a:lnTo>
                    <a:pt x="3396" y="1553"/>
                  </a:lnTo>
                  <a:lnTo>
                    <a:pt x="3105" y="1812"/>
                  </a:lnTo>
                  <a:lnTo>
                    <a:pt x="2847" y="2070"/>
                  </a:lnTo>
                  <a:lnTo>
                    <a:pt x="2297" y="2588"/>
                  </a:lnTo>
                  <a:lnTo>
                    <a:pt x="1812" y="3040"/>
                  </a:lnTo>
                  <a:lnTo>
                    <a:pt x="1359" y="3558"/>
                  </a:lnTo>
                  <a:lnTo>
                    <a:pt x="1003" y="4075"/>
                  </a:lnTo>
                  <a:lnTo>
                    <a:pt x="680" y="4625"/>
                  </a:lnTo>
                  <a:lnTo>
                    <a:pt x="421" y="5207"/>
                  </a:lnTo>
                  <a:lnTo>
                    <a:pt x="195" y="5789"/>
                  </a:lnTo>
                  <a:lnTo>
                    <a:pt x="98" y="6113"/>
                  </a:lnTo>
                  <a:lnTo>
                    <a:pt x="33" y="6468"/>
                  </a:lnTo>
                  <a:lnTo>
                    <a:pt x="1" y="6630"/>
                  </a:lnTo>
                  <a:lnTo>
                    <a:pt x="1" y="6856"/>
                  </a:lnTo>
                  <a:lnTo>
                    <a:pt x="1" y="7147"/>
                  </a:lnTo>
                  <a:lnTo>
                    <a:pt x="1" y="7180"/>
                  </a:lnTo>
                  <a:lnTo>
                    <a:pt x="33" y="7471"/>
                  </a:lnTo>
                  <a:lnTo>
                    <a:pt x="98" y="7794"/>
                  </a:lnTo>
                  <a:lnTo>
                    <a:pt x="292" y="8312"/>
                  </a:lnTo>
                  <a:lnTo>
                    <a:pt x="292" y="8279"/>
                  </a:lnTo>
                  <a:lnTo>
                    <a:pt x="356" y="8441"/>
                  </a:lnTo>
                  <a:lnTo>
                    <a:pt x="453" y="8603"/>
                  </a:lnTo>
                  <a:lnTo>
                    <a:pt x="744" y="9023"/>
                  </a:lnTo>
                  <a:lnTo>
                    <a:pt x="841" y="9120"/>
                  </a:lnTo>
                  <a:lnTo>
                    <a:pt x="906" y="9217"/>
                  </a:lnTo>
                  <a:lnTo>
                    <a:pt x="1100" y="9347"/>
                  </a:lnTo>
                  <a:lnTo>
                    <a:pt x="1036" y="9314"/>
                  </a:lnTo>
                  <a:lnTo>
                    <a:pt x="1197" y="9444"/>
                  </a:lnTo>
                  <a:lnTo>
                    <a:pt x="1391" y="9573"/>
                  </a:lnTo>
                  <a:lnTo>
                    <a:pt x="1585" y="9670"/>
                  </a:lnTo>
                  <a:lnTo>
                    <a:pt x="1876" y="9767"/>
                  </a:lnTo>
                  <a:lnTo>
                    <a:pt x="2038" y="9799"/>
                  </a:lnTo>
                  <a:lnTo>
                    <a:pt x="2006" y="9799"/>
                  </a:lnTo>
                  <a:lnTo>
                    <a:pt x="2167" y="9832"/>
                  </a:lnTo>
                  <a:lnTo>
                    <a:pt x="2329" y="9864"/>
                  </a:lnTo>
                  <a:lnTo>
                    <a:pt x="2523" y="9864"/>
                  </a:lnTo>
                  <a:lnTo>
                    <a:pt x="2458" y="9832"/>
                  </a:lnTo>
                  <a:lnTo>
                    <a:pt x="2588" y="9864"/>
                  </a:lnTo>
                  <a:lnTo>
                    <a:pt x="2750" y="9832"/>
                  </a:lnTo>
                  <a:lnTo>
                    <a:pt x="3041" y="9767"/>
                  </a:lnTo>
                  <a:lnTo>
                    <a:pt x="3299" y="9638"/>
                  </a:lnTo>
                  <a:lnTo>
                    <a:pt x="3558" y="9476"/>
                  </a:lnTo>
                  <a:lnTo>
                    <a:pt x="3752" y="9250"/>
                  </a:lnTo>
                  <a:lnTo>
                    <a:pt x="3946" y="9023"/>
                  </a:lnTo>
                  <a:lnTo>
                    <a:pt x="4237" y="8635"/>
                  </a:lnTo>
                  <a:lnTo>
                    <a:pt x="4496" y="8247"/>
                  </a:lnTo>
                  <a:lnTo>
                    <a:pt x="4722" y="7794"/>
                  </a:lnTo>
                  <a:lnTo>
                    <a:pt x="4949" y="7309"/>
                  </a:lnTo>
                  <a:lnTo>
                    <a:pt x="5175" y="6889"/>
                  </a:lnTo>
                  <a:lnTo>
                    <a:pt x="5304" y="6727"/>
                  </a:lnTo>
                  <a:lnTo>
                    <a:pt x="5369" y="6630"/>
                  </a:lnTo>
                  <a:lnTo>
                    <a:pt x="5466" y="6533"/>
                  </a:lnTo>
                  <a:lnTo>
                    <a:pt x="5660" y="6436"/>
                  </a:lnTo>
                  <a:lnTo>
                    <a:pt x="5886" y="6371"/>
                  </a:lnTo>
                  <a:lnTo>
                    <a:pt x="6113" y="6339"/>
                  </a:lnTo>
                  <a:lnTo>
                    <a:pt x="6307" y="6371"/>
                  </a:lnTo>
                  <a:lnTo>
                    <a:pt x="6824" y="6501"/>
                  </a:lnTo>
                  <a:lnTo>
                    <a:pt x="7342" y="6565"/>
                  </a:lnTo>
                  <a:lnTo>
                    <a:pt x="7859" y="6565"/>
                  </a:lnTo>
                  <a:lnTo>
                    <a:pt x="8441" y="6501"/>
                  </a:lnTo>
                  <a:lnTo>
                    <a:pt x="8991" y="6371"/>
                  </a:lnTo>
                  <a:lnTo>
                    <a:pt x="9702" y="6210"/>
                  </a:lnTo>
                  <a:lnTo>
                    <a:pt x="10058" y="6113"/>
                  </a:lnTo>
                  <a:lnTo>
                    <a:pt x="10382" y="5983"/>
                  </a:lnTo>
                  <a:lnTo>
                    <a:pt x="10770" y="5757"/>
                  </a:lnTo>
                  <a:lnTo>
                    <a:pt x="11125" y="5498"/>
                  </a:lnTo>
                  <a:lnTo>
                    <a:pt x="11578" y="5142"/>
                  </a:lnTo>
                  <a:lnTo>
                    <a:pt x="11772" y="4948"/>
                  </a:lnTo>
                  <a:lnTo>
                    <a:pt x="11966" y="4722"/>
                  </a:lnTo>
                  <a:lnTo>
                    <a:pt x="12160" y="4431"/>
                  </a:lnTo>
                  <a:lnTo>
                    <a:pt x="12322" y="4075"/>
                  </a:lnTo>
                  <a:lnTo>
                    <a:pt x="12419" y="3720"/>
                  </a:lnTo>
                  <a:lnTo>
                    <a:pt x="12484" y="3364"/>
                  </a:lnTo>
                  <a:lnTo>
                    <a:pt x="12516" y="3105"/>
                  </a:lnTo>
                  <a:lnTo>
                    <a:pt x="12548" y="2846"/>
                  </a:lnTo>
                  <a:lnTo>
                    <a:pt x="12548" y="2555"/>
                  </a:lnTo>
                  <a:lnTo>
                    <a:pt x="12484" y="2297"/>
                  </a:lnTo>
                  <a:lnTo>
                    <a:pt x="12419" y="2070"/>
                  </a:lnTo>
                  <a:lnTo>
                    <a:pt x="12290" y="1876"/>
                  </a:lnTo>
                  <a:lnTo>
                    <a:pt x="12160" y="1682"/>
                  </a:lnTo>
                  <a:lnTo>
                    <a:pt x="11999" y="1520"/>
                  </a:lnTo>
                  <a:lnTo>
                    <a:pt x="11805" y="1326"/>
                  </a:lnTo>
                  <a:lnTo>
                    <a:pt x="11610" y="1165"/>
                  </a:lnTo>
                  <a:lnTo>
                    <a:pt x="11287" y="938"/>
                  </a:lnTo>
                  <a:lnTo>
                    <a:pt x="10996" y="712"/>
                  </a:lnTo>
                  <a:lnTo>
                    <a:pt x="10640" y="550"/>
                  </a:lnTo>
                  <a:lnTo>
                    <a:pt x="10285" y="389"/>
                  </a:lnTo>
                  <a:lnTo>
                    <a:pt x="9832" y="227"/>
                  </a:lnTo>
                  <a:lnTo>
                    <a:pt x="9605" y="162"/>
                  </a:lnTo>
                  <a:lnTo>
                    <a:pt x="9379" y="130"/>
                  </a:lnTo>
                  <a:lnTo>
                    <a:pt x="8894" y="3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4"/>
          <p:cNvSpPr/>
          <p:nvPr/>
        </p:nvSpPr>
        <p:spPr>
          <a:xfrm rot="-5789301">
            <a:off x="8294218" y="1117351"/>
            <a:ext cx="1163016" cy="407754"/>
          </a:xfrm>
          <a:custGeom>
            <a:avLst/>
            <a:gdLst/>
            <a:ahLst/>
            <a:cxnLst/>
            <a:rect l="l" t="t" r="r" b="b"/>
            <a:pathLst>
              <a:path w="16235" h="5692" extrusionOk="0">
                <a:moveTo>
                  <a:pt x="14456" y="1358"/>
                </a:moveTo>
                <a:lnTo>
                  <a:pt x="14714" y="1455"/>
                </a:lnTo>
                <a:lnTo>
                  <a:pt x="14456" y="1488"/>
                </a:lnTo>
                <a:lnTo>
                  <a:pt x="14262" y="1423"/>
                </a:lnTo>
                <a:lnTo>
                  <a:pt x="14035" y="1391"/>
                </a:lnTo>
                <a:lnTo>
                  <a:pt x="14197" y="1358"/>
                </a:lnTo>
                <a:close/>
                <a:moveTo>
                  <a:pt x="647" y="970"/>
                </a:moveTo>
                <a:lnTo>
                  <a:pt x="679" y="1035"/>
                </a:lnTo>
                <a:lnTo>
                  <a:pt x="712" y="1132"/>
                </a:lnTo>
                <a:lnTo>
                  <a:pt x="873" y="1391"/>
                </a:lnTo>
                <a:lnTo>
                  <a:pt x="1003" y="1585"/>
                </a:lnTo>
                <a:lnTo>
                  <a:pt x="970" y="1552"/>
                </a:lnTo>
                <a:lnTo>
                  <a:pt x="938" y="1520"/>
                </a:lnTo>
                <a:lnTo>
                  <a:pt x="906" y="1488"/>
                </a:lnTo>
                <a:lnTo>
                  <a:pt x="744" y="1229"/>
                </a:lnTo>
                <a:lnTo>
                  <a:pt x="615" y="1003"/>
                </a:lnTo>
                <a:lnTo>
                  <a:pt x="582" y="970"/>
                </a:lnTo>
                <a:close/>
                <a:moveTo>
                  <a:pt x="14326" y="2232"/>
                </a:moveTo>
                <a:lnTo>
                  <a:pt x="14326" y="2361"/>
                </a:lnTo>
                <a:lnTo>
                  <a:pt x="14294" y="2458"/>
                </a:lnTo>
                <a:lnTo>
                  <a:pt x="14197" y="2393"/>
                </a:lnTo>
                <a:lnTo>
                  <a:pt x="14132" y="2361"/>
                </a:lnTo>
                <a:lnTo>
                  <a:pt x="14100" y="2329"/>
                </a:lnTo>
                <a:lnTo>
                  <a:pt x="14326" y="2232"/>
                </a:lnTo>
                <a:close/>
                <a:moveTo>
                  <a:pt x="15491" y="1973"/>
                </a:moveTo>
                <a:lnTo>
                  <a:pt x="15523" y="2005"/>
                </a:lnTo>
                <a:lnTo>
                  <a:pt x="15555" y="2135"/>
                </a:lnTo>
                <a:lnTo>
                  <a:pt x="15588" y="2232"/>
                </a:lnTo>
                <a:lnTo>
                  <a:pt x="15588" y="2490"/>
                </a:lnTo>
                <a:lnTo>
                  <a:pt x="15491" y="2781"/>
                </a:lnTo>
                <a:lnTo>
                  <a:pt x="15394" y="3072"/>
                </a:lnTo>
                <a:lnTo>
                  <a:pt x="15200" y="3363"/>
                </a:lnTo>
                <a:lnTo>
                  <a:pt x="15297" y="3072"/>
                </a:lnTo>
                <a:lnTo>
                  <a:pt x="15297" y="2911"/>
                </a:lnTo>
                <a:lnTo>
                  <a:pt x="15297" y="2749"/>
                </a:lnTo>
                <a:lnTo>
                  <a:pt x="15426" y="2490"/>
                </a:lnTo>
                <a:lnTo>
                  <a:pt x="15491" y="2329"/>
                </a:lnTo>
                <a:lnTo>
                  <a:pt x="15491" y="2167"/>
                </a:lnTo>
                <a:lnTo>
                  <a:pt x="15491" y="1973"/>
                </a:lnTo>
                <a:close/>
                <a:moveTo>
                  <a:pt x="10510" y="3719"/>
                </a:moveTo>
                <a:lnTo>
                  <a:pt x="10446" y="3752"/>
                </a:lnTo>
                <a:lnTo>
                  <a:pt x="10219" y="3784"/>
                </a:lnTo>
                <a:lnTo>
                  <a:pt x="10510" y="3719"/>
                </a:lnTo>
                <a:close/>
                <a:moveTo>
                  <a:pt x="356" y="0"/>
                </a:moveTo>
                <a:lnTo>
                  <a:pt x="259" y="33"/>
                </a:lnTo>
                <a:lnTo>
                  <a:pt x="162" y="97"/>
                </a:lnTo>
                <a:lnTo>
                  <a:pt x="129" y="227"/>
                </a:lnTo>
                <a:lnTo>
                  <a:pt x="97" y="227"/>
                </a:lnTo>
                <a:lnTo>
                  <a:pt x="65" y="259"/>
                </a:lnTo>
                <a:lnTo>
                  <a:pt x="0" y="291"/>
                </a:lnTo>
                <a:lnTo>
                  <a:pt x="0" y="356"/>
                </a:lnTo>
                <a:lnTo>
                  <a:pt x="0" y="421"/>
                </a:lnTo>
                <a:lnTo>
                  <a:pt x="194" y="938"/>
                </a:lnTo>
                <a:lnTo>
                  <a:pt x="420" y="1423"/>
                </a:lnTo>
                <a:lnTo>
                  <a:pt x="582" y="1714"/>
                </a:lnTo>
                <a:lnTo>
                  <a:pt x="679" y="1876"/>
                </a:lnTo>
                <a:lnTo>
                  <a:pt x="809" y="2038"/>
                </a:lnTo>
                <a:lnTo>
                  <a:pt x="970" y="2199"/>
                </a:lnTo>
                <a:lnTo>
                  <a:pt x="1132" y="2329"/>
                </a:lnTo>
                <a:lnTo>
                  <a:pt x="1455" y="2523"/>
                </a:lnTo>
                <a:lnTo>
                  <a:pt x="1455" y="2555"/>
                </a:lnTo>
                <a:lnTo>
                  <a:pt x="1649" y="2684"/>
                </a:lnTo>
                <a:lnTo>
                  <a:pt x="2587" y="3396"/>
                </a:lnTo>
                <a:lnTo>
                  <a:pt x="2620" y="3396"/>
                </a:lnTo>
                <a:lnTo>
                  <a:pt x="2878" y="3590"/>
                </a:lnTo>
                <a:lnTo>
                  <a:pt x="3105" y="3719"/>
                </a:lnTo>
                <a:lnTo>
                  <a:pt x="3299" y="3849"/>
                </a:lnTo>
                <a:lnTo>
                  <a:pt x="3428" y="3913"/>
                </a:lnTo>
                <a:lnTo>
                  <a:pt x="3687" y="4107"/>
                </a:lnTo>
                <a:lnTo>
                  <a:pt x="4269" y="4398"/>
                </a:lnTo>
                <a:lnTo>
                  <a:pt x="4851" y="4657"/>
                </a:lnTo>
                <a:lnTo>
                  <a:pt x="4754" y="4625"/>
                </a:lnTo>
                <a:lnTo>
                  <a:pt x="5304" y="4851"/>
                </a:lnTo>
                <a:lnTo>
                  <a:pt x="5886" y="5110"/>
                </a:lnTo>
                <a:lnTo>
                  <a:pt x="6209" y="5239"/>
                </a:lnTo>
                <a:lnTo>
                  <a:pt x="6565" y="5336"/>
                </a:lnTo>
                <a:lnTo>
                  <a:pt x="6953" y="5401"/>
                </a:lnTo>
                <a:lnTo>
                  <a:pt x="7632" y="5498"/>
                </a:lnTo>
                <a:lnTo>
                  <a:pt x="8053" y="5530"/>
                </a:lnTo>
                <a:lnTo>
                  <a:pt x="8473" y="5563"/>
                </a:lnTo>
                <a:lnTo>
                  <a:pt x="9184" y="5660"/>
                </a:lnTo>
                <a:lnTo>
                  <a:pt x="9670" y="5692"/>
                </a:lnTo>
                <a:lnTo>
                  <a:pt x="10155" y="5692"/>
                </a:lnTo>
                <a:lnTo>
                  <a:pt x="10737" y="5627"/>
                </a:lnTo>
                <a:lnTo>
                  <a:pt x="11222" y="5660"/>
                </a:lnTo>
                <a:lnTo>
                  <a:pt x="11739" y="5627"/>
                </a:lnTo>
                <a:lnTo>
                  <a:pt x="12321" y="5563"/>
                </a:lnTo>
                <a:lnTo>
                  <a:pt x="12903" y="5433"/>
                </a:lnTo>
                <a:lnTo>
                  <a:pt x="13550" y="5304"/>
                </a:lnTo>
                <a:lnTo>
                  <a:pt x="13809" y="5239"/>
                </a:lnTo>
                <a:lnTo>
                  <a:pt x="14003" y="5142"/>
                </a:lnTo>
                <a:lnTo>
                  <a:pt x="14262" y="5045"/>
                </a:lnTo>
                <a:lnTo>
                  <a:pt x="14520" y="4883"/>
                </a:lnTo>
                <a:lnTo>
                  <a:pt x="14779" y="4689"/>
                </a:lnTo>
                <a:lnTo>
                  <a:pt x="15038" y="4495"/>
                </a:lnTo>
                <a:lnTo>
                  <a:pt x="15264" y="4237"/>
                </a:lnTo>
                <a:lnTo>
                  <a:pt x="15523" y="3978"/>
                </a:lnTo>
                <a:lnTo>
                  <a:pt x="15717" y="3719"/>
                </a:lnTo>
                <a:lnTo>
                  <a:pt x="15911" y="3428"/>
                </a:lnTo>
                <a:lnTo>
                  <a:pt x="15846" y="3493"/>
                </a:lnTo>
                <a:lnTo>
                  <a:pt x="15976" y="3299"/>
                </a:lnTo>
                <a:lnTo>
                  <a:pt x="16073" y="3105"/>
                </a:lnTo>
                <a:lnTo>
                  <a:pt x="16202" y="2652"/>
                </a:lnTo>
                <a:lnTo>
                  <a:pt x="16234" y="2393"/>
                </a:lnTo>
                <a:lnTo>
                  <a:pt x="16202" y="2102"/>
                </a:lnTo>
                <a:lnTo>
                  <a:pt x="16137" y="1844"/>
                </a:lnTo>
                <a:lnTo>
                  <a:pt x="16008" y="1617"/>
                </a:lnTo>
                <a:lnTo>
                  <a:pt x="15911" y="1455"/>
                </a:lnTo>
                <a:lnTo>
                  <a:pt x="15782" y="1326"/>
                </a:lnTo>
                <a:lnTo>
                  <a:pt x="15620" y="1197"/>
                </a:lnTo>
                <a:lnTo>
                  <a:pt x="15458" y="1100"/>
                </a:lnTo>
                <a:lnTo>
                  <a:pt x="15103" y="906"/>
                </a:lnTo>
                <a:lnTo>
                  <a:pt x="14747" y="776"/>
                </a:lnTo>
                <a:lnTo>
                  <a:pt x="14423" y="712"/>
                </a:lnTo>
                <a:lnTo>
                  <a:pt x="14132" y="712"/>
                </a:lnTo>
                <a:lnTo>
                  <a:pt x="13809" y="776"/>
                </a:lnTo>
                <a:lnTo>
                  <a:pt x="13486" y="809"/>
                </a:lnTo>
                <a:lnTo>
                  <a:pt x="13259" y="906"/>
                </a:lnTo>
                <a:lnTo>
                  <a:pt x="13033" y="970"/>
                </a:lnTo>
                <a:lnTo>
                  <a:pt x="12742" y="1100"/>
                </a:lnTo>
                <a:lnTo>
                  <a:pt x="12451" y="1229"/>
                </a:lnTo>
                <a:lnTo>
                  <a:pt x="11739" y="1488"/>
                </a:lnTo>
                <a:lnTo>
                  <a:pt x="11157" y="1747"/>
                </a:lnTo>
                <a:lnTo>
                  <a:pt x="10672" y="1941"/>
                </a:lnTo>
                <a:lnTo>
                  <a:pt x="10446" y="2038"/>
                </a:lnTo>
                <a:lnTo>
                  <a:pt x="10155" y="2102"/>
                </a:lnTo>
                <a:lnTo>
                  <a:pt x="9637" y="2199"/>
                </a:lnTo>
                <a:lnTo>
                  <a:pt x="8926" y="2329"/>
                </a:lnTo>
                <a:lnTo>
                  <a:pt x="8279" y="2393"/>
                </a:lnTo>
                <a:lnTo>
                  <a:pt x="7826" y="2426"/>
                </a:lnTo>
                <a:lnTo>
                  <a:pt x="7341" y="2458"/>
                </a:lnTo>
                <a:lnTo>
                  <a:pt x="6597" y="2426"/>
                </a:lnTo>
                <a:lnTo>
                  <a:pt x="6177" y="2361"/>
                </a:lnTo>
                <a:lnTo>
                  <a:pt x="5692" y="2264"/>
                </a:lnTo>
                <a:lnTo>
                  <a:pt x="5239" y="2102"/>
                </a:lnTo>
                <a:lnTo>
                  <a:pt x="4431" y="1811"/>
                </a:lnTo>
                <a:lnTo>
                  <a:pt x="3784" y="1585"/>
                </a:lnTo>
                <a:lnTo>
                  <a:pt x="3137" y="1391"/>
                </a:lnTo>
                <a:lnTo>
                  <a:pt x="2846" y="1294"/>
                </a:lnTo>
                <a:lnTo>
                  <a:pt x="2781" y="1261"/>
                </a:lnTo>
                <a:lnTo>
                  <a:pt x="2587" y="1164"/>
                </a:lnTo>
                <a:lnTo>
                  <a:pt x="2167" y="938"/>
                </a:lnTo>
                <a:lnTo>
                  <a:pt x="1617" y="582"/>
                </a:lnTo>
                <a:lnTo>
                  <a:pt x="1552" y="550"/>
                </a:lnTo>
                <a:lnTo>
                  <a:pt x="1455" y="550"/>
                </a:lnTo>
                <a:lnTo>
                  <a:pt x="1455" y="518"/>
                </a:lnTo>
                <a:lnTo>
                  <a:pt x="1391" y="485"/>
                </a:lnTo>
                <a:lnTo>
                  <a:pt x="1326" y="453"/>
                </a:lnTo>
                <a:lnTo>
                  <a:pt x="1261" y="453"/>
                </a:lnTo>
                <a:lnTo>
                  <a:pt x="938" y="291"/>
                </a:lnTo>
                <a:lnTo>
                  <a:pt x="647" y="97"/>
                </a:lnTo>
                <a:lnTo>
                  <a:pt x="4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220590" y="2585314"/>
            <a:ext cx="420396" cy="532973"/>
          </a:xfrm>
          <a:custGeom>
            <a:avLst/>
            <a:gdLst/>
            <a:ahLst/>
            <a:cxnLst/>
            <a:rect l="l" t="t" r="r" b="b"/>
            <a:pathLst>
              <a:path w="7730" h="9800" extrusionOk="0">
                <a:moveTo>
                  <a:pt x="3364" y="2976"/>
                </a:moveTo>
                <a:lnTo>
                  <a:pt x="3493" y="3008"/>
                </a:lnTo>
                <a:lnTo>
                  <a:pt x="3655" y="3105"/>
                </a:lnTo>
                <a:lnTo>
                  <a:pt x="3590" y="3170"/>
                </a:lnTo>
                <a:lnTo>
                  <a:pt x="3526" y="3138"/>
                </a:lnTo>
                <a:lnTo>
                  <a:pt x="3461" y="3105"/>
                </a:lnTo>
                <a:lnTo>
                  <a:pt x="3332" y="2976"/>
                </a:lnTo>
                <a:close/>
                <a:moveTo>
                  <a:pt x="2717" y="4173"/>
                </a:moveTo>
                <a:lnTo>
                  <a:pt x="2944" y="4334"/>
                </a:lnTo>
                <a:lnTo>
                  <a:pt x="2879" y="4561"/>
                </a:lnTo>
                <a:lnTo>
                  <a:pt x="2717" y="4173"/>
                </a:lnTo>
                <a:close/>
                <a:moveTo>
                  <a:pt x="6598" y="4561"/>
                </a:moveTo>
                <a:lnTo>
                  <a:pt x="6566" y="5110"/>
                </a:lnTo>
                <a:lnTo>
                  <a:pt x="6533" y="5272"/>
                </a:lnTo>
                <a:lnTo>
                  <a:pt x="6501" y="5369"/>
                </a:lnTo>
                <a:lnTo>
                  <a:pt x="6436" y="5595"/>
                </a:lnTo>
                <a:lnTo>
                  <a:pt x="6372" y="5401"/>
                </a:lnTo>
                <a:lnTo>
                  <a:pt x="6436" y="5046"/>
                </a:lnTo>
                <a:lnTo>
                  <a:pt x="6436" y="4690"/>
                </a:lnTo>
                <a:lnTo>
                  <a:pt x="6598" y="4561"/>
                </a:lnTo>
                <a:close/>
                <a:moveTo>
                  <a:pt x="1585" y="6501"/>
                </a:moveTo>
                <a:lnTo>
                  <a:pt x="1262" y="6954"/>
                </a:lnTo>
                <a:lnTo>
                  <a:pt x="1391" y="6760"/>
                </a:lnTo>
                <a:lnTo>
                  <a:pt x="1585" y="6501"/>
                </a:lnTo>
                <a:close/>
                <a:moveTo>
                  <a:pt x="2200" y="7600"/>
                </a:moveTo>
                <a:lnTo>
                  <a:pt x="2265" y="7795"/>
                </a:lnTo>
                <a:lnTo>
                  <a:pt x="2168" y="7795"/>
                </a:lnTo>
                <a:lnTo>
                  <a:pt x="2071" y="7762"/>
                </a:lnTo>
                <a:lnTo>
                  <a:pt x="2200" y="7600"/>
                </a:lnTo>
                <a:close/>
                <a:moveTo>
                  <a:pt x="2653" y="1"/>
                </a:moveTo>
                <a:lnTo>
                  <a:pt x="2523" y="33"/>
                </a:lnTo>
                <a:lnTo>
                  <a:pt x="2329" y="65"/>
                </a:lnTo>
                <a:lnTo>
                  <a:pt x="2168" y="130"/>
                </a:lnTo>
                <a:lnTo>
                  <a:pt x="2006" y="227"/>
                </a:lnTo>
                <a:lnTo>
                  <a:pt x="1877" y="292"/>
                </a:lnTo>
                <a:lnTo>
                  <a:pt x="1779" y="389"/>
                </a:lnTo>
                <a:lnTo>
                  <a:pt x="1650" y="486"/>
                </a:lnTo>
                <a:lnTo>
                  <a:pt x="1521" y="583"/>
                </a:lnTo>
                <a:lnTo>
                  <a:pt x="1294" y="842"/>
                </a:lnTo>
                <a:lnTo>
                  <a:pt x="1262" y="874"/>
                </a:lnTo>
                <a:lnTo>
                  <a:pt x="1133" y="1003"/>
                </a:lnTo>
                <a:lnTo>
                  <a:pt x="1165" y="1003"/>
                </a:lnTo>
                <a:lnTo>
                  <a:pt x="1003" y="1197"/>
                </a:lnTo>
                <a:lnTo>
                  <a:pt x="906" y="1294"/>
                </a:lnTo>
                <a:lnTo>
                  <a:pt x="842" y="1456"/>
                </a:lnTo>
                <a:lnTo>
                  <a:pt x="777" y="1618"/>
                </a:lnTo>
                <a:lnTo>
                  <a:pt x="680" y="1812"/>
                </a:lnTo>
                <a:lnTo>
                  <a:pt x="648" y="2070"/>
                </a:lnTo>
                <a:lnTo>
                  <a:pt x="615" y="2523"/>
                </a:lnTo>
                <a:lnTo>
                  <a:pt x="615" y="2879"/>
                </a:lnTo>
                <a:lnTo>
                  <a:pt x="680" y="3235"/>
                </a:lnTo>
                <a:lnTo>
                  <a:pt x="680" y="3267"/>
                </a:lnTo>
                <a:lnTo>
                  <a:pt x="680" y="3364"/>
                </a:lnTo>
                <a:lnTo>
                  <a:pt x="680" y="3396"/>
                </a:lnTo>
                <a:lnTo>
                  <a:pt x="712" y="3590"/>
                </a:lnTo>
                <a:lnTo>
                  <a:pt x="809" y="3978"/>
                </a:lnTo>
                <a:lnTo>
                  <a:pt x="906" y="4334"/>
                </a:lnTo>
                <a:lnTo>
                  <a:pt x="939" y="4496"/>
                </a:lnTo>
                <a:lnTo>
                  <a:pt x="939" y="4690"/>
                </a:lnTo>
                <a:lnTo>
                  <a:pt x="971" y="4690"/>
                </a:lnTo>
                <a:lnTo>
                  <a:pt x="971" y="4916"/>
                </a:lnTo>
                <a:lnTo>
                  <a:pt x="939" y="5272"/>
                </a:lnTo>
                <a:lnTo>
                  <a:pt x="939" y="5304"/>
                </a:lnTo>
                <a:lnTo>
                  <a:pt x="874" y="5531"/>
                </a:lnTo>
                <a:lnTo>
                  <a:pt x="680" y="5822"/>
                </a:lnTo>
                <a:lnTo>
                  <a:pt x="421" y="6113"/>
                </a:lnTo>
                <a:lnTo>
                  <a:pt x="227" y="6436"/>
                </a:lnTo>
                <a:lnTo>
                  <a:pt x="66" y="6792"/>
                </a:lnTo>
                <a:lnTo>
                  <a:pt x="33" y="6986"/>
                </a:lnTo>
                <a:lnTo>
                  <a:pt x="1" y="7180"/>
                </a:lnTo>
                <a:lnTo>
                  <a:pt x="1" y="7439"/>
                </a:lnTo>
                <a:lnTo>
                  <a:pt x="1" y="7697"/>
                </a:lnTo>
                <a:lnTo>
                  <a:pt x="66" y="7956"/>
                </a:lnTo>
                <a:lnTo>
                  <a:pt x="130" y="8215"/>
                </a:lnTo>
                <a:lnTo>
                  <a:pt x="260" y="8441"/>
                </a:lnTo>
                <a:lnTo>
                  <a:pt x="389" y="8668"/>
                </a:lnTo>
                <a:lnTo>
                  <a:pt x="551" y="8894"/>
                </a:lnTo>
                <a:lnTo>
                  <a:pt x="712" y="9088"/>
                </a:lnTo>
                <a:lnTo>
                  <a:pt x="1003" y="9314"/>
                </a:lnTo>
                <a:lnTo>
                  <a:pt x="1327" y="9508"/>
                </a:lnTo>
                <a:lnTo>
                  <a:pt x="1650" y="9638"/>
                </a:lnTo>
                <a:lnTo>
                  <a:pt x="2006" y="9735"/>
                </a:lnTo>
                <a:lnTo>
                  <a:pt x="2362" y="9767"/>
                </a:lnTo>
                <a:lnTo>
                  <a:pt x="2717" y="9800"/>
                </a:lnTo>
                <a:lnTo>
                  <a:pt x="3073" y="9735"/>
                </a:lnTo>
                <a:lnTo>
                  <a:pt x="3429" y="9670"/>
                </a:lnTo>
                <a:lnTo>
                  <a:pt x="3946" y="9476"/>
                </a:lnTo>
                <a:lnTo>
                  <a:pt x="4431" y="9250"/>
                </a:lnTo>
                <a:lnTo>
                  <a:pt x="4916" y="8959"/>
                </a:lnTo>
                <a:lnTo>
                  <a:pt x="5337" y="8635"/>
                </a:lnTo>
                <a:lnTo>
                  <a:pt x="5596" y="8474"/>
                </a:lnTo>
                <a:lnTo>
                  <a:pt x="5822" y="8280"/>
                </a:lnTo>
                <a:lnTo>
                  <a:pt x="6048" y="8053"/>
                </a:lnTo>
                <a:lnTo>
                  <a:pt x="6210" y="7795"/>
                </a:lnTo>
                <a:lnTo>
                  <a:pt x="6760" y="7180"/>
                </a:lnTo>
                <a:lnTo>
                  <a:pt x="7083" y="6760"/>
                </a:lnTo>
                <a:lnTo>
                  <a:pt x="7374" y="6339"/>
                </a:lnTo>
                <a:lnTo>
                  <a:pt x="7504" y="6048"/>
                </a:lnTo>
                <a:lnTo>
                  <a:pt x="7601" y="5725"/>
                </a:lnTo>
                <a:lnTo>
                  <a:pt x="7665" y="5434"/>
                </a:lnTo>
                <a:lnTo>
                  <a:pt x="7698" y="5110"/>
                </a:lnTo>
                <a:lnTo>
                  <a:pt x="7730" y="4755"/>
                </a:lnTo>
                <a:lnTo>
                  <a:pt x="7730" y="4431"/>
                </a:lnTo>
                <a:lnTo>
                  <a:pt x="7730" y="4108"/>
                </a:lnTo>
                <a:lnTo>
                  <a:pt x="7665" y="3784"/>
                </a:lnTo>
                <a:lnTo>
                  <a:pt x="7504" y="3267"/>
                </a:lnTo>
                <a:lnTo>
                  <a:pt x="7342" y="2782"/>
                </a:lnTo>
                <a:lnTo>
                  <a:pt x="7245" y="2556"/>
                </a:lnTo>
                <a:lnTo>
                  <a:pt x="7148" y="2329"/>
                </a:lnTo>
                <a:lnTo>
                  <a:pt x="6986" y="2103"/>
                </a:lnTo>
                <a:lnTo>
                  <a:pt x="6857" y="1909"/>
                </a:lnTo>
                <a:lnTo>
                  <a:pt x="6663" y="1715"/>
                </a:lnTo>
                <a:lnTo>
                  <a:pt x="6501" y="1521"/>
                </a:lnTo>
                <a:lnTo>
                  <a:pt x="6081" y="1230"/>
                </a:lnTo>
                <a:lnTo>
                  <a:pt x="6048" y="1165"/>
                </a:lnTo>
                <a:lnTo>
                  <a:pt x="5984" y="1100"/>
                </a:lnTo>
                <a:lnTo>
                  <a:pt x="5790" y="1003"/>
                </a:lnTo>
                <a:lnTo>
                  <a:pt x="5660" y="939"/>
                </a:lnTo>
                <a:lnTo>
                  <a:pt x="5499" y="874"/>
                </a:lnTo>
                <a:lnTo>
                  <a:pt x="5110" y="680"/>
                </a:lnTo>
                <a:lnTo>
                  <a:pt x="3752" y="227"/>
                </a:lnTo>
                <a:lnTo>
                  <a:pt x="3655" y="195"/>
                </a:lnTo>
                <a:lnTo>
                  <a:pt x="3396" y="130"/>
                </a:lnTo>
                <a:lnTo>
                  <a:pt x="3202" y="98"/>
                </a:lnTo>
                <a:lnTo>
                  <a:pt x="3008" y="65"/>
                </a:lnTo>
                <a:lnTo>
                  <a:pt x="2976" y="65"/>
                </a:lnTo>
                <a:lnTo>
                  <a:pt x="2814" y="33"/>
                </a:lnTo>
                <a:lnTo>
                  <a:pt x="26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4"/>
          <p:cNvGrpSpPr/>
          <p:nvPr/>
        </p:nvGrpSpPr>
        <p:grpSpPr>
          <a:xfrm rot="-5400000">
            <a:off x="8498088" y="2329607"/>
            <a:ext cx="755274" cy="484270"/>
            <a:chOff x="4924150" y="-4454105"/>
            <a:chExt cx="755274" cy="484270"/>
          </a:xfrm>
        </p:grpSpPr>
        <p:sp>
          <p:nvSpPr>
            <p:cNvPr id="56" name="Google Shape;56;p4"/>
            <p:cNvSpPr/>
            <p:nvPr/>
          </p:nvSpPr>
          <p:spPr>
            <a:xfrm>
              <a:off x="5070076" y="-4454105"/>
              <a:ext cx="206244" cy="136756"/>
            </a:xfrm>
            <a:custGeom>
              <a:avLst/>
              <a:gdLst/>
              <a:ahLst/>
              <a:cxnLst/>
              <a:rect l="l" t="t" r="r" b="b"/>
              <a:pathLst>
                <a:path w="2879" h="1909" extrusionOk="0">
                  <a:moveTo>
                    <a:pt x="939" y="1035"/>
                  </a:moveTo>
                  <a:lnTo>
                    <a:pt x="971" y="1132"/>
                  </a:lnTo>
                  <a:lnTo>
                    <a:pt x="1068" y="1197"/>
                  </a:lnTo>
                  <a:lnTo>
                    <a:pt x="1100" y="1229"/>
                  </a:lnTo>
                  <a:lnTo>
                    <a:pt x="874" y="1229"/>
                  </a:lnTo>
                  <a:lnTo>
                    <a:pt x="874" y="1197"/>
                  </a:lnTo>
                  <a:lnTo>
                    <a:pt x="874" y="1164"/>
                  </a:lnTo>
                  <a:lnTo>
                    <a:pt x="874" y="1132"/>
                  </a:lnTo>
                  <a:lnTo>
                    <a:pt x="906" y="1067"/>
                  </a:lnTo>
                  <a:lnTo>
                    <a:pt x="939" y="1035"/>
                  </a:lnTo>
                  <a:close/>
                  <a:moveTo>
                    <a:pt x="1876" y="0"/>
                  </a:moveTo>
                  <a:lnTo>
                    <a:pt x="1585" y="33"/>
                  </a:lnTo>
                  <a:lnTo>
                    <a:pt x="1262" y="97"/>
                  </a:lnTo>
                  <a:lnTo>
                    <a:pt x="1036" y="162"/>
                  </a:lnTo>
                  <a:lnTo>
                    <a:pt x="809" y="227"/>
                  </a:lnTo>
                  <a:lnTo>
                    <a:pt x="615" y="324"/>
                  </a:lnTo>
                  <a:lnTo>
                    <a:pt x="389" y="421"/>
                  </a:lnTo>
                  <a:lnTo>
                    <a:pt x="227" y="582"/>
                  </a:lnTo>
                  <a:lnTo>
                    <a:pt x="98" y="744"/>
                  </a:lnTo>
                  <a:lnTo>
                    <a:pt x="1" y="938"/>
                  </a:lnTo>
                  <a:lnTo>
                    <a:pt x="1" y="1164"/>
                  </a:lnTo>
                  <a:lnTo>
                    <a:pt x="33" y="1358"/>
                  </a:lnTo>
                  <a:lnTo>
                    <a:pt x="98" y="1520"/>
                  </a:lnTo>
                  <a:lnTo>
                    <a:pt x="227" y="1649"/>
                  </a:lnTo>
                  <a:lnTo>
                    <a:pt x="356" y="1779"/>
                  </a:lnTo>
                  <a:lnTo>
                    <a:pt x="453" y="1811"/>
                  </a:lnTo>
                  <a:lnTo>
                    <a:pt x="583" y="1876"/>
                  </a:lnTo>
                  <a:lnTo>
                    <a:pt x="809" y="1908"/>
                  </a:lnTo>
                  <a:lnTo>
                    <a:pt x="1133" y="1908"/>
                  </a:lnTo>
                  <a:lnTo>
                    <a:pt x="1424" y="1844"/>
                  </a:lnTo>
                  <a:lnTo>
                    <a:pt x="1521" y="1844"/>
                  </a:lnTo>
                  <a:lnTo>
                    <a:pt x="1682" y="1811"/>
                  </a:lnTo>
                  <a:lnTo>
                    <a:pt x="1876" y="1779"/>
                  </a:lnTo>
                  <a:lnTo>
                    <a:pt x="2070" y="1714"/>
                  </a:lnTo>
                  <a:lnTo>
                    <a:pt x="2329" y="1585"/>
                  </a:lnTo>
                  <a:lnTo>
                    <a:pt x="2426" y="1520"/>
                  </a:lnTo>
                  <a:lnTo>
                    <a:pt x="2523" y="1455"/>
                  </a:lnTo>
                  <a:lnTo>
                    <a:pt x="2620" y="1358"/>
                  </a:lnTo>
                  <a:lnTo>
                    <a:pt x="2685" y="1294"/>
                  </a:lnTo>
                  <a:lnTo>
                    <a:pt x="2750" y="1197"/>
                  </a:lnTo>
                  <a:lnTo>
                    <a:pt x="2847" y="1067"/>
                  </a:lnTo>
                  <a:lnTo>
                    <a:pt x="2879" y="938"/>
                  </a:lnTo>
                  <a:lnTo>
                    <a:pt x="2879" y="776"/>
                  </a:lnTo>
                  <a:lnTo>
                    <a:pt x="2847" y="647"/>
                  </a:lnTo>
                  <a:lnTo>
                    <a:pt x="2782" y="421"/>
                  </a:lnTo>
                  <a:lnTo>
                    <a:pt x="2717" y="388"/>
                  </a:lnTo>
                  <a:lnTo>
                    <a:pt x="2620" y="259"/>
                  </a:lnTo>
                  <a:lnTo>
                    <a:pt x="2459" y="130"/>
                  </a:lnTo>
                  <a:lnTo>
                    <a:pt x="2329" y="65"/>
                  </a:lnTo>
                  <a:lnTo>
                    <a:pt x="2200" y="33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924150" y="-4280384"/>
              <a:ext cx="755274" cy="310549"/>
            </a:xfrm>
            <a:custGeom>
              <a:avLst/>
              <a:gdLst/>
              <a:ahLst/>
              <a:cxnLst/>
              <a:rect l="l" t="t" r="r" b="b"/>
              <a:pathLst>
                <a:path w="10543" h="4335" extrusionOk="0">
                  <a:moveTo>
                    <a:pt x="5595" y="647"/>
                  </a:moveTo>
                  <a:lnTo>
                    <a:pt x="5951" y="680"/>
                  </a:lnTo>
                  <a:lnTo>
                    <a:pt x="6209" y="712"/>
                  </a:lnTo>
                  <a:lnTo>
                    <a:pt x="6598" y="809"/>
                  </a:lnTo>
                  <a:lnTo>
                    <a:pt x="7018" y="938"/>
                  </a:lnTo>
                  <a:lnTo>
                    <a:pt x="7309" y="1068"/>
                  </a:lnTo>
                  <a:lnTo>
                    <a:pt x="6986" y="1035"/>
                  </a:lnTo>
                  <a:lnTo>
                    <a:pt x="6792" y="1035"/>
                  </a:lnTo>
                  <a:lnTo>
                    <a:pt x="6209" y="938"/>
                  </a:lnTo>
                  <a:lnTo>
                    <a:pt x="5627" y="841"/>
                  </a:lnTo>
                  <a:lnTo>
                    <a:pt x="4884" y="841"/>
                  </a:lnTo>
                  <a:lnTo>
                    <a:pt x="4528" y="874"/>
                  </a:lnTo>
                  <a:lnTo>
                    <a:pt x="4172" y="906"/>
                  </a:lnTo>
                  <a:lnTo>
                    <a:pt x="3816" y="1003"/>
                  </a:lnTo>
                  <a:lnTo>
                    <a:pt x="3461" y="1132"/>
                  </a:lnTo>
                  <a:lnTo>
                    <a:pt x="3461" y="1132"/>
                  </a:lnTo>
                  <a:lnTo>
                    <a:pt x="3784" y="971"/>
                  </a:lnTo>
                  <a:lnTo>
                    <a:pt x="4010" y="874"/>
                  </a:lnTo>
                  <a:lnTo>
                    <a:pt x="4366" y="777"/>
                  </a:lnTo>
                  <a:lnTo>
                    <a:pt x="4754" y="712"/>
                  </a:lnTo>
                  <a:lnTo>
                    <a:pt x="5045" y="647"/>
                  </a:lnTo>
                  <a:close/>
                  <a:moveTo>
                    <a:pt x="6695" y="1682"/>
                  </a:moveTo>
                  <a:lnTo>
                    <a:pt x="6889" y="1747"/>
                  </a:lnTo>
                  <a:lnTo>
                    <a:pt x="5886" y="1779"/>
                  </a:lnTo>
                  <a:lnTo>
                    <a:pt x="5757" y="1779"/>
                  </a:lnTo>
                  <a:lnTo>
                    <a:pt x="6112" y="1715"/>
                  </a:lnTo>
                  <a:lnTo>
                    <a:pt x="6468" y="1682"/>
                  </a:lnTo>
                  <a:close/>
                  <a:moveTo>
                    <a:pt x="4301" y="1553"/>
                  </a:moveTo>
                  <a:lnTo>
                    <a:pt x="3752" y="1747"/>
                  </a:lnTo>
                  <a:lnTo>
                    <a:pt x="3202" y="1941"/>
                  </a:lnTo>
                  <a:lnTo>
                    <a:pt x="2782" y="2135"/>
                  </a:lnTo>
                  <a:lnTo>
                    <a:pt x="3299" y="1876"/>
                  </a:lnTo>
                  <a:lnTo>
                    <a:pt x="3784" y="1682"/>
                  </a:lnTo>
                  <a:lnTo>
                    <a:pt x="4301" y="1553"/>
                  </a:lnTo>
                  <a:close/>
                  <a:moveTo>
                    <a:pt x="9508" y="2814"/>
                  </a:moveTo>
                  <a:lnTo>
                    <a:pt x="9605" y="2911"/>
                  </a:lnTo>
                  <a:lnTo>
                    <a:pt x="9702" y="3041"/>
                  </a:lnTo>
                  <a:lnTo>
                    <a:pt x="9476" y="3073"/>
                  </a:lnTo>
                  <a:lnTo>
                    <a:pt x="9508" y="2976"/>
                  </a:lnTo>
                  <a:lnTo>
                    <a:pt x="9508" y="2879"/>
                  </a:lnTo>
                  <a:lnTo>
                    <a:pt x="9508" y="2814"/>
                  </a:lnTo>
                  <a:close/>
                  <a:moveTo>
                    <a:pt x="5272" y="1"/>
                  </a:moveTo>
                  <a:lnTo>
                    <a:pt x="4625" y="65"/>
                  </a:lnTo>
                  <a:lnTo>
                    <a:pt x="4010" y="227"/>
                  </a:lnTo>
                  <a:lnTo>
                    <a:pt x="3719" y="324"/>
                  </a:lnTo>
                  <a:lnTo>
                    <a:pt x="3558" y="389"/>
                  </a:lnTo>
                  <a:lnTo>
                    <a:pt x="3493" y="421"/>
                  </a:lnTo>
                  <a:lnTo>
                    <a:pt x="3493" y="421"/>
                  </a:lnTo>
                  <a:lnTo>
                    <a:pt x="3105" y="583"/>
                  </a:lnTo>
                  <a:lnTo>
                    <a:pt x="2717" y="809"/>
                  </a:lnTo>
                  <a:lnTo>
                    <a:pt x="2167" y="1132"/>
                  </a:lnTo>
                  <a:lnTo>
                    <a:pt x="1747" y="1424"/>
                  </a:lnTo>
                  <a:lnTo>
                    <a:pt x="1359" y="1779"/>
                  </a:lnTo>
                  <a:lnTo>
                    <a:pt x="1100" y="2006"/>
                  </a:lnTo>
                  <a:lnTo>
                    <a:pt x="874" y="2297"/>
                  </a:lnTo>
                  <a:lnTo>
                    <a:pt x="712" y="2523"/>
                  </a:lnTo>
                  <a:lnTo>
                    <a:pt x="582" y="2749"/>
                  </a:lnTo>
                  <a:lnTo>
                    <a:pt x="421" y="3073"/>
                  </a:lnTo>
                  <a:lnTo>
                    <a:pt x="388" y="3138"/>
                  </a:lnTo>
                  <a:lnTo>
                    <a:pt x="162" y="3655"/>
                  </a:lnTo>
                  <a:lnTo>
                    <a:pt x="0" y="4043"/>
                  </a:lnTo>
                  <a:lnTo>
                    <a:pt x="0" y="4140"/>
                  </a:lnTo>
                  <a:lnTo>
                    <a:pt x="33" y="4205"/>
                  </a:lnTo>
                  <a:lnTo>
                    <a:pt x="97" y="4269"/>
                  </a:lnTo>
                  <a:lnTo>
                    <a:pt x="162" y="4302"/>
                  </a:lnTo>
                  <a:lnTo>
                    <a:pt x="227" y="4334"/>
                  </a:lnTo>
                  <a:lnTo>
                    <a:pt x="356" y="4334"/>
                  </a:lnTo>
                  <a:lnTo>
                    <a:pt x="421" y="4269"/>
                  </a:lnTo>
                  <a:lnTo>
                    <a:pt x="518" y="4334"/>
                  </a:lnTo>
                  <a:lnTo>
                    <a:pt x="615" y="4334"/>
                  </a:lnTo>
                  <a:lnTo>
                    <a:pt x="776" y="4302"/>
                  </a:lnTo>
                  <a:lnTo>
                    <a:pt x="938" y="4269"/>
                  </a:lnTo>
                  <a:lnTo>
                    <a:pt x="1876" y="4269"/>
                  </a:lnTo>
                  <a:lnTo>
                    <a:pt x="2102" y="4237"/>
                  </a:lnTo>
                  <a:lnTo>
                    <a:pt x="3234" y="4269"/>
                  </a:lnTo>
                  <a:lnTo>
                    <a:pt x="4593" y="4172"/>
                  </a:lnTo>
                  <a:lnTo>
                    <a:pt x="5951" y="4108"/>
                  </a:lnTo>
                  <a:lnTo>
                    <a:pt x="6792" y="4011"/>
                  </a:lnTo>
                  <a:lnTo>
                    <a:pt x="7665" y="3914"/>
                  </a:lnTo>
                  <a:lnTo>
                    <a:pt x="8635" y="3817"/>
                  </a:lnTo>
                  <a:lnTo>
                    <a:pt x="9605" y="3720"/>
                  </a:lnTo>
                  <a:lnTo>
                    <a:pt x="9993" y="3655"/>
                  </a:lnTo>
                  <a:lnTo>
                    <a:pt x="10187" y="3655"/>
                  </a:lnTo>
                  <a:lnTo>
                    <a:pt x="10381" y="3590"/>
                  </a:lnTo>
                  <a:lnTo>
                    <a:pt x="10478" y="3493"/>
                  </a:lnTo>
                  <a:lnTo>
                    <a:pt x="10511" y="3396"/>
                  </a:lnTo>
                  <a:lnTo>
                    <a:pt x="10543" y="3299"/>
                  </a:lnTo>
                  <a:lnTo>
                    <a:pt x="10511" y="3202"/>
                  </a:lnTo>
                  <a:lnTo>
                    <a:pt x="10414" y="2976"/>
                  </a:lnTo>
                  <a:lnTo>
                    <a:pt x="10284" y="2782"/>
                  </a:lnTo>
                  <a:lnTo>
                    <a:pt x="9929" y="2297"/>
                  </a:lnTo>
                  <a:lnTo>
                    <a:pt x="9540" y="1876"/>
                  </a:lnTo>
                  <a:lnTo>
                    <a:pt x="9120" y="1488"/>
                  </a:lnTo>
                  <a:lnTo>
                    <a:pt x="8667" y="1100"/>
                  </a:lnTo>
                  <a:lnTo>
                    <a:pt x="8247" y="841"/>
                  </a:lnTo>
                  <a:lnTo>
                    <a:pt x="7794" y="615"/>
                  </a:lnTo>
                  <a:lnTo>
                    <a:pt x="7406" y="421"/>
                  </a:lnTo>
                  <a:lnTo>
                    <a:pt x="7018" y="259"/>
                  </a:lnTo>
                  <a:lnTo>
                    <a:pt x="6565" y="130"/>
                  </a:lnTo>
                  <a:lnTo>
                    <a:pt x="6145" y="65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Google Shape;58;p4"/>
          <p:cNvSpPr/>
          <p:nvPr/>
        </p:nvSpPr>
        <p:spPr>
          <a:xfrm rot="3286735">
            <a:off x="-931656" y="3549096"/>
            <a:ext cx="1988237" cy="1463065"/>
          </a:xfrm>
          <a:custGeom>
            <a:avLst/>
            <a:gdLst/>
            <a:ahLst/>
            <a:cxnLst/>
            <a:rect l="l" t="t" r="r" b="b"/>
            <a:pathLst>
              <a:path w="22897" h="16849" extrusionOk="0">
                <a:moveTo>
                  <a:pt x="5078" y="647"/>
                </a:moveTo>
                <a:lnTo>
                  <a:pt x="5272" y="679"/>
                </a:lnTo>
                <a:lnTo>
                  <a:pt x="6339" y="938"/>
                </a:lnTo>
                <a:lnTo>
                  <a:pt x="6759" y="1003"/>
                </a:lnTo>
                <a:lnTo>
                  <a:pt x="6274" y="938"/>
                </a:lnTo>
                <a:lnTo>
                  <a:pt x="5822" y="905"/>
                </a:lnTo>
                <a:lnTo>
                  <a:pt x="5401" y="873"/>
                </a:lnTo>
                <a:lnTo>
                  <a:pt x="5369" y="873"/>
                </a:lnTo>
                <a:lnTo>
                  <a:pt x="4851" y="647"/>
                </a:lnTo>
                <a:close/>
                <a:moveTo>
                  <a:pt x="7536" y="1229"/>
                </a:moveTo>
                <a:lnTo>
                  <a:pt x="7924" y="1358"/>
                </a:lnTo>
                <a:lnTo>
                  <a:pt x="8279" y="1520"/>
                </a:lnTo>
                <a:lnTo>
                  <a:pt x="8215" y="1552"/>
                </a:lnTo>
                <a:lnTo>
                  <a:pt x="7891" y="1391"/>
                </a:lnTo>
                <a:lnTo>
                  <a:pt x="7536" y="1229"/>
                </a:lnTo>
                <a:close/>
                <a:moveTo>
                  <a:pt x="2749" y="2587"/>
                </a:moveTo>
                <a:lnTo>
                  <a:pt x="2717" y="2619"/>
                </a:lnTo>
                <a:lnTo>
                  <a:pt x="2652" y="2652"/>
                </a:lnTo>
                <a:lnTo>
                  <a:pt x="2588" y="2684"/>
                </a:lnTo>
                <a:lnTo>
                  <a:pt x="2555" y="2781"/>
                </a:lnTo>
                <a:lnTo>
                  <a:pt x="2555" y="2846"/>
                </a:lnTo>
                <a:lnTo>
                  <a:pt x="2588" y="2911"/>
                </a:lnTo>
                <a:lnTo>
                  <a:pt x="2620" y="2975"/>
                </a:lnTo>
                <a:lnTo>
                  <a:pt x="2361" y="3008"/>
                </a:lnTo>
                <a:lnTo>
                  <a:pt x="2329" y="2943"/>
                </a:lnTo>
                <a:lnTo>
                  <a:pt x="2297" y="2878"/>
                </a:lnTo>
                <a:lnTo>
                  <a:pt x="2297" y="2846"/>
                </a:lnTo>
                <a:lnTo>
                  <a:pt x="2297" y="2814"/>
                </a:lnTo>
                <a:lnTo>
                  <a:pt x="2361" y="2749"/>
                </a:lnTo>
                <a:lnTo>
                  <a:pt x="2458" y="2684"/>
                </a:lnTo>
                <a:lnTo>
                  <a:pt x="2749" y="2587"/>
                </a:lnTo>
                <a:close/>
                <a:moveTo>
                  <a:pt x="9702" y="2781"/>
                </a:moveTo>
                <a:lnTo>
                  <a:pt x="9767" y="2814"/>
                </a:lnTo>
                <a:lnTo>
                  <a:pt x="10026" y="3040"/>
                </a:lnTo>
                <a:lnTo>
                  <a:pt x="9767" y="2911"/>
                </a:lnTo>
                <a:lnTo>
                  <a:pt x="9735" y="2911"/>
                </a:lnTo>
                <a:lnTo>
                  <a:pt x="9702" y="2781"/>
                </a:lnTo>
                <a:close/>
                <a:moveTo>
                  <a:pt x="4140" y="744"/>
                </a:moveTo>
                <a:lnTo>
                  <a:pt x="4399" y="808"/>
                </a:lnTo>
                <a:lnTo>
                  <a:pt x="4657" y="873"/>
                </a:lnTo>
                <a:lnTo>
                  <a:pt x="4205" y="905"/>
                </a:lnTo>
                <a:lnTo>
                  <a:pt x="3752" y="970"/>
                </a:lnTo>
                <a:lnTo>
                  <a:pt x="3331" y="1067"/>
                </a:lnTo>
                <a:lnTo>
                  <a:pt x="2976" y="1197"/>
                </a:lnTo>
                <a:lnTo>
                  <a:pt x="2523" y="1358"/>
                </a:lnTo>
                <a:lnTo>
                  <a:pt x="2103" y="1552"/>
                </a:lnTo>
                <a:lnTo>
                  <a:pt x="1811" y="1811"/>
                </a:lnTo>
                <a:lnTo>
                  <a:pt x="1585" y="2070"/>
                </a:lnTo>
                <a:lnTo>
                  <a:pt x="1359" y="2328"/>
                </a:lnTo>
                <a:lnTo>
                  <a:pt x="1132" y="2587"/>
                </a:lnTo>
                <a:lnTo>
                  <a:pt x="1068" y="2684"/>
                </a:lnTo>
                <a:lnTo>
                  <a:pt x="1035" y="2781"/>
                </a:lnTo>
                <a:lnTo>
                  <a:pt x="1035" y="2878"/>
                </a:lnTo>
                <a:lnTo>
                  <a:pt x="1068" y="2975"/>
                </a:lnTo>
                <a:lnTo>
                  <a:pt x="1132" y="3072"/>
                </a:lnTo>
                <a:lnTo>
                  <a:pt x="1229" y="3105"/>
                </a:lnTo>
                <a:lnTo>
                  <a:pt x="1326" y="3137"/>
                </a:lnTo>
                <a:lnTo>
                  <a:pt x="1456" y="3105"/>
                </a:lnTo>
                <a:lnTo>
                  <a:pt x="1488" y="3169"/>
                </a:lnTo>
                <a:lnTo>
                  <a:pt x="1035" y="3169"/>
                </a:lnTo>
                <a:lnTo>
                  <a:pt x="971" y="3137"/>
                </a:lnTo>
                <a:lnTo>
                  <a:pt x="906" y="3105"/>
                </a:lnTo>
                <a:lnTo>
                  <a:pt x="841" y="3008"/>
                </a:lnTo>
                <a:lnTo>
                  <a:pt x="809" y="2943"/>
                </a:lnTo>
                <a:lnTo>
                  <a:pt x="777" y="2911"/>
                </a:lnTo>
                <a:lnTo>
                  <a:pt x="777" y="2814"/>
                </a:lnTo>
                <a:lnTo>
                  <a:pt x="777" y="2781"/>
                </a:lnTo>
                <a:lnTo>
                  <a:pt x="809" y="2652"/>
                </a:lnTo>
                <a:lnTo>
                  <a:pt x="809" y="2619"/>
                </a:lnTo>
                <a:lnTo>
                  <a:pt x="841" y="2587"/>
                </a:lnTo>
                <a:lnTo>
                  <a:pt x="1035" y="2231"/>
                </a:lnTo>
                <a:lnTo>
                  <a:pt x="1132" y="2102"/>
                </a:lnTo>
                <a:lnTo>
                  <a:pt x="1262" y="1973"/>
                </a:lnTo>
                <a:lnTo>
                  <a:pt x="1682" y="1714"/>
                </a:lnTo>
                <a:lnTo>
                  <a:pt x="2005" y="1488"/>
                </a:lnTo>
                <a:lnTo>
                  <a:pt x="2361" y="1294"/>
                </a:lnTo>
                <a:lnTo>
                  <a:pt x="2394" y="1294"/>
                </a:lnTo>
                <a:lnTo>
                  <a:pt x="2426" y="1261"/>
                </a:lnTo>
                <a:lnTo>
                  <a:pt x="2976" y="1067"/>
                </a:lnTo>
                <a:lnTo>
                  <a:pt x="3331" y="938"/>
                </a:lnTo>
                <a:lnTo>
                  <a:pt x="3719" y="841"/>
                </a:lnTo>
                <a:lnTo>
                  <a:pt x="4140" y="744"/>
                </a:lnTo>
                <a:close/>
                <a:moveTo>
                  <a:pt x="9217" y="3913"/>
                </a:moveTo>
                <a:lnTo>
                  <a:pt x="9508" y="4010"/>
                </a:lnTo>
                <a:lnTo>
                  <a:pt x="9120" y="4042"/>
                </a:lnTo>
                <a:lnTo>
                  <a:pt x="9152" y="3945"/>
                </a:lnTo>
                <a:lnTo>
                  <a:pt x="9217" y="3913"/>
                </a:lnTo>
                <a:close/>
                <a:moveTo>
                  <a:pt x="3396" y="4754"/>
                </a:moveTo>
                <a:lnTo>
                  <a:pt x="3763" y="4840"/>
                </a:lnTo>
                <a:lnTo>
                  <a:pt x="3763" y="4840"/>
                </a:lnTo>
                <a:lnTo>
                  <a:pt x="3655" y="4819"/>
                </a:lnTo>
                <a:lnTo>
                  <a:pt x="3396" y="4754"/>
                </a:lnTo>
                <a:close/>
                <a:moveTo>
                  <a:pt x="11319" y="4851"/>
                </a:moveTo>
                <a:lnTo>
                  <a:pt x="11481" y="5045"/>
                </a:lnTo>
                <a:lnTo>
                  <a:pt x="11319" y="5013"/>
                </a:lnTo>
                <a:lnTo>
                  <a:pt x="11319" y="4851"/>
                </a:lnTo>
                <a:close/>
                <a:moveTo>
                  <a:pt x="8215" y="5692"/>
                </a:moveTo>
                <a:lnTo>
                  <a:pt x="8182" y="5724"/>
                </a:lnTo>
                <a:lnTo>
                  <a:pt x="8150" y="5724"/>
                </a:lnTo>
                <a:lnTo>
                  <a:pt x="8118" y="5692"/>
                </a:lnTo>
                <a:close/>
                <a:moveTo>
                  <a:pt x="9152" y="6047"/>
                </a:moveTo>
                <a:lnTo>
                  <a:pt x="9185" y="6080"/>
                </a:lnTo>
                <a:lnTo>
                  <a:pt x="9185" y="6080"/>
                </a:lnTo>
                <a:lnTo>
                  <a:pt x="8926" y="6047"/>
                </a:lnTo>
                <a:close/>
                <a:moveTo>
                  <a:pt x="12354" y="6015"/>
                </a:moveTo>
                <a:lnTo>
                  <a:pt x="12354" y="6144"/>
                </a:lnTo>
                <a:lnTo>
                  <a:pt x="12354" y="6209"/>
                </a:lnTo>
                <a:lnTo>
                  <a:pt x="12192" y="6015"/>
                </a:lnTo>
                <a:close/>
                <a:moveTo>
                  <a:pt x="11125" y="6177"/>
                </a:moveTo>
                <a:lnTo>
                  <a:pt x="11384" y="6241"/>
                </a:lnTo>
                <a:lnTo>
                  <a:pt x="11740" y="6338"/>
                </a:lnTo>
                <a:lnTo>
                  <a:pt x="11319" y="6306"/>
                </a:lnTo>
                <a:lnTo>
                  <a:pt x="11093" y="6306"/>
                </a:lnTo>
                <a:lnTo>
                  <a:pt x="10866" y="6274"/>
                </a:lnTo>
                <a:lnTo>
                  <a:pt x="10834" y="6274"/>
                </a:lnTo>
                <a:lnTo>
                  <a:pt x="11125" y="6177"/>
                </a:lnTo>
                <a:close/>
                <a:moveTo>
                  <a:pt x="10543" y="8570"/>
                </a:moveTo>
                <a:lnTo>
                  <a:pt x="10543" y="8602"/>
                </a:lnTo>
                <a:lnTo>
                  <a:pt x="10575" y="8602"/>
                </a:lnTo>
                <a:lnTo>
                  <a:pt x="10672" y="8635"/>
                </a:lnTo>
                <a:lnTo>
                  <a:pt x="10511" y="8667"/>
                </a:lnTo>
                <a:lnTo>
                  <a:pt x="10478" y="8570"/>
                </a:lnTo>
                <a:close/>
                <a:moveTo>
                  <a:pt x="9088" y="8699"/>
                </a:moveTo>
                <a:lnTo>
                  <a:pt x="9185" y="8829"/>
                </a:lnTo>
                <a:lnTo>
                  <a:pt x="9185" y="8893"/>
                </a:lnTo>
                <a:lnTo>
                  <a:pt x="9217" y="9055"/>
                </a:lnTo>
                <a:lnTo>
                  <a:pt x="9088" y="8699"/>
                </a:lnTo>
                <a:close/>
                <a:moveTo>
                  <a:pt x="12742" y="10446"/>
                </a:moveTo>
                <a:lnTo>
                  <a:pt x="12645" y="10543"/>
                </a:lnTo>
                <a:lnTo>
                  <a:pt x="12483" y="10510"/>
                </a:lnTo>
                <a:lnTo>
                  <a:pt x="12580" y="10510"/>
                </a:lnTo>
                <a:lnTo>
                  <a:pt x="12742" y="10446"/>
                </a:lnTo>
                <a:close/>
                <a:moveTo>
                  <a:pt x="13454" y="10510"/>
                </a:moveTo>
                <a:lnTo>
                  <a:pt x="13454" y="10607"/>
                </a:lnTo>
                <a:lnTo>
                  <a:pt x="13227" y="10575"/>
                </a:lnTo>
                <a:lnTo>
                  <a:pt x="13324" y="10510"/>
                </a:lnTo>
                <a:close/>
                <a:moveTo>
                  <a:pt x="14391" y="10543"/>
                </a:moveTo>
                <a:lnTo>
                  <a:pt x="14488" y="10704"/>
                </a:lnTo>
                <a:lnTo>
                  <a:pt x="14521" y="10769"/>
                </a:lnTo>
                <a:lnTo>
                  <a:pt x="14262" y="10737"/>
                </a:lnTo>
                <a:lnTo>
                  <a:pt x="14197" y="10704"/>
                </a:lnTo>
                <a:lnTo>
                  <a:pt x="14197" y="10607"/>
                </a:lnTo>
                <a:lnTo>
                  <a:pt x="14294" y="10607"/>
                </a:lnTo>
                <a:lnTo>
                  <a:pt x="14391" y="10543"/>
                </a:lnTo>
                <a:close/>
                <a:moveTo>
                  <a:pt x="11546" y="11092"/>
                </a:moveTo>
                <a:lnTo>
                  <a:pt x="11675" y="11125"/>
                </a:lnTo>
                <a:lnTo>
                  <a:pt x="11707" y="11254"/>
                </a:lnTo>
                <a:lnTo>
                  <a:pt x="11740" y="11351"/>
                </a:lnTo>
                <a:lnTo>
                  <a:pt x="11740" y="11383"/>
                </a:lnTo>
                <a:lnTo>
                  <a:pt x="11643" y="11351"/>
                </a:lnTo>
                <a:lnTo>
                  <a:pt x="11416" y="11222"/>
                </a:lnTo>
                <a:lnTo>
                  <a:pt x="11384" y="11189"/>
                </a:lnTo>
                <a:lnTo>
                  <a:pt x="11481" y="11125"/>
                </a:lnTo>
                <a:lnTo>
                  <a:pt x="11546" y="11092"/>
                </a:lnTo>
                <a:close/>
                <a:moveTo>
                  <a:pt x="10123" y="11028"/>
                </a:moveTo>
                <a:lnTo>
                  <a:pt x="10187" y="11060"/>
                </a:lnTo>
                <a:lnTo>
                  <a:pt x="10284" y="11092"/>
                </a:lnTo>
                <a:lnTo>
                  <a:pt x="10349" y="11254"/>
                </a:lnTo>
                <a:lnTo>
                  <a:pt x="10317" y="11448"/>
                </a:lnTo>
                <a:lnTo>
                  <a:pt x="10123" y="11028"/>
                </a:lnTo>
                <a:close/>
                <a:moveTo>
                  <a:pt x="12483" y="11254"/>
                </a:moveTo>
                <a:lnTo>
                  <a:pt x="13163" y="11383"/>
                </a:lnTo>
                <a:lnTo>
                  <a:pt x="12742" y="11448"/>
                </a:lnTo>
                <a:lnTo>
                  <a:pt x="12451" y="11319"/>
                </a:lnTo>
                <a:lnTo>
                  <a:pt x="12483" y="11254"/>
                </a:lnTo>
                <a:close/>
                <a:moveTo>
                  <a:pt x="14585" y="11771"/>
                </a:moveTo>
                <a:lnTo>
                  <a:pt x="15103" y="11836"/>
                </a:lnTo>
                <a:lnTo>
                  <a:pt x="14553" y="11836"/>
                </a:lnTo>
                <a:lnTo>
                  <a:pt x="13906" y="11771"/>
                </a:lnTo>
                <a:close/>
                <a:moveTo>
                  <a:pt x="22185" y="11642"/>
                </a:moveTo>
                <a:lnTo>
                  <a:pt x="22250" y="11674"/>
                </a:lnTo>
                <a:lnTo>
                  <a:pt x="22282" y="11739"/>
                </a:lnTo>
                <a:lnTo>
                  <a:pt x="22315" y="11739"/>
                </a:lnTo>
                <a:lnTo>
                  <a:pt x="22282" y="11868"/>
                </a:lnTo>
                <a:lnTo>
                  <a:pt x="22282" y="11933"/>
                </a:lnTo>
                <a:lnTo>
                  <a:pt x="22250" y="12063"/>
                </a:lnTo>
                <a:lnTo>
                  <a:pt x="22250" y="11933"/>
                </a:lnTo>
                <a:lnTo>
                  <a:pt x="22250" y="11836"/>
                </a:lnTo>
                <a:lnTo>
                  <a:pt x="22250" y="11739"/>
                </a:lnTo>
                <a:lnTo>
                  <a:pt x="22185" y="11642"/>
                </a:lnTo>
                <a:close/>
                <a:moveTo>
                  <a:pt x="11190" y="12063"/>
                </a:moveTo>
                <a:lnTo>
                  <a:pt x="11125" y="12192"/>
                </a:lnTo>
                <a:lnTo>
                  <a:pt x="11093" y="12127"/>
                </a:lnTo>
                <a:lnTo>
                  <a:pt x="11190" y="12063"/>
                </a:lnTo>
                <a:close/>
                <a:moveTo>
                  <a:pt x="21344" y="12095"/>
                </a:moveTo>
                <a:lnTo>
                  <a:pt x="21053" y="12321"/>
                </a:lnTo>
                <a:lnTo>
                  <a:pt x="21053" y="12257"/>
                </a:lnTo>
                <a:lnTo>
                  <a:pt x="21053" y="12192"/>
                </a:lnTo>
                <a:lnTo>
                  <a:pt x="21312" y="12095"/>
                </a:lnTo>
                <a:close/>
                <a:moveTo>
                  <a:pt x="21959" y="12580"/>
                </a:moveTo>
                <a:lnTo>
                  <a:pt x="21732" y="12936"/>
                </a:lnTo>
                <a:lnTo>
                  <a:pt x="21506" y="13227"/>
                </a:lnTo>
                <a:lnTo>
                  <a:pt x="21668" y="12903"/>
                </a:lnTo>
                <a:lnTo>
                  <a:pt x="21959" y="12580"/>
                </a:lnTo>
                <a:close/>
                <a:moveTo>
                  <a:pt x="14521" y="13356"/>
                </a:moveTo>
                <a:lnTo>
                  <a:pt x="14521" y="13388"/>
                </a:lnTo>
                <a:lnTo>
                  <a:pt x="14424" y="13356"/>
                </a:lnTo>
                <a:close/>
                <a:moveTo>
                  <a:pt x="15232" y="13388"/>
                </a:moveTo>
                <a:lnTo>
                  <a:pt x="15750" y="13421"/>
                </a:lnTo>
                <a:lnTo>
                  <a:pt x="15879" y="13453"/>
                </a:lnTo>
                <a:lnTo>
                  <a:pt x="15620" y="13453"/>
                </a:lnTo>
                <a:lnTo>
                  <a:pt x="15297" y="13485"/>
                </a:lnTo>
                <a:lnTo>
                  <a:pt x="15232" y="13388"/>
                </a:lnTo>
                <a:close/>
                <a:moveTo>
                  <a:pt x="16655" y="13485"/>
                </a:moveTo>
                <a:lnTo>
                  <a:pt x="16785" y="13518"/>
                </a:lnTo>
                <a:lnTo>
                  <a:pt x="16979" y="13550"/>
                </a:lnTo>
                <a:lnTo>
                  <a:pt x="16623" y="13615"/>
                </a:lnTo>
                <a:lnTo>
                  <a:pt x="16623" y="13550"/>
                </a:lnTo>
                <a:lnTo>
                  <a:pt x="16655" y="13485"/>
                </a:lnTo>
                <a:close/>
                <a:moveTo>
                  <a:pt x="14844" y="15199"/>
                </a:moveTo>
                <a:lnTo>
                  <a:pt x="14877" y="15296"/>
                </a:lnTo>
                <a:lnTo>
                  <a:pt x="14585" y="15199"/>
                </a:lnTo>
                <a:close/>
                <a:moveTo>
                  <a:pt x="16623" y="15329"/>
                </a:moveTo>
                <a:lnTo>
                  <a:pt x="16623" y="15393"/>
                </a:lnTo>
                <a:lnTo>
                  <a:pt x="16235" y="15393"/>
                </a:lnTo>
                <a:lnTo>
                  <a:pt x="16623" y="15329"/>
                </a:lnTo>
                <a:close/>
                <a:moveTo>
                  <a:pt x="13648" y="15652"/>
                </a:moveTo>
                <a:lnTo>
                  <a:pt x="13874" y="15749"/>
                </a:lnTo>
                <a:lnTo>
                  <a:pt x="14456" y="16008"/>
                </a:lnTo>
                <a:lnTo>
                  <a:pt x="14100" y="15879"/>
                </a:lnTo>
                <a:lnTo>
                  <a:pt x="13874" y="15782"/>
                </a:lnTo>
                <a:lnTo>
                  <a:pt x="13648" y="15652"/>
                </a:lnTo>
                <a:close/>
                <a:moveTo>
                  <a:pt x="18013" y="15782"/>
                </a:moveTo>
                <a:lnTo>
                  <a:pt x="17852" y="15846"/>
                </a:lnTo>
                <a:lnTo>
                  <a:pt x="17496" y="15943"/>
                </a:lnTo>
                <a:lnTo>
                  <a:pt x="17108" y="16040"/>
                </a:lnTo>
                <a:lnTo>
                  <a:pt x="16720" y="16137"/>
                </a:lnTo>
                <a:lnTo>
                  <a:pt x="16752" y="16008"/>
                </a:lnTo>
                <a:lnTo>
                  <a:pt x="17399" y="15911"/>
                </a:lnTo>
                <a:lnTo>
                  <a:pt x="18013" y="15782"/>
                </a:lnTo>
                <a:close/>
                <a:moveTo>
                  <a:pt x="4884" y="0"/>
                </a:moveTo>
                <a:lnTo>
                  <a:pt x="4496" y="32"/>
                </a:lnTo>
                <a:lnTo>
                  <a:pt x="4140" y="97"/>
                </a:lnTo>
                <a:lnTo>
                  <a:pt x="3752" y="162"/>
                </a:lnTo>
                <a:lnTo>
                  <a:pt x="3105" y="323"/>
                </a:lnTo>
                <a:lnTo>
                  <a:pt x="2458" y="550"/>
                </a:lnTo>
                <a:lnTo>
                  <a:pt x="2005" y="776"/>
                </a:lnTo>
                <a:lnTo>
                  <a:pt x="1488" y="1035"/>
                </a:lnTo>
                <a:lnTo>
                  <a:pt x="1165" y="1197"/>
                </a:lnTo>
                <a:lnTo>
                  <a:pt x="841" y="1455"/>
                </a:lnTo>
                <a:lnTo>
                  <a:pt x="518" y="1779"/>
                </a:lnTo>
                <a:lnTo>
                  <a:pt x="356" y="2005"/>
                </a:lnTo>
                <a:lnTo>
                  <a:pt x="194" y="2231"/>
                </a:lnTo>
                <a:lnTo>
                  <a:pt x="65" y="2425"/>
                </a:lnTo>
                <a:lnTo>
                  <a:pt x="33" y="2587"/>
                </a:lnTo>
                <a:lnTo>
                  <a:pt x="0" y="2749"/>
                </a:lnTo>
                <a:lnTo>
                  <a:pt x="0" y="2943"/>
                </a:lnTo>
                <a:lnTo>
                  <a:pt x="33" y="3105"/>
                </a:lnTo>
                <a:lnTo>
                  <a:pt x="65" y="3266"/>
                </a:lnTo>
                <a:lnTo>
                  <a:pt x="130" y="3428"/>
                </a:lnTo>
                <a:lnTo>
                  <a:pt x="292" y="3719"/>
                </a:lnTo>
                <a:lnTo>
                  <a:pt x="550" y="4010"/>
                </a:lnTo>
                <a:lnTo>
                  <a:pt x="809" y="4236"/>
                </a:lnTo>
                <a:lnTo>
                  <a:pt x="1100" y="4430"/>
                </a:lnTo>
                <a:lnTo>
                  <a:pt x="1391" y="4625"/>
                </a:lnTo>
                <a:lnTo>
                  <a:pt x="1779" y="4851"/>
                </a:lnTo>
                <a:lnTo>
                  <a:pt x="2038" y="4980"/>
                </a:lnTo>
                <a:lnTo>
                  <a:pt x="2652" y="5207"/>
                </a:lnTo>
                <a:lnTo>
                  <a:pt x="3331" y="5401"/>
                </a:lnTo>
                <a:lnTo>
                  <a:pt x="4043" y="5562"/>
                </a:lnTo>
                <a:lnTo>
                  <a:pt x="5175" y="5789"/>
                </a:lnTo>
                <a:lnTo>
                  <a:pt x="5789" y="6015"/>
                </a:lnTo>
                <a:lnTo>
                  <a:pt x="6404" y="6306"/>
                </a:lnTo>
                <a:lnTo>
                  <a:pt x="6727" y="6500"/>
                </a:lnTo>
                <a:lnTo>
                  <a:pt x="7018" y="6694"/>
                </a:lnTo>
                <a:lnTo>
                  <a:pt x="7244" y="6856"/>
                </a:lnTo>
                <a:lnTo>
                  <a:pt x="7406" y="7050"/>
                </a:lnTo>
                <a:lnTo>
                  <a:pt x="7762" y="7503"/>
                </a:lnTo>
                <a:lnTo>
                  <a:pt x="7956" y="7761"/>
                </a:lnTo>
                <a:lnTo>
                  <a:pt x="8150" y="8085"/>
                </a:lnTo>
                <a:lnTo>
                  <a:pt x="8409" y="8667"/>
                </a:lnTo>
                <a:lnTo>
                  <a:pt x="8667" y="9443"/>
                </a:lnTo>
                <a:lnTo>
                  <a:pt x="8764" y="9863"/>
                </a:lnTo>
                <a:lnTo>
                  <a:pt x="8861" y="10284"/>
                </a:lnTo>
                <a:lnTo>
                  <a:pt x="8991" y="10704"/>
                </a:lnTo>
                <a:lnTo>
                  <a:pt x="9152" y="11060"/>
                </a:lnTo>
                <a:lnTo>
                  <a:pt x="9379" y="11739"/>
                </a:lnTo>
                <a:lnTo>
                  <a:pt x="9670" y="12515"/>
                </a:lnTo>
                <a:lnTo>
                  <a:pt x="10026" y="13259"/>
                </a:lnTo>
                <a:lnTo>
                  <a:pt x="10284" y="13679"/>
                </a:lnTo>
                <a:lnTo>
                  <a:pt x="10575" y="14068"/>
                </a:lnTo>
                <a:lnTo>
                  <a:pt x="10899" y="14456"/>
                </a:lnTo>
                <a:lnTo>
                  <a:pt x="11287" y="14779"/>
                </a:lnTo>
                <a:lnTo>
                  <a:pt x="11804" y="15264"/>
                </a:lnTo>
                <a:lnTo>
                  <a:pt x="12354" y="15685"/>
                </a:lnTo>
                <a:lnTo>
                  <a:pt x="12839" y="15976"/>
                </a:lnTo>
                <a:lnTo>
                  <a:pt x="13357" y="16234"/>
                </a:lnTo>
                <a:lnTo>
                  <a:pt x="13648" y="16396"/>
                </a:lnTo>
                <a:lnTo>
                  <a:pt x="13939" y="16493"/>
                </a:lnTo>
                <a:lnTo>
                  <a:pt x="14553" y="16687"/>
                </a:lnTo>
                <a:lnTo>
                  <a:pt x="14909" y="16784"/>
                </a:lnTo>
                <a:lnTo>
                  <a:pt x="15265" y="16849"/>
                </a:lnTo>
                <a:lnTo>
                  <a:pt x="16008" y="16849"/>
                </a:lnTo>
                <a:lnTo>
                  <a:pt x="16526" y="16816"/>
                </a:lnTo>
                <a:lnTo>
                  <a:pt x="17043" y="16719"/>
                </a:lnTo>
                <a:lnTo>
                  <a:pt x="17528" y="16622"/>
                </a:lnTo>
                <a:lnTo>
                  <a:pt x="18046" y="16461"/>
                </a:lnTo>
                <a:lnTo>
                  <a:pt x="18563" y="16267"/>
                </a:lnTo>
                <a:lnTo>
                  <a:pt x="18822" y="16137"/>
                </a:lnTo>
                <a:lnTo>
                  <a:pt x="19081" y="16008"/>
                </a:lnTo>
                <a:lnTo>
                  <a:pt x="19436" y="15814"/>
                </a:lnTo>
                <a:lnTo>
                  <a:pt x="19760" y="15587"/>
                </a:lnTo>
                <a:lnTo>
                  <a:pt x="20407" y="15102"/>
                </a:lnTo>
                <a:lnTo>
                  <a:pt x="20827" y="14779"/>
                </a:lnTo>
                <a:lnTo>
                  <a:pt x="21312" y="14326"/>
                </a:lnTo>
                <a:lnTo>
                  <a:pt x="21797" y="13841"/>
                </a:lnTo>
                <a:lnTo>
                  <a:pt x="22024" y="13582"/>
                </a:lnTo>
                <a:lnTo>
                  <a:pt x="22250" y="13324"/>
                </a:lnTo>
                <a:lnTo>
                  <a:pt x="22509" y="12936"/>
                </a:lnTo>
                <a:lnTo>
                  <a:pt x="22735" y="12548"/>
                </a:lnTo>
                <a:lnTo>
                  <a:pt x="22800" y="12418"/>
                </a:lnTo>
                <a:lnTo>
                  <a:pt x="22832" y="12257"/>
                </a:lnTo>
                <a:lnTo>
                  <a:pt x="22864" y="12160"/>
                </a:lnTo>
                <a:lnTo>
                  <a:pt x="22897" y="11868"/>
                </a:lnTo>
                <a:lnTo>
                  <a:pt x="22897" y="11642"/>
                </a:lnTo>
                <a:lnTo>
                  <a:pt x="22800" y="11448"/>
                </a:lnTo>
                <a:lnTo>
                  <a:pt x="22703" y="11286"/>
                </a:lnTo>
                <a:lnTo>
                  <a:pt x="22509" y="11157"/>
                </a:lnTo>
                <a:lnTo>
                  <a:pt x="22315" y="11092"/>
                </a:lnTo>
                <a:lnTo>
                  <a:pt x="22088" y="11060"/>
                </a:lnTo>
                <a:lnTo>
                  <a:pt x="21797" y="11028"/>
                </a:lnTo>
                <a:lnTo>
                  <a:pt x="21635" y="11060"/>
                </a:lnTo>
                <a:lnTo>
                  <a:pt x="21441" y="11125"/>
                </a:lnTo>
                <a:lnTo>
                  <a:pt x="21086" y="11222"/>
                </a:lnTo>
                <a:lnTo>
                  <a:pt x="20633" y="11351"/>
                </a:lnTo>
                <a:lnTo>
                  <a:pt x="20213" y="11448"/>
                </a:lnTo>
                <a:lnTo>
                  <a:pt x="19210" y="11642"/>
                </a:lnTo>
                <a:lnTo>
                  <a:pt x="18757" y="11707"/>
                </a:lnTo>
                <a:lnTo>
                  <a:pt x="18272" y="11739"/>
                </a:lnTo>
                <a:lnTo>
                  <a:pt x="17819" y="11804"/>
                </a:lnTo>
                <a:lnTo>
                  <a:pt x="17625" y="11804"/>
                </a:lnTo>
                <a:lnTo>
                  <a:pt x="17367" y="11771"/>
                </a:lnTo>
                <a:lnTo>
                  <a:pt x="17334" y="11771"/>
                </a:lnTo>
                <a:lnTo>
                  <a:pt x="17076" y="11739"/>
                </a:lnTo>
                <a:lnTo>
                  <a:pt x="16752" y="11642"/>
                </a:lnTo>
                <a:lnTo>
                  <a:pt x="16299" y="11448"/>
                </a:lnTo>
                <a:lnTo>
                  <a:pt x="15944" y="11286"/>
                </a:lnTo>
                <a:lnTo>
                  <a:pt x="15782" y="11189"/>
                </a:lnTo>
                <a:lnTo>
                  <a:pt x="15620" y="11092"/>
                </a:lnTo>
                <a:lnTo>
                  <a:pt x="15459" y="10963"/>
                </a:lnTo>
                <a:lnTo>
                  <a:pt x="15297" y="10769"/>
                </a:lnTo>
                <a:lnTo>
                  <a:pt x="15103" y="10478"/>
                </a:lnTo>
                <a:lnTo>
                  <a:pt x="14812" y="9960"/>
                </a:lnTo>
                <a:lnTo>
                  <a:pt x="14715" y="9734"/>
                </a:lnTo>
                <a:lnTo>
                  <a:pt x="14585" y="9411"/>
                </a:lnTo>
                <a:lnTo>
                  <a:pt x="14327" y="8505"/>
                </a:lnTo>
                <a:lnTo>
                  <a:pt x="14165" y="8020"/>
                </a:lnTo>
                <a:lnTo>
                  <a:pt x="13971" y="7503"/>
                </a:lnTo>
                <a:lnTo>
                  <a:pt x="13583" y="6112"/>
                </a:lnTo>
                <a:lnTo>
                  <a:pt x="13357" y="5498"/>
                </a:lnTo>
                <a:lnTo>
                  <a:pt x="13066" y="4883"/>
                </a:lnTo>
                <a:lnTo>
                  <a:pt x="12904" y="4560"/>
                </a:lnTo>
                <a:lnTo>
                  <a:pt x="12710" y="4269"/>
                </a:lnTo>
                <a:lnTo>
                  <a:pt x="12289" y="3654"/>
                </a:lnTo>
                <a:lnTo>
                  <a:pt x="11934" y="3266"/>
                </a:lnTo>
                <a:lnTo>
                  <a:pt x="11578" y="2911"/>
                </a:lnTo>
                <a:lnTo>
                  <a:pt x="11222" y="2587"/>
                </a:lnTo>
                <a:lnTo>
                  <a:pt x="10802" y="2264"/>
                </a:lnTo>
                <a:lnTo>
                  <a:pt x="10381" y="1973"/>
                </a:lnTo>
                <a:lnTo>
                  <a:pt x="9929" y="1714"/>
                </a:lnTo>
                <a:lnTo>
                  <a:pt x="9411" y="1391"/>
                </a:lnTo>
                <a:lnTo>
                  <a:pt x="8861" y="1067"/>
                </a:lnTo>
                <a:lnTo>
                  <a:pt x="8441" y="873"/>
                </a:lnTo>
                <a:lnTo>
                  <a:pt x="8085" y="711"/>
                </a:lnTo>
                <a:lnTo>
                  <a:pt x="7341" y="517"/>
                </a:lnTo>
                <a:lnTo>
                  <a:pt x="6598" y="323"/>
                </a:lnTo>
                <a:lnTo>
                  <a:pt x="5919" y="162"/>
                </a:lnTo>
                <a:lnTo>
                  <a:pt x="5595" y="65"/>
                </a:lnTo>
                <a:lnTo>
                  <a:pt x="5272" y="32"/>
                </a:lnTo>
                <a:lnTo>
                  <a:pt x="50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1800001">
            <a:off x="8513598" y="3909862"/>
            <a:ext cx="880025" cy="114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>
            <a:spLocks noGrp="1"/>
          </p:cNvSpPr>
          <p:nvPr>
            <p:ph type="subTitle" idx="1"/>
          </p:nvPr>
        </p:nvSpPr>
        <p:spPr>
          <a:xfrm>
            <a:off x="1197357" y="1568750"/>
            <a:ext cx="3192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subTitle" idx="2"/>
          </p:nvPr>
        </p:nvSpPr>
        <p:spPr>
          <a:xfrm>
            <a:off x="4753743" y="1568750"/>
            <a:ext cx="31929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3"/>
          </p:nvPr>
        </p:nvSpPr>
        <p:spPr>
          <a:xfrm>
            <a:off x="1197357" y="1912850"/>
            <a:ext cx="3192900" cy="23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4"/>
          </p:nvPr>
        </p:nvSpPr>
        <p:spPr>
          <a:xfrm>
            <a:off x="4753737" y="1912850"/>
            <a:ext cx="3192900" cy="23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/>
          <p:nvPr/>
        </p:nvSpPr>
        <p:spPr>
          <a:xfrm flipH="1">
            <a:off x="-1932977" y="-354102"/>
            <a:ext cx="2714459" cy="1371834"/>
          </a:xfrm>
          <a:custGeom>
            <a:avLst/>
            <a:gdLst/>
            <a:ahLst/>
            <a:cxnLst/>
            <a:rect l="l" t="t" r="r" b="b"/>
            <a:pathLst>
              <a:path w="33084" h="16720" extrusionOk="0">
                <a:moveTo>
                  <a:pt x="16526" y="550"/>
                </a:moveTo>
                <a:lnTo>
                  <a:pt x="17787" y="582"/>
                </a:lnTo>
                <a:lnTo>
                  <a:pt x="17076" y="615"/>
                </a:lnTo>
                <a:lnTo>
                  <a:pt x="16623" y="647"/>
                </a:lnTo>
                <a:lnTo>
                  <a:pt x="16591" y="615"/>
                </a:lnTo>
                <a:lnTo>
                  <a:pt x="16526" y="550"/>
                </a:lnTo>
                <a:close/>
                <a:moveTo>
                  <a:pt x="22541" y="744"/>
                </a:moveTo>
                <a:lnTo>
                  <a:pt x="23544" y="809"/>
                </a:lnTo>
                <a:lnTo>
                  <a:pt x="23479" y="873"/>
                </a:lnTo>
                <a:lnTo>
                  <a:pt x="23285" y="873"/>
                </a:lnTo>
                <a:lnTo>
                  <a:pt x="22735" y="809"/>
                </a:lnTo>
                <a:lnTo>
                  <a:pt x="22282" y="744"/>
                </a:lnTo>
                <a:close/>
                <a:moveTo>
                  <a:pt x="25743" y="1035"/>
                </a:moveTo>
                <a:lnTo>
                  <a:pt x="25937" y="1068"/>
                </a:lnTo>
                <a:lnTo>
                  <a:pt x="26486" y="1197"/>
                </a:lnTo>
                <a:lnTo>
                  <a:pt x="26486" y="1197"/>
                </a:lnTo>
                <a:lnTo>
                  <a:pt x="26195" y="1165"/>
                </a:lnTo>
                <a:lnTo>
                  <a:pt x="25743" y="1035"/>
                </a:lnTo>
                <a:close/>
                <a:moveTo>
                  <a:pt x="7988" y="1617"/>
                </a:moveTo>
                <a:lnTo>
                  <a:pt x="8021" y="1650"/>
                </a:lnTo>
                <a:lnTo>
                  <a:pt x="7891" y="1682"/>
                </a:lnTo>
                <a:lnTo>
                  <a:pt x="7859" y="1682"/>
                </a:lnTo>
                <a:lnTo>
                  <a:pt x="7762" y="1714"/>
                </a:lnTo>
                <a:lnTo>
                  <a:pt x="7665" y="1714"/>
                </a:lnTo>
                <a:lnTo>
                  <a:pt x="7568" y="1747"/>
                </a:lnTo>
                <a:lnTo>
                  <a:pt x="7471" y="1779"/>
                </a:lnTo>
                <a:lnTo>
                  <a:pt x="6857" y="1908"/>
                </a:lnTo>
                <a:lnTo>
                  <a:pt x="7245" y="1779"/>
                </a:lnTo>
                <a:lnTo>
                  <a:pt x="7633" y="1714"/>
                </a:lnTo>
                <a:lnTo>
                  <a:pt x="7988" y="1617"/>
                </a:lnTo>
                <a:close/>
                <a:moveTo>
                  <a:pt x="6889" y="2426"/>
                </a:moveTo>
                <a:lnTo>
                  <a:pt x="6145" y="2652"/>
                </a:lnTo>
                <a:lnTo>
                  <a:pt x="5951" y="2684"/>
                </a:lnTo>
                <a:lnTo>
                  <a:pt x="5434" y="2814"/>
                </a:lnTo>
                <a:lnTo>
                  <a:pt x="4852" y="2846"/>
                </a:lnTo>
                <a:lnTo>
                  <a:pt x="5951" y="2587"/>
                </a:lnTo>
                <a:lnTo>
                  <a:pt x="6889" y="2426"/>
                </a:lnTo>
                <a:close/>
                <a:moveTo>
                  <a:pt x="21409" y="2814"/>
                </a:moveTo>
                <a:lnTo>
                  <a:pt x="21086" y="2846"/>
                </a:lnTo>
                <a:lnTo>
                  <a:pt x="21086" y="2814"/>
                </a:lnTo>
                <a:close/>
                <a:moveTo>
                  <a:pt x="20536" y="2846"/>
                </a:moveTo>
                <a:lnTo>
                  <a:pt x="20601" y="2879"/>
                </a:lnTo>
                <a:lnTo>
                  <a:pt x="20277" y="2911"/>
                </a:lnTo>
                <a:lnTo>
                  <a:pt x="19566" y="2879"/>
                </a:lnTo>
                <a:lnTo>
                  <a:pt x="20536" y="2846"/>
                </a:lnTo>
                <a:close/>
                <a:moveTo>
                  <a:pt x="13066" y="3105"/>
                </a:moveTo>
                <a:lnTo>
                  <a:pt x="12904" y="3137"/>
                </a:lnTo>
                <a:lnTo>
                  <a:pt x="10899" y="3267"/>
                </a:lnTo>
                <a:lnTo>
                  <a:pt x="9411" y="3331"/>
                </a:lnTo>
                <a:lnTo>
                  <a:pt x="9605" y="3299"/>
                </a:lnTo>
                <a:lnTo>
                  <a:pt x="10576" y="3105"/>
                </a:lnTo>
                <a:close/>
                <a:moveTo>
                  <a:pt x="5207" y="3655"/>
                </a:moveTo>
                <a:lnTo>
                  <a:pt x="5046" y="3719"/>
                </a:lnTo>
                <a:lnTo>
                  <a:pt x="5110" y="3655"/>
                </a:lnTo>
                <a:close/>
                <a:moveTo>
                  <a:pt x="20956" y="3881"/>
                </a:moveTo>
                <a:lnTo>
                  <a:pt x="21053" y="3913"/>
                </a:lnTo>
                <a:lnTo>
                  <a:pt x="21118" y="3946"/>
                </a:lnTo>
                <a:lnTo>
                  <a:pt x="21345" y="3946"/>
                </a:lnTo>
                <a:lnTo>
                  <a:pt x="20342" y="4010"/>
                </a:lnTo>
                <a:lnTo>
                  <a:pt x="20342" y="4010"/>
                </a:lnTo>
                <a:lnTo>
                  <a:pt x="20956" y="3881"/>
                </a:lnTo>
                <a:close/>
                <a:moveTo>
                  <a:pt x="27101" y="3978"/>
                </a:moveTo>
                <a:lnTo>
                  <a:pt x="27198" y="4010"/>
                </a:lnTo>
                <a:lnTo>
                  <a:pt x="27392" y="4075"/>
                </a:lnTo>
                <a:lnTo>
                  <a:pt x="27392" y="4075"/>
                </a:lnTo>
                <a:lnTo>
                  <a:pt x="27069" y="4010"/>
                </a:lnTo>
                <a:lnTo>
                  <a:pt x="27101" y="3978"/>
                </a:lnTo>
                <a:close/>
                <a:moveTo>
                  <a:pt x="28492" y="4075"/>
                </a:moveTo>
                <a:lnTo>
                  <a:pt x="28427" y="4107"/>
                </a:lnTo>
                <a:lnTo>
                  <a:pt x="28395" y="4107"/>
                </a:lnTo>
                <a:lnTo>
                  <a:pt x="28395" y="4075"/>
                </a:lnTo>
                <a:close/>
                <a:moveTo>
                  <a:pt x="9120" y="3913"/>
                </a:moveTo>
                <a:lnTo>
                  <a:pt x="8506" y="4043"/>
                </a:lnTo>
                <a:lnTo>
                  <a:pt x="7406" y="4172"/>
                </a:lnTo>
                <a:lnTo>
                  <a:pt x="8085" y="3946"/>
                </a:lnTo>
                <a:lnTo>
                  <a:pt x="9120" y="3913"/>
                </a:lnTo>
                <a:close/>
                <a:moveTo>
                  <a:pt x="29656" y="4334"/>
                </a:moveTo>
                <a:lnTo>
                  <a:pt x="29688" y="4366"/>
                </a:lnTo>
                <a:lnTo>
                  <a:pt x="29850" y="4657"/>
                </a:lnTo>
                <a:lnTo>
                  <a:pt x="29656" y="4560"/>
                </a:lnTo>
                <a:lnTo>
                  <a:pt x="29429" y="4463"/>
                </a:lnTo>
                <a:lnTo>
                  <a:pt x="29656" y="4334"/>
                </a:lnTo>
                <a:close/>
                <a:moveTo>
                  <a:pt x="18725" y="3752"/>
                </a:moveTo>
                <a:lnTo>
                  <a:pt x="18628" y="3816"/>
                </a:lnTo>
                <a:lnTo>
                  <a:pt x="18563" y="3913"/>
                </a:lnTo>
                <a:lnTo>
                  <a:pt x="18531" y="4010"/>
                </a:lnTo>
                <a:lnTo>
                  <a:pt x="18531" y="4107"/>
                </a:lnTo>
                <a:lnTo>
                  <a:pt x="16817" y="4269"/>
                </a:lnTo>
                <a:lnTo>
                  <a:pt x="15135" y="4431"/>
                </a:lnTo>
                <a:lnTo>
                  <a:pt x="14844" y="4463"/>
                </a:lnTo>
                <a:lnTo>
                  <a:pt x="11384" y="4819"/>
                </a:lnTo>
                <a:lnTo>
                  <a:pt x="11481" y="4787"/>
                </a:lnTo>
                <a:lnTo>
                  <a:pt x="12742" y="4560"/>
                </a:lnTo>
                <a:lnTo>
                  <a:pt x="13971" y="4366"/>
                </a:lnTo>
                <a:lnTo>
                  <a:pt x="16461" y="3946"/>
                </a:lnTo>
                <a:lnTo>
                  <a:pt x="18725" y="3752"/>
                </a:lnTo>
                <a:close/>
                <a:moveTo>
                  <a:pt x="10931" y="4366"/>
                </a:moveTo>
                <a:lnTo>
                  <a:pt x="9120" y="4787"/>
                </a:lnTo>
                <a:lnTo>
                  <a:pt x="7309" y="5207"/>
                </a:lnTo>
                <a:lnTo>
                  <a:pt x="7083" y="5207"/>
                </a:lnTo>
                <a:lnTo>
                  <a:pt x="7083" y="5142"/>
                </a:lnTo>
                <a:lnTo>
                  <a:pt x="7051" y="5045"/>
                </a:lnTo>
                <a:lnTo>
                  <a:pt x="7018" y="4981"/>
                </a:lnTo>
                <a:lnTo>
                  <a:pt x="7439" y="4851"/>
                </a:lnTo>
                <a:lnTo>
                  <a:pt x="8150" y="4690"/>
                </a:lnTo>
                <a:lnTo>
                  <a:pt x="10931" y="4366"/>
                </a:lnTo>
                <a:close/>
                <a:moveTo>
                  <a:pt x="8085" y="5757"/>
                </a:moveTo>
                <a:lnTo>
                  <a:pt x="7730" y="5821"/>
                </a:lnTo>
                <a:lnTo>
                  <a:pt x="7600" y="5789"/>
                </a:lnTo>
                <a:lnTo>
                  <a:pt x="7600" y="5789"/>
                </a:lnTo>
                <a:lnTo>
                  <a:pt x="8021" y="5757"/>
                </a:lnTo>
                <a:close/>
                <a:moveTo>
                  <a:pt x="7379" y="5806"/>
                </a:moveTo>
                <a:lnTo>
                  <a:pt x="7212" y="5854"/>
                </a:lnTo>
                <a:lnTo>
                  <a:pt x="6986" y="5886"/>
                </a:lnTo>
                <a:lnTo>
                  <a:pt x="6630" y="5983"/>
                </a:lnTo>
                <a:lnTo>
                  <a:pt x="6630" y="5951"/>
                </a:lnTo>
                <a:lnTo>
                  <a:pt x="7180" y="5821"/>
                </a:lnTo>
                <a:lnTo>
                  <a:pt x="7379" y="5806"/>
                </a:lnTo>
                <a:close/>
                <a:moveTo>
                  <a:pt x="16461" y="5530"/>
                </a:moveTo>
                <a:lnTo>
                  <a:pt x="14618" y="5789"/>
                </a:lnTo>
                <a:lnTo>
                  <a:pt x="11352" y="6112"/>
                </a:lnTo>
                <a:lnTo>
                  <a:pt x="11804" y="5983"/>
                </a:lnTo>
                <a:lnTo>
                  <a:pt x="13195" y="5821"/>
                </a:lnTo>
                <a:lnTo>
                  <a:pt x="14812" y="5660"/>
                </a:lnTo>
                <a:lnTo>
                  <a:pt x="16461" y="5530"/>
                </a:lnTo>
                <a:close/>
                <a:moveTo>
                  <a:pt x="8668" y="6953"/>
                </a:moveTo>
                <a:lnTo>
                  <a:pt x="7988" y="7147"/>
                </a:lnTo>
                <a:lnTo>
                  <a:pt x="7956" y="7115"/>
                </a:lnTo>
                <a:lnTo>
                  <a:pt x="8085" y="7050"/>
                </a:lnTo>
                <a:lnTo>
                  <a:pt x="8182" y="6953"/>
                </a:lnTo>
                <a:close/>
                <a:moveTo>
                  <a:pt x="24255" y="6856"/>
                </a:moveTo>
                <a:lnTo>
                  <a:pt x="24546" y="7018"/>
                </a:lnTo>
                <a:lnTo>
                  <a:pt x="24643" y="7050"/>
                </a:lnTo>
                <a:lnTo>
                  <a:pt x="22962" y="7050"/>
                </a:lnTo>
                <a:lnTo>
                  <a:pt x="21442" y="7115"/>
                </a:lnTo>
                <a:lnTo>
                  <a:pt x="19954" y="7212"/>
                </a:lnTo>
                <a:lnTo>
                  <a:pt x="20019" y="7147"/>
                </a:lnTo>
                <a:lnTo>
                  <a:pt x="24255" y="6856"/>
                </a:lnTo>
                <a:close/>
                <a:moveTo>
                  <a:pt x="10187" y="7212"/>
                </a:moveTo>
                <a:lnTo>
                  <a:pt x="9993" y="7309"/>
                </a:lnTo>
                <a:lnTo>
                  <a:pt x="9832" y="7406"/>
                </a:lnTo>
                <a:lnTo>
                  <a:pt x="9250" y="7471"/>
                </a:lnTo>
                <a:lnTo>
                  <a:pt x="9088" y="7471"/>
                </a:lnTo>
                <a:lnTo>
                  <a:pt x="9993" y="7244"/>
                </a:lnTo>
                <a:lnTo>
                  <a:pt x="10187" y="7212"/>
                </a:lnTo>
                <a:close/>
                <a:moveTo>
                  <a:pt x="680" y="7341"/>
                </a:moveTo>
                <a:lnTo>
                  <a:pt x="744" y="7471"/>
                </a:lnTo>
                <a:lnTo>
                  <a:pt x="809" y="7535"/>
                </a:lnTo>
                <a:lnTo>
                  <a:pt x="777" y="7568"/>
                </a:lnTo>
                <a:lnTo>
                  <a:pt x="712" y="7438"/>
                </a:lnTo>
                <a:lnTo>
                  <a:pt x="680" y="7341"/>
                </a:lnTo>
                <a:close/>
                <a:moveTo>
                  <a:pt x="7665" y="7665"/>
                </a:moveTo>
                <a:lnTo>
                  <a:pt x="7730" y="7729"/>
                </a:lnTo>
                <a:lnTo>
                  <a:pt x="7827" y="7859"/>
                </a:lnTo>
                <a:lnTo>
                  <a:pt x="7988" y="7956"/>
                </a:lnTo>
                <a:lnTo>
                  <a:pt x="7503" y="8085"/>
                </a:lnTo>
                <a:lnTo>
                  <a:pt x="7439" y="8117"/>
                </a:lnTo>
                <a:lnTo>
                  <a:pt x="7406" y="7956"/>
                </a:lnTo>
                <a:lnTo>
                  <a:pt x="7342" y="7891"/>
                </a:lnTo>
                <a:lnTo>
                  <a:pt x="7309" y="7859"/>
                </a:lnTo>
                <a:lnTo>
                  <a:pt x="7212" y="7826"/>
                </a:lnTo>
                <a:lnTo>
                  <a:pt x="6921" y="7826"/>
                </a:lnTo>
                <a:lnTo>
                  <a:pt x="7212" y="7762"/>
                </a:lnTo>
                <a:lnTo>
                  <a:pt x="7503" y="7697"/>
                </a:lnTo>
                <a:lnTo>
                  <a:pt x="7471" y="7697"/>
                </a:lnTo>
                <a:lnTo>
                  <a:pt x="7665" y="7665"/>
                </a:lnTo>
                <a:close/>
                <a:moveTo>
                  <a:pt x="27263" y="8214"/>
                </a:moveTo>
                <a:lnTo>
                  <a:pt x="27166" y="8247"/>
                </a:lnTo>
                <a:lnTo>
                  <a:pt x="27069" y="8214"/>
                </a:lnTo>
                <a:close/>
                <a:moveTo>
                  <a:pt x="18305" y="8117"/>
                </a:moveTo>
                <a:lnTo>
                  <a:pt x="19307" y="8182"/>
                </a:lnTo>
                <a:lnTo>
                  <a:pt x="18208" y="8344"/>
                </a:lnTo>
                <a:lnTo>
                  <a:pt x="18208" y="8247"/>
                </a:lnTo>
                <a:lnTo>
                  <a:pt x="18143" y="8182"/>
                </a:lnTo>
                <a:lnTo>
                  <a:pt x="18046" y="8150"/>
                </a:lnTo>
                <a:lnTo>
                  <a:pt x="18305" y="8117"/>
                </a:lnTo>
                <a:close/>
                <a:moveTo>
                  <a:pt x="11222" y="8150"/>
                </a:moveTo>
                <a:lnTo>
                  <a:pt x="9605" y="8311"/>
                </a:lnTo>
                <a:lnTo>
                  <a:pt x="8829" y="8409"/>
                </a:lnTo>
                <a:lnTo>
                  <a:pt x="8829" y="8409"/>
                </a:lnTo>
                <a:lnTo>
                  <a:pt x="9993" y="8150"/>
                </a:lnTo>
                <a:lnTo>
                  <a:pt x="10026" y="8150"/>
                </a:lnTo>
                <a:lnTo>
                  <a:pt x="10349" y="8182"/>
                </a:lnTo>
                <a:lnTo>
                  <a:pt x="10414" y="8150"/>
                </a:lnTo>
                <a:close/>
                <a:moveTo>
                  <a:pt x="13842" y="8538"/>
                </a:moveTo>
                <a:lnTo>
                  <a:pt x="13907" y="8603"/>
                </a:lnTo>
                <a:lnTo>
                  <a:pt x="13130" y="8829"/>
                </a:lnTo>
                <a:lnTo>
                  <a:pt x="12969" y="8861"/>
                </a:lnTo>
                <a:lnTo>
                  <a:pt x="12193" y="9023"/>
                </a:lnTo>
                <a:lnTo>
                  <a:pt x="12160" y="8926"/>
                </a:lnTo>
                <a:lnTo>
                  <a:pt x="12128" y="8797"/>
                </a:lnTo>
                <a:lnTo>
                  <a:pt x="13842" y="8538"/>
                </a:lnTo>
                <a:close/>
                <a:moveTo>
                  <a:pt x="31305" y="8603"/>
                </a:moveTo>
                <a:lnTo>
                  <a:pt x="31305" y="8700"/>
                </a:lnTo>
                <a:lnTo>
                  <a:pt x="31305" y="8829"/>
                </a:lnTo>
                <a:lnTo>
                  <a:pt x="31337" y="8926"/>
                </a:lnTo>
                <a:lnTo>
                  <a:pt x="31240" y="8958"/>
                </a:lnTo>
                <a:lnTo>
                  <a:pt x="31143" y="9023"/>
                </a:lnTo>
                <a:lnTo>
                  <a:pt x="31079" y="9055"/>
                </a:lnTo>
                <a:lnTo>
                  <a:pt x="31046" y="9055"/>
                </a:lnTo>
                <a:lnTo>
                  <a:pt x="30982" y="8958"/>
                </a:lnTo>
                <a:lnTo>
                  <a:pt x="30917" y="8894"/>
                </a:lnTo>
                <a:lnTo>
                  <a:pt x="30982" y="8797"/>
                </a:lnTo>
                <a:lnTo>
                  <a:pt x="31046" y="8764"/>
                </a:lnTo>
                <a:lnTo>
                  <a:pt x="31111" y="8732"/>
                </a:lnTo>
                <a:lnTo>
                  <a:pt x="31240" y="8635"/>
                </a:lnTo>
                <a:lnTo>
                  <a:pt x="31273" y="8603"/>
                </a:lnTo>
                <a:close/>
                <a:moveTo>
                  <a:pt x="7083" y="8700"/>
                </a:moveTo>
                <a:lnTo>
                  <a:pt x="7212" y="8829"/>
                </a:lnTo>
                <a:lnTo>
                  <a:pt x="7374" y="8926"/>
                </a:lnTo>
                <a:lnTo>
                  <a:pt x="7568" y="8991"/>
                </a:lnTo>
                <a:lnTo>
                  <a:pt x="7730" y="9023"/>
                </a:lnTo>
                <a:lnTo>
                  <a:pt x="7924" y="9023"/>
                </a:lnTo>
                <a:lnTo>
                  <a:pt x="7471" y="9185"/>
                </a:lnTo>
                <a:lnTo>
                  <a:pt x="6986" y="9346"/>
                </a:lnTo>
                <a:lnTo>
                  <a:pt x="6954" y="9249"/>
                </a:lnTo>
                <a:lnTo>
                  <a:pt x="6889" y="9185"/>
                </a:lnTo>
                <a:lnTo>
                  <a:pt x="6727" y="9120"/>
                </a:lnTo>
                <a:lnTo>
                  <a:pt x="6889" y="9023"/>
                </a:lnTo>
                <a:lnTo>
                  <a:pt x="7018" y="8894"/>
                </a:lnTo>
                <a:lnTo>
                  <a:pt x="7051" y="8797"/>
                </a:lnTo>
                <a:lnTo>
                  <a:pt x="7083" y="8700"/>
                </a:lnTo>
                <a:close/>
                <a:moveTo>
                  <a:pt x="25258" y="9282"/>
                </a:moveTo>
                <a:lnTo>
                  <a:pt x="25355" y="9379"/>
                </a:lnTo>
                <a:lnTo>
                  <a:pt x="25452" y="9443"/>
                </a:lnTo>
                <a:lnTo>
                  <a:pt x="23738" y="9702"/>
                </a:lnTo>
                <a:lnTo>
                  <a:pt x="23738" y="9702"/>
                </a:lnTo>
                <a:lnTo>
                  <a:pt x="23802" y="9670"/>
                </a:lnTo>
                <a:lnTo>
                  <a:pt x="23867" y="9540"/>
                </a:lnTo>
                <a:lnTo>
                  <a:pt x="23899" y="9411"/>
                </a:lnTo>
                <a:lnTo>
                  <a:pt x="25258" y="9282"/>
                </a:lnTo>
                <a:close/>
                <a:moveTo>
                  <a:pt x="11093" y="8991"/>
                </a:moveTo>
                <a:lnTo>
                  <a:pt x="9896" y="9379"/>
                </a:lnTo>
                <a:lnTo>
                  <a:pt x="8635" y="9767"/>
                </a:lnTo>
                <a:lnTo>
                  <a:pt x="8668" y="9734"/>
                </a:lnTo>
                <a:lnTo>
                  <a:pt x="8862" y="9670"/>
                </a:lnTo>
                <a:lnTo>
                  <a:pt x="9799" y="9282"/>
                </a:lnTo>
                <a:lnTo>
                  <a:pt x="9896" y="9217"/>
                </a:lnTo>
                <a:lnTo>
                  <a:pt x="11093" y="8991"/>
                </a:lnTo>
                <a:close/>
                <a:moveTo>
                  <a:pt x="5692" y="9702"/>
                </a:moveTo>
                <a:lnTo>
                  <a:pt x="5531" y="9961"/>
                </a:lnTo>
                <a:lnTo>
                  <a:pt x="5531" y="9961"/>
                </a:lnTo>
                <a:lnTo>
                  <a:pt x="5660" y="9702"/>
                </a:lnTo>
                <a:close/>
                <a:moveTo>
                  <a:pt x="5854" y="10543"/>
                </a:moveTo>
                <a:lnTo>
                  <a:pt x="5854" y="10608"/>
                </a:lnTo>
                <a:lnTo>
                  <a:pt x="5757" y="10608"/>
                </a:lnTo>
                <a:lnTo>
                  <a:pt x="5822" y="10575"/>
                </a:lnTo>
                <a:lnTo>
                  <a:pt x="5854" y="10543"/>
                </a:lnTo>
                <a:close/>
                <a:moveTo>
                  <a:pt x="11643" y="10187"/>
                </a:moveTo>
                <a:lnTo>
                  <a:pt x="9250" y="10672"/>
                </a:lnTo>
                <a:lnTo>
                  <a:pt x="8829" y="10737"/>
                </a:lnTo>
                <a:lnTo>
                  <a:pt x="8409" y="10802"/>
                </a:lnTo>
                <a:lnTo>
                  <a:pt x="7956" y="10866"/>
                </a:lnTo>
                <a:lnTo>
                  <a:pt x="7762" y="10769"/>
                </a:lnTo>
                <a:lnTo>
                  <a:pt x="8700" y="10543"/>
                </a:lnTo>
                <a:lnTo>
                  <a:pt x="9120" y="10478"/>
                </a:lnTo>
                <a:lnTo>
                  <a:pt x="9250" y="10511"/>
                </a:lnTo>
                <a:lnTo>
                  <a:pt x="9379" y="10478"/>
                </a:lnTo>
                <a:lnTo>
                  <a:pt x="9702" y="10414"/>
                </a:lnTo>
                <a:lnTo>
                  <a:pt x="11643" y="10187"/>
                </a:lnTo>
                <a:close/>
                <a:moveTo>
                  <a:pt x="23253" y="11416"/>
                </a:moveTo>
                <a:lnTo>
                  <a:pt x="23285" y="11545"/>
                </a:lnTo>
                <a:lnTo>
                  <a:pt x="23285" y="11578"/>
                </a:lnTo>
                <a:lnTo>
                  <a:pt x="22703" y="11578"/>
                </a:lnTo>
                <a:lnTo>
                  <a:pt x="22379" y="11545"/>
                </a:lnTo>
                <a:lnTo>
                  <a:pt x="22347" y="11481"/>
                </a:lnTo>
                <a:lnTo>
                  <a:pt x="23253" y="11416"/>
                </a:lnTo>
                <a:close/>
                <a:moveTo>
                  <a:pt x="20892" y="11642"/>
                </a:moveTo>
                <a:lnTo>
                  <a:pt x="20471" y="11707"/>
                </a:lnTo>
                <a:lnTo>
                  <a:pt x="18596" y="12030"/>
                </a:lnTo>
                <a:lnTo>
                  <a:pt x="18563" y="12030"/>
                </a:lnTo>
                <a:lnTo>
                  <a:pt x="20601" y="11642"/>
                </a:lnTo>
                <a:close/>
                <a:moveTo>
                  <a:pt x="18240" y="12095"/>
                </a:moveTo>
                <a:lnTo>
                  <a:pt x="17658" y="12192"/>
                </a:lnTo>
                <a:lnTo>
                  <a:pt x="17561" y="12192"/>
                </a:lnTo>
                <a:lnTo>
                  <a:pt x="18240" y="12095"/>
                </a:lnTo>
                <a:close/>
                <a:moveTo>
                  <a:pt x="17981" y="11319"/>
                </a:moveTo>
                <a:lnTo>
                  <a:pt x="16461" y="11545"/>
                </a:lnTo>
                <a:lnTo>
                  <a:pt x="14974" y="11836"/>
                </a:lnTo>
                <a:lnTo>
                  <a:pt x="14004" y="12030"/>
                </a:lnTo>
                <a:lnTo>
                  <a:pt x="13648" y="12128"/>
                </a:lnTo>
                <a:lnTo>
                  <a:pt x="11125" y="12580"/>
                </a:lnTo>
                <a:lnTo>
                  <a:pt x="11093" y="12516"/>
                </a:lnTo>
                <a:lnTo>
                  <a:pt x="14844" y="11675"/>
                </a:lnTo>
                <a:lnTo>
                  <a:pt x="15588" y="11545"/>
                </a:lnTo>
                <a:lnTo>
                  <a:pt x="17981" y="11319"/>
                </a:lnTo>
                <a:close/>
                <a:moveTo>
                  <a:pt x="20342" y="12904"/>
                </a:moveTo>
                <a:lnTo>
                  <a:pt x="21183" y="12936"/>
                </a:lnTo>
                <a:lnTo>
                  <a:pt x="22218" y="12968"/>
                </a:lnTo>
                <a:lnTo>
                  <a:pt x="23253" y="13001"/>
                </a:lnTo>
                <a:lnTo>
                  <a:pt x="23608" y="13001"/>
                </a:lnTo>
                <a:lnTo>
                  <a:pt x="24158" y="13065"/>
                </a:lnTo>
                <a:lnTo>
                  <a:pt x="24675" y="13098"/>
                </a:lnTo>
                <a:lnTo>
                  <a:pt x="25937" y="13098"/>
                </a:lnTo>
                <a:lnTo>
                  <a:pt x="27198" y="13033"/>
                </a:lnTo>
                <a:lnTo>
                  <a:pt x="27327" y="13033"/>
                </a:lnTo>
                <a:lnTo>
                  <a:pt x="27166" y="13098"/>
                </a:lnTo>
                <a:lnTo>
                  <a:pt x="26357" y="13195"/>
                </a:lnTo>
                <a:lnTo>
                  <a:pt x="25484" y="13259"/>
                </a:lnTo>
                <a:lnTo>
                  <a:pt x="24934" y="13259"/>
                </a:lnTo>
                <a:lnTo>
                  <a:pt x="24384" y="13227"/>
                </a:lnTo>
                <a:lnTo>
                  <a:pt x="23253" y="13130"/>
                </a:lnTo>
                <a:lnTo>
                  <a:pt x="22056" y="13130"/>
                </a:lnTo>
                <a:lnTo>
                  <a:pt x="21086" y="13065"/>
                </a:lnTo>
                <a:lnTo>
                  <a:pt x="20665" y="13033"/>
                </a:lnTo>
                <a:lnTo>
                  <a:pt x="19437" y="13033"/>
                </a:lnTo>
                <a:lnTo>
                  <a:pt x="18628" y="13098"/>
                </a:lnTo>
                <a:lnTo>
                  <a:pt x="17820" y="13227"/>
                </a:lnTo>
                <a:lnTo>
                  <a:pt x="17011" y="13356"/>
                </a:lnTo>
                <a:lnTo>
                  <a:pt x="16688" y="13453"/>
                </a:lnTo>
                <a:lnTo>
                  <a:pt x="16720" y="13389"/>
                </a:lnTo>
                <a:lnTo>
                  <a:pt x="16785" y="13292"/>
                </a:lnTo>
                <a:lnTo>
                  <a:pt x="16785" y="13227"/>
                </a:lnTo>
                <a:lnTo>
                  <a:pt x="20342" y="12904"/>
                </a:lnTo>
                <a:close/>
                <a:moveTo>
                  <a:pt x="4302" y="13130"/>
                </a:moveTo>
                <a:lnTo>
                  <a:pt x="4334" y="13227"/>
                </a:lnTo>
                <a:lnTo>
                  <a:pt x="3881" y="13356"/>
                </a:lnTo>
                <a:lnTo>
                  <a:pt x="3526" y="13486"/>
                </a:lnTo>
                <a:lnTo>
                  <a:pt x="3202" y="13647"/>
                </a:lnTo>
                <a:lnTo>
                  <a:pt x="3170" y="13647"/>
                </a:lnTo>
                <a:lnTo>
                  <a:pt x="3138" y="13550"/>
                </a:lnTo>
                <a:lnTo>
                  <a:pt x="3138" y="13486"/>
                </a:lnTo>
                <a:lnTo>
                  <a:pt x="3235" y="13518"/>
                </a:lnTo>
                <a:lnTo>
                  <a:pt x="3332" y="13486"/>
                </a:lnTo>
                <a:lnTo>
                  <a:pt x="3590" y="13421"/>
                </a:lnTo>
                <a:lnTo>
                  <a:pt x="3849" y="13324"/>
                </a:lnTo>
                <a:lnTo>
                  <a:pt x="4302" y="13130"/>
                </a:lnTo>
                <a:close/>
                <a:moveTo>
                  <a:pt x="18402" y="13809"/>
                </a:moveTo>
                <a:lnTo>
                  <a:pt x="18208" y="13841"/>
                </a:lnTo>
                <a:lnTo>
                  <a:pt x="17917" y="13841"/>
                </a:lnTo>
                <a:lnTo>
                  <a:pt x="18143" y="13809"/>
                </a:lnTo>
                <a:close/>
                <a:moveTo>
                  <a:pt x="10834" y="13906"/>
                </a:moveTo>
                <a:lnTo>
                  <a:pt x="10737" y="13939"/>
                </a:lnTo>
                <a:lnTo>
                  <a:pt x="10640" y="13971"/>
                </a:lnTo>
                <a:lnTo>
                  <a:pt x="10543" y="13971"/>
                </a:lnTo>
                <a:lnTo>
                  <a:pt x="10834" y="13906"/>
                </a:lnTo>
                <a:close/>
                <a:moveTo>
                  <a:pt x="4528" y="13874"/>
                </a:moveTo>
                <a:lnTo>
                  <a:pt x="4593" y="14003"/>
                </a:lnTo>
                <a:lnTo>
                  <a:pt x="4172" y="14036"/>
                </a:lnTo>
                <a:lnTo>
                  <a:pt x="4528" y="13874"/>
                </a:lnTo>
                <a:close/>
                <a:moveTo>
                  <a:pt x="28847" y="13292"/>
                </a:moveTo>
                <a:lnTo>
                  <a:pt x="28653" y="13389"/>
                </a:lnTo>
                <a:lnTo>
                  <a:pt x="28330" y="13583"/>
                </a:lnTo>
                <a:lnTo>
                  <a:pt x="27974" y="13777"/>
                </a:lnTo>
                <a:lnTo>
                  <a:pt x="27748" y="13874"/>
                </a:lnTo>
                <a:lnTo>
                  <a:pt x="27489" y="13971"/>
                </a:lnTo>
                <a:lnTo>
                  <a:pt x="26842" y="14100"/>
                </a:lnTo>
                <a:lnTo>
                  <a:pt x="26163" y="14230"/>
                </a:lnTo>
                <a:lnTo>
                  <a:pt x="25516" y="14327"/>
                </a:lnTo>
                <a:lnTo>
                  <a:pt x="24773" y="14424"/>
                </a:lnTo>
                <a:lnTo>
                  <a:pt x="24061" y="14521"/>
                </a:lnTo>
                <a:lnTo>
                  <a:pt x="21539" y="14521"/>
                </a:lnTo>
                <a:lnTo>
                  <a:pt x="20892" y="14456"/>
                </a:lnTo>
                <a:lnTo>
                  <a:pt x="19372" y="14391"/>
                </a:lnTo>
                <a:lnTo>
                  <a:pt x="19501" y="14391"/>
                </a:lnTo>
                <a:lnTo>
                  <a:pt x="21312" y="14456"/>
                </a:lnTo>
                <a:lnTo>
                  <a:pt x="22185" y="14456"/>
                </a:lnTo>
                <a:lnTo>
                  <a:pt x="23091" y="14424"/>
                </a:lnTo>
                <a:lnTo>
                  <a:pt x="24255" y="14359"/>
                </a:lnTo>
                <a:lnTo>
                  <a:pt x="24773" y="14327"/>
                </a:lnTo>
                <a:lnTo>
                  <a:pt x="25258" y="14230"/>
                </a:lnTo>
                <a:lnTo>
                  <a:pt x="25904" y="14100"/>
                </a:lnTo>
                <a:lnTo>
                  <a:pt x="26551" y="13906"/>
                </a:lnTo>
                <a:lnTo>
                  <a:pt x="26939" y="13777"/>
                </a:lnTo>
                <a:lnTo>
                  <a:pt x="27392" y="13680"/>
                </a:lnTo>
                <a:lnTo>
                  <a:pt x="27942" y="13583"/>
                </a:lnTo>
                <a:lnTo>
                  <a:pt x="28459" y="13421"/>
                </a:lnTo>
                <a:lnTo>
                  <a:pt x="28847" y="13292"/>
                </a:lnTo>
                <a:close/>
                <a:moveTo>
                  <a:pt x="3784" y="14618"/>
                </a:moveTo>
                <a:lnTo>
                  <a:pt x="4140" y="14650"/>
                </a:lnTo>
                <a:lnTo>
                  <a:pt x="4108" y="14715"/>
                </a:lnTo>
                <a:lnTo>
                  <a:pt x="3784" y="14618"/>
                </a:lnTo>
                <a:close/>
                <a:moveTo>
                  <a:pt x="15523" y="0"/>
                </a:moveTo>
                <a:lnTo>
                  <a:pt x="15168" y="33"/>
                </a:lnTo>
                <a:lnTo>
                  <a:pt x="14392" y="65"/>
                </a:lnTo>
                <a:lnTo>
                  <a:pt x="13583" y="97"/>
                </a:lnTo>
                <a:lnTo>
                  <a:pt x="12775" y="162"/>
                </a:lnTo>
                <a:lnTo>
                  <a:pt x="12387" y="227"/>
                </a:lnTo>
                <a:lnTo>
                  <a:pt x="11998" y="291"/>
                </a:lnTo>
                <a:lnTo>
                  <a:pt x="11255" y="388"/>
                </a:lnTo>
                <a:lnTo>
                  <a:pt x="10543" y="485"/>
                </a:lnTo>
                <a:lnTo>
                  <a:pt x="9314" y="712"/>
                </a:lnTo>
                <a:lnTo>
                  <a:pt x="8118" y="970"/>
                </a:lnTo>
                <a:lnTo>
                  <a:pt x="7471" y="1100"/>
                </a:lnTo>
                <a:lnTo>
                  <a:pt x="6857" y="1229"/>
                </a:lnTo>
                <a:lnTo>
                  <a:pt x="6113" y="1456"/>
                </a:lnTo>
                <a:lnTo>
                  <a:pt x="5401" y="1714"/>
                </a:lnTo>
                <a:lnTo>
                  <a:pt x="4754" y="1973"/>
                </a:lnTo>
                <a:lnTo>
                  <a:pt x="4108" y="2232"/>
                </a:lnTo>
                <a:lnTo>
                  <a:pt x="3623" y="2490"/>
                </a:lnTo>
                <a:lnTo>
                  <a:pt x="3170" y="2717"/>
                </a:lnTo>
                <a:lnTo>
                  <a:pt x="2717" y="3008"/>
                </a:lnTo>
                <a:lnTo>
                  <a:pt x="2297" y="3299"/>
                </a:lnTo>
                <a:lnTo>
                  <a:pt x="2038" y="3525"/>
                </a:lnTo>
                <a:lnTo>
                  <a:pt x="1779" y="3752"/>
                </a:lnTo>
                <a:lnTo>
                  <a:pt x="1262" y="4269"/>
                </a:lnTo>
                <a:lnTo>
                  <a:pt x="809" y="4787"/>
                </a:lnTo>
                <a:lnTo>
                  <a:pt x="615" y="5045"/>
                </a:lnTo>
                <a:lnTo>
                  <a:pt x="453" y="5369"/>
                </a:lnTo>
                <a:lnTo>
                  <a:pt x="259" y="5789"/>
                </a:lnTo>
                <a:lnTo>
                  <a:pt x="98" y="6209"/>
                </a:lnTo>
                <a:lnTo>
                  <a:pt x="1" y="6662"/>
                </a:lnTo>
                <a:lnTo>
                  <a:pt x="1" y="7083"/>
                </a:lnTo>
                <a:lnTo>
                  <a:pt x="33" y="7309"/>
                </a:lnTo>
                <a:lnTo>
                  <a:pt x="65" y="7503"/>
                </a:lnTo>
                <a:lnTo>
                  <a:pt x="130" y="7729"/>
                </a:lnTo>
                <a:lnTo>
                  <a:pt x="227" y="7923"/>
                </a:lnTo>
                <a:lnTo>
                  <a:pt x="324" y="8053"/>
                </a:lnTo>
                <a:lnTo>
                  <a:pt x="453" y="8182"/>
                </a:lnTo>
                <a:lnTo>
                  <a:pt x="680" y="8376"/>
                </a:lnTo>
                <a:lnTo>
                  <a:pt x="906" y="8570"/>
                </a:lnTo>
                <a:lnTo>
                  <a:pt x="1132" y="8700"/>
                </a:lnTo>
                <a:lnTo>
                  <a:pt x="1521" y="8861"/>
                </a:lnTo>
                <a:lnTo>
                  <a:pt x="1941" y="8958"/>
                </a:lnTo>
                <a:lnTo>
                  <a:pt x="2749" y="9088"/>
                </a:lnTo>
                <a:lnTo>
                  <a:pt x="3138" y="9120"/>
                </a:lnTo>
                <a:lnTo>
                  <a:pt x="3429" y="9152"/>
                </a:lnTo>
                <a:lnTo>
                  <a:pt x="4011" y="9282"/>
                </a:lnTo>
                <a:lnTo>
                  <a:pt x="4269" y="9379"/>
                </a:lnTo>
                <a:lnTo>
                  <a:pt x="4496" y="9508"/>
                </a:lnTo>
                <a:lnTo>
                  <a:pt x="4528" y="9637"/>
                </a:lnTo>
                <a:lnTo>
                  <a:pt x="4560" y="9864"/>
                </a:lnTo>
                <a:lnTo>
                  <a:pt x="4560" y="9961"/>
                </a:lnTo>
                <a:lnTo>
                  <a:pt x="4528" y="10025"/>
                </a:lnTo>
                <a:lnTo>
                  <a:pt x="4431" y="10155"/>
                </a:lnTo>
                <a:lnTo>
                  <a:pt x="4334" y="10284"/>
                </a:lnTo>
                <a:lnTo>
                  <a:pt x="4075" y="10511"/>
                </a:lnTo>
                <a:lnTo>
                  <a:pt x="3720" y="10769"/>
                </a:lnTo>
                <a:lnTo>
                  <a:pt x="2976" y="11319"/>
                </a:lnTo>
                <a:lnTo>
                  <a:pt x="2685" y="11578"/>
                </a:lnTo>
                <a:lnTo>
                  <a:pt x="2394" y="11836"/>
                </a:lnTo>
                <a:lnTo>
                  <a:pt x="2135" y="12160"/>
                </a:lnTo>
                <a:lnTo>
                  <a:pt x="2038" y="12322"/>
                </a:lnTo>
                <a:lnTo>
                  <a:pt x="1941" y="12516"/>
                </a:lnTo>
                <a:lnTo>
                  <a:pt x="1876" y="12742"/>
                </a:lnTo>
                <a:lnTo>
                  <a:pt x="1812" y="12968"/>
                </a:lnTo>
                <a:lnTo>
                  <a:pt x="1812" y="13227"/>
                </a:lnTo>
                <a:lnTo>
                  <a:pt x="1812" y="13453"/>
                </a:lnTo>
                <a:lnTo>
                  <a:pt x="1876" y="13680"/>
                </a:lnTo>
                <a:lnTo>
                  <a:pt x="1941" y="13906"/>
                </a:lnTo>
                <a:lnTo>
                  <a:pt x="2038" y="14133"/>
                </a:lnTo>
                <a:lnTo>
                  <a:pt x="2167" y="14359"/>
                </a:lnTo>
                <a:lnTo>
                  <a:pt x="2329" y="14585"/>
                </a:lnTo>
                <a:lnTo>
                  <a:pt x="2555" y="14812"/>
                </a:lnTo>
                <a:lnTo>
                  <a:pt x="3138" y="15297"/>
                </a:lnTo>
                <a:lnTo>
                  <a:pt x="3526" y="15588"/>
                </a:lnTo>
                <a:lnTo>
                  <a:pt x="3914" y="15814"/>
                </a:lnTo>
                <a:lnTo>
                  <a:pt x="4302" y="16041"/>
                </a:lnTo>
                <a:lnTo>
                  <a:pt x="4722" y="16202"/>
                </a:lnTo>
                <a:lnTo>
                  <a:pt x="5337" y="16364"/>
                </a:lnTo>
                <a:lnTo>
                  <a:pt x="5919" y="16461"/>
                </a:lnTo>
                <a:lnTo>
                  <a:pt x="6565" y="16558"/>
                </a:lnTo>
                <a:lnTo>
                  <a:pt x="7245" y="16655"/>
                </a:lnTo>
                <a:lnTo>
                  <a:pt x="7730" y="16720"/>
                </a:lnTo>
                <a:lnTo>
                  <a:pt x="8247" y="16720"/>
                </a:lnTo>
                <a:lnTo>
                  <a:pt x="8926" y="16655"/>
                </a:lnTo>
                <a:lnTo>
                  <a:pt x="9605" y="16526"/>
                </a:lnTo>
                <a:lnTo>
                  <a:pt x="10770" y="16170"/>
                </a:lnTo>
                <a:lnTo>
                  <a:pt x="11416" y="15976"/>
                </a:lnTo>
                <a:lnTo>
                  <a:pt x="12063" y="15750"/>
                </a:lnTo>
                <a:lnTo>
                  <a:pt x="12678" y="15523"/>
                </a:lnTo>
                <a:lnTo>
                  <a:pt x="13292" y="15232"/>
                </a:lnTo>
                <a:lnTo>
                  <a:pt x="14198" y="14876"/>
                </a:lnTo>
                <a:lnTo>
                  <a:pt x="14974" y="14844"/>
                </a:lnTo>
                <a:lnTo>
                  <a:pt x="15847" y="14812"/>
                </a:lnTo>
                <a:lnTo>
                  <a:pt x="16720" y="14844"/>
                </a:lnTo>
                <a:lnTo>
                  <a:pt x="17464" y="14876"/>
                </a:lnTo>
                <a:lnTo>
                  <a:pt x="18175" y="14941"/>
                </a:lnTo>
                <a:lnTo>
                  <a:pt x="19307" y="15038"/>
                </a:lnTo>
                <a:lnTo>
                  <a:pt x="20827" y="15103"/>
                </a:lnTo>
                <a:lnTo>
                  <a:pt x="21539" y="15135"/>
                </a:lnTo>
                <a:lnTo>
                  <a:pt x="22250" y="15167"/>
                </a:lnTo>
                <a:lnTo>
                  <a:pt x="24061" y="15167"/>
                </a:lnTo>
                <a:lnTo>
                  <a:pt x="24902" y="15070"/>
                </a:lnTo>
                <a:lnTo>
                  <a:pt x="25743" y="14941"/>
                </a:lnTo>
                <a:lnTo>
                  <a:pt x="26681" y="14779"/>
                </a:lnTo>
                <a:lnTo>
                  <a:pt x="27166" y="14715"/>
                </a:lnTo>
                <a:lnTo>
                  <a:pt x="27651" y="14585"/>
                </a:lnTo>
                <a:lnTo>
                  <a:pt x="27877" y="14488"/>
                </a:lnTo>
                <a:lnTo>
                  <a:pt x="28103" y="14391"/>
                </a:lnTo>
                <a:lnTo>
                  <a:pt x="28556" y="14197"/>
                </a:lnTo>
                <a:lnTo>
                  <a:pt x="28718" y="14100"/>
                </a:lnTo>
                <a:lnTo>
                  <a:pt x="28880" y="14003"/>
                </a:lnTo>
                <a:lnTo>
                  <a:pt x="29203" y="13809"/>
                </a:lnTo>
                <a:lnTo>
                  <a:pt x="29914" y="13324"/>
                </a:lnTo>
                <a:lnTo>
                  <a:pt x="30270" y="13033"/>
                </a:lnTo>
                <a:lnTo>
                  <a:pt x="30594" y="12742"/>
                </a:lnTo>
                <a:lnTo>
                  <a:pt x="30755" y="12580"/>
                </a:lnTo>
                <a:lnTo>
                  <a:pt x="30885" y="12386"/>
                </a:lnTo>
                <a:lnTo>
                  <a:pt x="31014" y="12192"/>
                </a:lnTo>
                <a:lnTo>
                  <a:pt x="31111" y="11998"/>
                </a:lnTo>
                <a:lnTo>
                  <a:pt x="31208" y="11901"/>
                </a:lnTo>
                <a:lnTo>
                  <a:pt x="31596" y="11448"/>
                </a:lnTo>
                <a:lnTo>
                  <a:pt x="31984" y="10931"/>
                </a:lnTo>
                <a:lnTo>
                  <a:pt x="32372" y="10349"/>
                </a:lnTo>
                <a:lnTo>
                  <a:pt x="32663" y="9831"/>
                </a:lnTo>
                <a:lnTo>
                  <a:pt x="32890" y="9379"/>
                </a:lnTo>
                <a:lnTo>
                  <a:pt x="33019" y="8958"/>
                </a:lnTo>
                <a:lnTo>
                  <a:pt x="33084" y="8506"/>
                </a:lnTo>
                <a:lnTo>
                  <a:pt x="33084" y="7988"/>
                </a:lnTo>
                <a:lnTo>
                  <a:pt x="33019" y="7406"/>
                </a:lnTo>
                <a:lnTo>
                  <a:pt x="32922" y="6695"/>
                </a:lnTo>
                <a:lnTo>
                  <a:pt x="32857" y="6403"/>
                </a:lnTo>
                <a:lnTo>
                  <a:pt x="32793" y="6145"/>
                </a:lnTo>
                <a:lnTo>
                  <a:pt x="32599" y="5595"/>
                </a:lnTo>
                <a:lnTo>
                  <a:pt x="32437" y="5142"/>
                </a:lnTo>
                <a:lnTo>
                  <a:pt x="32275" y="4754"/>
                </a:lnTo>
                <a:lnTo>
                  <a:pt x="32081" y="4431"/>
                </a:lnTo>
                <a:lnTo>
                  <a:pt x="31887" y="4140"/>
                </a:lnTo>
                <a:lnTo>
                  <a:pt x="31661" y="3881"/>
                </a:lnTo>
                <a:lnTo>
                  <a:pt x="31402" y="3622"/>
                </a:lnTo>
                <a:lnTo>
                  <a:pt x="30917" y="3137"/>
                </a:lnTo>
                <a:lnTo>
                  <a:pt x="30367" y="2717"/>
                </a:lnTo>
                <a:lnTo>
                  <a:pt x="30011" y="2458"/>
                </a:lnTo>
                <a:lnTo>
                  <a:pt x="29623" y="2232"/>
                </a:lnTo>
                <a:lnTo>
                  <a:pt x="29656" y="2199"/>
                </a:lnTo>
                <a:lnTo>
                  <a:pt x="29656" y="2135"/>
                </a:lnTo>
                <a:lnTo>
                  <a:pt x="29623" y="2070"/>
                </a:lnTo>
                <a:lnTo>
                  <a:pt x="29591" y="2005"/>
                </a:lnTo>
                <a:lnTo>
                  <a:pt x="29559" y="1973"/>
                </a:lnTo>
                <a:lnTo>
                  <a:pt x="28718" y="1520"/>
                </a:lnTo>
                <a:lnTo>
                  <a:pt x="28006" y="1229"/>
                </a:lnTo>
                <a:lnTo>
                  <a:pt x="27263" y="1003"/>
                </a:lnTo>
                <a:lnTo>
                  <a:pt x="26551" y="809"/>
                </a:lnTo>
                <a:lnTo>
                  <a:pt x="25840" y="647"/>
                </a:lnTo>
                <a:lnTo>
                  <a:pt x="25128" y="550"/>
                </a:lnTo>
                <a:lnTo>
                  <a:pt x="24384" y="485"/>
                </a:lnTo>
                <a:lnTo>
                  <a:pt x="22670" y="324"/>
                </a:lnTo>
                <a:lnTo>
                  <a:pt x="20892" y="227"/>
                </a:lnTo>
                <a:lnTo>
                  <a:pt x="18466" y="97"/>
                </a:lnTo>
                <a:lnTo>
                  <a:pt x="17237" y="33"/>
                </a:lnTo>
                <a:lnTo>
                  <a:pt x="16009" y="0"/>
                </a:lnTo>
                <a:lnTo>
                  <a:pt x="15588" y="33"/>
                </a:lnTo>
                <a:lnTo>
                  <a:pt x="155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 rot="5400000" flipH="1">
            <a:off x="-181966" y="3345632"/>
            <a:ext cx="755274" cy="484270"/>
            <a:chOff x="4924150" y="-4454105"/>
            <a:chExt cx="755274" cy="484270"/>
          </a:xfrm>
        </p:grpSpPr>
        <p:sp>
          <p:nvSpPr>
            <p:cNvPr id="68" name="Google Shape;68;p5"/>
            <p:cNvSpPr/>
            <p:nvPr/>
          </p:nvSpPr>
          <p:spPr>
            <a:xfrm>
              <a:off x="4924150" y="-4280384"/>
              <a:ext cx="755274" cy="310549"/>
            </a:xfrm>
            <a:custGeom>
              <a:avLst/>
              <a:gdLst/>
              <a:ahLst/>
              <a:cxnLst/>
              <a:rect l="l" t="t" r="r" b="b"/>
              <a:pathLst>
                <a:path w="10543" h="4335" extrusionOk="0">
                  <a:moveTo>
                    <a:pt x="5595" y="647"/>
                  </a:moveTo>
                  <a:lnTo>
                    <a:pt x="5951" y="680"/>
                  </a:lnTo>
                  <a:lnTo>
                    <a:pt x="6209" y="712"/>
                  </a:lnTo>
                  <a:lnTo>
                    <a:pt x="6598" y="809"/>
                  </a:lnTo>
                  <a:lnTo>
                    <a:pt x="7018" y="938"/>
                  </a:lnTo>
                  <a:lnTo>
                    <a:pt x="7309" y="1068"/>
                  </a:lnTo>
                  <a:lnTo>
                    <a:pt x="6986" y="1035"/>
                  </a:lnTo>
                  <a:lnTo>
                    <a:pt x="6792" y="1035"/>
                  </a:lnTo>
                  <a:lnTo>
                    <a:pt x="6209" y="938"/>
                  </a:lnTo>
                  <a:lnTo>
                    <a:pt x="5627" y="841"/>
                  </a:lnTo>
                  <a:lnTo>
                    <a:pt x="4884" y="841"/>
                  </a:lnTo>
                  <a:lnTo>
                    <a:pt x="4528" y="874"/>
                  </a:lnTo>
                  <a:lnTo>
                    <a:pt x="4172" y="906"/>
                  </a:lnTo>
                  <a:lnTo>
                    <a:pt x="3816" y="1003"/>
                  </a:lnTo>
                  <a:lnTo>
                    <a:pt x="3461" y="1132"/>
                  </a:lnTo>
                  <a:lnTo>
                    <a:pt x="3461" y="1132"/>
                  </a:lnTo>
                  <a:lnTo>
                    <a:pt x="3784" y="971"/>
                  </a:lnTo>
                  <a:lnTo>
                    <a:pt x="4010" y="874"/>
                  </a:lnTo>
                  <a:lnTo>
                    <a:pt x="4366" y="777"/>
                  </a:lnTo>
                  <a:lnTo>
                    <a:pt x="4754" y="712"/>
                  </a:lnTo>
                  <a:lnTo>
                    <a:pt x="5045" y="647"/>
                  </a:lnTo>
                  <a:close/>
                  <a:moveTo>
                    <a:pt x="6695" y="1682"/>
                  </a:moveTo>
                  <a:lnTo>
                    <a:pt x="6889" y="1747"/>
                  </a:lnTo>
                  <a:lnTo>
                    <a:pt x="5886" y="1779"/>
                  </a:lnTo>
                  <a:lnTo>
                    <a:pt x="5757" y="1779"/>
                  </a:lnTo>
                  <a:lnTo>
                    <a:pt x="6112" y="1715"/>
                  </a:lnTo>
                  <a:lnTo>
                    <a:pt x="6468" y="1682"/>
                  </a:lnTo>
                  <a:close/>
                  <a:moveTo>
                    <a:pt x="4301" y="1553"/>
                  </a:moveTo>
                  <a:lnTo>
                    <a:pt x="3752" y="1747"/>
                  </a:lnTo>
                  <a:lnTo>
                    <a:pt x="3202" y="1941"/>
                  </a:lnTo>
                  <a:lnTo>
                    <a:pt x="2782" y="2135"/>
                  </a:lnTo>
                  <a:lnTo>
                    <a:pt x="3299" y="1876"/>
                  </a:lnTo>
                  <a:lnTo>
                    <a:pt x="3784" y="1682"/>
                  </a:lnTo>
                  <a:lnTo>
                    <a:pt x="4301" y="1553"/>
                  </a:lnTo>
                  <a:close/>
                  <a:moveTo>
                    <a:pt x="9508" y="2814"/>
                  </a:moveTo>
                  <a:lnTo>
                    <a:pt x="9605" y="2911"/>
                  </a:lnTo>
                  <a:lnTo>
                    <a:pt x="9702" y="3041"/>
                  </a:lnTo>
                  <a:lnTo>
                    <a:pt x="9476" y="3073"/>
                  </a:lnTo>
                  <a:lnTo>
                    <a:pt x="9508" y="2976"/>
                  </a:lnTo>
                  <a:lnTo>
                    <a:pt x="9508" y="2879"/>
                  </a:lnTo>
                  <a:lnTo>
                    <a:pt x="9508" y="2814"/>
                  </a:lnTo>
                  <a:close/>
                  <a:moveTo>
                    <a:pt x="5272" y="1"/>
                  </a:moveTo>
                  <a:lnTo>
                    <a:pt x="4625" y="65"/>
                  </a:lnTo>
                  <a:lnTo>
                    <a:pt x="4010" y="227"/>
                  </a:lnTo>
                  <a:lnTo>
                    <a:pt x="3719" y="324"/>
                  </a:lnTo>
                  <a:lnTo>
                    <a:pt x="3558" y="389"/>
                  </a:lnTo>
                  <a:lnTo>
                    <a:pt x="3493" y="421"/>
                  </a:lnTo>
                  <a:lnTo>
                    <a:pt x="3493" y="421"/>
                  </a:lnTo>
                  <a:lnTo>
                    <a:pt x="3105" y="583"/>
                  </a:lnTo>
                  <a:lnTo>
                    <a:pt x="2717" y="809"/>
                  </a:lnTo>
                  <a:lnTo>
                    <a:pt x="2167" y="1132"/>
                  </a:lnTo>
                  <a:lnTo>
                    <a:pt x="1747" y="1424"/>
                  </a:lnTo>
                  <a:lnTo>
                    <a:pt x="1359" y="1779"/>
                  </a:lnTo>
                  <a:lnTo>
                    <a:pt x="1100" y="2006"/>
                  </a:lnTo>
                  <a:lnTo>
                    <a:pt x="874" y="2297"/>
                  </a:lnTo>
                  <a:lnTo>
                    <a:pt x="712" y="2523"/>
                  </a:lnTo>
                  <a:lnTo>
                    <a:pt x="582" y="2749"/>
                  </a:lnTo>
                  <a:lnTo>
                    <a:pt x="421" y="3073"/>
                  </a:lnTo>
                  <a:lnTo>
                    <a:pt x="388" y="3138"/>
                  </a:lnTo>
                  <a:lnTo>
                    <a:pt x="162" y="3655"/>
                  </a:lnTo>
                  <a:lnTo>
                    <a:pt x="0" y="4043"/>
                  </a:lnTo>
                  <a:lnTo>
                    <a:pt x="0" y="4140"/>
                  </a:lnTo>
                  <a:lnTo>
                    <a:pt x="33" y="4205"/>
                  </a:lnTo>
                  <a:lnTo>
                    <a:pt x="97" y="4269"/>
                  </a:lnTo>
                  <a:lnTo>
                    <a:pt x="162" y="4302"/>
                  </a:lnTo>
                  <a:lnTo>
                    <a:pt x="227" y="4334"/>
                  </a:lnTo>
                  <a:lnTo>
                    <a:pt x="356" y="4334"/>
                  </a:lnTo>
                  <a:lnTo>
                    <a:pt x="421" y="4269"/>
                  </a:lnTo>
                  <a:lnTo>
                    <a:pt x="518" y="4334"/>
                  </a:lnTo>
                  <a:lnTo>
                    <a:pt x="615" y="4334"/>
                  </a:lnTo>
                  <a:lnTo>
                    <a:pt x="776" y="4302"/>
                  </a:lnTo>
                  <a:lnTo>
                    <a:pt x="938" y="4269"/>
                  </a:lnTo>
                  <a:lnTo>
                    <a:pt x="1876" y="4269"/>
                  </a:lnTo>
                  <a:lnTo>
                    <a:pt x="2102" y="4237"/>
                  </a:lnTo>
                  <a:lnTo>
                    <a:pt x="3234" y="4269"/>
                  </a:lnTo>
                  <a:lnTo>
                    <a:pt x="4593" y="4172"/>
                  </a:lnTo>
                  <a:lnTo>
                    <a:pt x="5951" y="4108"/>
                  </a:lnTo>
                  <a:lnTo>
                    <a:pt x="6792" y="4011"/>
                  </a:lnTo>
                  <a:lnTo>
                    <a:pt x="7665" y="3914"/>
                  </a:lnTo>
                  <a:lnTo>
                    <a:pt x="8635" y="3817"/>
                  </a:lnTo>
                  <a:lnTo>
                    <a:pt x="9605" y="3720"/>
                  </a:lnTo>
                  <a:lnTo>
                    <a:pt x="9993" y="3655"/>
                  </a:lnTo>
                  <a:lnTo>
                    <a:pt x="10187" y="3655"/>
                  </a:lnTo>
                  <a:lnTo>
                    <a:pt x="10381" y="3590"/>
                  </a:lnTo>
                  <a:lnTo>
                    <a:pt x="10478" y="3493"/>
                  </a:lnTo>
                  <a:lnTo>
                    <a:pt x="10511" y="3396"/>
                  </a:lnTo>
                  <a:lnTo>
                    <a:pt x="10543" y="3299"/>
                  </a:lnTo>
                  <a:lnTo>
                    <a:pt x="10511" y="3202"/>
                  </a:lnTo>
                  <a:lnTo>
                    <a:pt x="10414" y="2976"/>
                  </a:lnTo>
                  <a:lnTo>
                    <a:pt x="10284" y="2782"/>
                  </a:lnTo>
                  <a:lnTo>
                    <a:pt x="9929" y="2297"/>
                  </a:lnTo>
                  <a:lnTo>
                    <a:pt x="9540" y="1876"/>
                  </a:lnTo>
                  <a:lnTo>
                    <a:pt x="9120" y="1488"/>
                  </a:lnTo>
                  <a:lnTo>
                    <a:pt x="8667" y="1100"/>
                  </a:lnTo>
                  <a:lnTo>
                    <a:pt x="8247" y="841"/>
                  </a:lnTo>
                  <a:lnTo>
                    <a:pt x="7794" y="615"/>
                  </a:lnTo>
                  <a:lnTo>
                    <a:pt x="7406" y="421"/>
                  </a:lnTo>
                  <a:lnTo>
                    <a:pt x="7018" y="259"/>
                  </a:lnTo>
                  <a:lnTo>
                    <a:pt x="6565" y="130"/>
                  </a:lnTo>
                  <a:lnTo>
                    <a:pt x="6145" y="65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5070076" y="-4454105"/>
              <a:ext cx="206244" cy="136756"/>
            </a:xfrm>
            <a:custGeom>
              <a:avLst/>
              <a:gdLst/>
              <a:ahLst/>
              <a:cxnLst/>
              <a:rect l="l" t="t" r="r" b="b"/>
              <a:pathLst>
                <a:path w="2879" h="1909" extrusionOk="0">
                  <a:moveTo>
                    <a:pt x="939" y="1035"/>
                  </a:moveTo>
                  <a:lnTo>
                    <a:pt x="971" y="1132"/>
                  </a:lnTo>
                  <a:lnTo>
                    <a:pt x="1068" y="1197"/>
                  </a:lnTo>
                  <a:lnTo>
                    <a:pt x="1100" y="1229"/>
                  </a:lnTo>
                  <a:lnTo>
                    <a:pt x="874" y="1229"/>
                  </a:lnTo>
                  <a:lnTo>
                    <a:pt x="874" y="1197"/>
                  </a:lnTo>
                  <a:lnTo>
                    <a:pt x="874" y="1164"/>
                  </a:lnTo>
                  <a:lnTo>
                    <a:pt x="874" y="1132"/>
                  </a:lnTo>
                  <a:lnTo>
                    <a:pt x="906" y="1067"/>
                  </a:lnTo>
                  <a:lnTo>
                    <a:pt x="939" y="1035"/>
                  </a:lnTo>
                  <a:close/>
                  <a:moveTo>
                    <a:pt x="1876" y="0"/>
                  </a:moveTo>
                  <a:lnTo>
                    <a:pt x="1585" y="33"/>
                  </a:lnTo>
                  <a:lnTo>
                    <a:pt x="1262" y="97"/>
                  </a:lnTo>
                  <a:lnTo>
                    <a:pt x="1036" y="162"/>
                  </a:lnTo>
                  <a:lnTo>
                    <a:pt x="809" y="227"/>
                  </a:lnTo>
                  <a:lnTo>
                    <a:pt x="615" y="324"/>
                  </a:lnTo>
                  <a:lnTo>
                    <a:pt x="389" y="421"/>
                  </a:lnTo>
                  <a:lnTo>
                    <a:pt x="227" y="582"/>
                  </a:lnTo>
                  <a:lnTo>
                    <a:pt x="98" y="744"/>
                  </a:lnTo>
                  <a:lnTo>
                    <a:pt x="1" y="938"/>
                  </a:lnTo>
                  <a:lnTo>
                    <a:pt x="1" y="1164"/>
                  </a:lnTo>
                  <a:lnTo>
                    <a:pt x="33" y="1358"/>
                  </a:lnTo>
                  <a:lnTo>
                    <a:pt x="98" y="1520"/>
                  </a:lnTo>
                  <a:lnTo>
                    <a:pt x="227" y="1649"/>
                  </a:lnTo>
                  <a:lnTo>
                    <a:pt x="356" y="1779"/>
                  </a:lnTo>
                  <a:lnTo>
                    <a:pt x="453" y="1811"/>
                  </a:lnTo>
                  <a:lnTo>
                    <a:pt x="583" y="1876"/>
                  </a:lnTo>
                  <a:lnTo>
                    <a:pt x="809" y="1908"/>
                  </a:lnTo>
                  <a:lnTo>
                    <a:pt x="1133" y="1908"/>
                  </a:lnTo>
                  <a:lnTo>
                    <a:pt x="1424" y="1844"/>
                  </a:lnTo>
                  <a:lnTo>
                    <a:pt x="1521" y="1844"/>
                  </a:lnTo>
                  <a:lnTo>
                    <a:pt x="1682" y="1811"/>
                  </a:lnTo>
                  <a:lnTo>
                    <a:pt x="1876" y="1779"/>
                  </a:lnTo>
                  <a:lnTo>
                    <a:pt x="2070" y="1714"/>
                  </a:lnTo>
                  <a:lnTo>
                    <a:pt x="2329" y="1585"/>
                  </a:lnTo>
                  <a:lnTo>
                    <a:pt x="2426" y="1520"/>
                  </a:lnTo>
                  <a:lnTo>
                    <a:pt x="2523" y="1455"/>
                  </a:lnTo>
                  <a:lnTo>
                    <a:pt x="2620" y="1358"/>
                  </a:lnTo>
                  <a:lnTo>
                    <a:pt x="2685" y="1294"/>
                  </a:lnTo>
                  <a:lnTo>
                    <a:pt x="2750" y="1197"/>
                  </a:lnTo>
                  <a:lnTo>
                    <a:pt x="2847" y="1067"/>
                  </a:lnTo>
                  <a:lnTo>
                    <a:pt x="2879" y="938"/>
                  </a:lnTo>
                  <a:lnTo>
                    <a:pt x="2879" y="776"/>
                  </a:lnTo>
                  <a:lnTo>
                    <a:pt x="2847" y="647"/>
                  </a:lnTo>
                  <a:lnTo>
                    <a:pt x="2782" y="421"/>
                  </a:lnTo>
                  <a:lnTo>
                    <a:pt x="2717" y="388"/>
                  </a:lnTo>
                  <a:lnTo>
                    <a:pt x="2620" y="259"/>
                  </a:lnTo>
                  <a:lnTo>
                    <a:pt x="2459" y="130"/>
                  </a:lnTo>
                  <a:lnTo>
                    <a:pt x="2329" y="65"/>
                  </a:lnTo>
                  <a:lnTo>
                    <a:pt x="2200" y="33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5"/>
          <p:cNvGrpSpPr/>
          <p:nvPr/>
        </p:nvGrpSpPr>
        <p:grpSpPr>
          <a:xfrm rot="10800000">
            <a:off x="148743" y="4225856"/>
            <a:ext cx="965609" cy="756284"/>
            <a:chOff x="-1449344" y="-682444"/>
            <a:chExt cx="965609" cy="756284"/>
          </a:xfrm>
        </p:grpSpPr>
        <p:sp>
          <p:nvSpPr>
            <p:cNvPr id="71" name="Google Shape;71;p5"/>
            <p:cNvSpPr/>
            <p:nvPr/>
          </p:nvSpPr>
          <p:spPr>
            <a:xfrm>
              <a:off x="-1449344" y="-682444"/>
              <a:ext cx="898767" cy="536454"/>
            </a:xfrm>
            <a:custGeom>
              <a:avLst/>
              <a:gdLst/>
              <a:ahLst/>
              <a:cxnLst/>
              <a:rect l="l" t="t" r="r" b="b"/>
              <a:pathLst>
                <a:path w="16526" h="9864" extrusionOk="0">
                  <a:moveTo>
                    <a:pt x="4819" y="938"/>
                  </a:moveTo>
                  <a:lnTo>
                    <a:pt x="4787" y="1035"/>
                  </a:lnTo>
                  <a:lnTo>
                    <a:pt x="4496" y="1035"/>
                  </a:lnTo>
                  <a:lnTo>
                    <a:pt x="4204" y="970"/>
                  </a:lnTo>
                  <a:lnTo>
                    <a:pt x="4496" y="938"/>
                  </a:lnTo>
                  <a:close/>
                  <a:moveTo>
                    <a:pt x="3558" y="1067"/>
                  </a:moveTo>
                  <a:lnTo>
                    <a:pt x="3558" y="1100"/>
                  </a:lnTo>
                  <a:lnTo>
                    <a:pt x="3590" y="1164"/>
                  </a:lnTo>
                  <a:lnTo>
                    <a:pt x="2976" y="1229"/>
                  </a:lnTo>
                  <a:lnTo>
                    <a:pt x="3105" y="1164"/>
                  </a:lnTo>
                  <a:lnTo>
                    <a:pt x="3558" y="1067"/>
                  </a:lnTo>
                  <a:close/>
                  <a:moveTo>
                    <a:pt x="7697" y="1261"/>
                  </a:moveTo>
                  <a:lnTo>
                    <a:pt x="8085" y="1294"/>
                  </a:lnTo>
                  <a:lnTo>
                    <a:pt x="8085" y="1326"/>
                  </a:lnTo>
                  <a:lnTo>
                    <a:pt x="7568" y="1294"/>
                  </a:lnTo>
                  <a:lnTo>
                    <a:pt x="7697" y="1261"/>
                  </a:lnTo>
                  <a:close/>
                  <a:moveTo>
                    <a:pt x="9993" y="1520"/>
                  </a:moveTo>
                  <a:lnTo>
                    <a:pt x="10090" y="1552"/>
                  </a:lnTo>
                  <a:lnTo>
                    <a:pt x="10123" y="1585"/>
                  </a:lnTo>
                  <a:lnTo>
                    <a:pt x="10123" y="1617"/>
                  </a:lnTo>
                  <a:lnTo>
                    <a:pt x="10090" y="1617"/>
                  </a:lnTo>
                  <a:lnTo>
                    <a:pt x="9993" y="1552"/>
                  </a:lnTo>
                  <a:lnTo>
                    <a:pt x="9993" y="1520"/>
                  </a:lnTo>
                  <a:close/>
                  <a:moveTo>
                    <a:pt x="2685" y="1682"/>
                  </a:moveTo>
                  <a:lnTo>
                    <a:pt x="2814" y="1714"/>
                  </a:lnTo>
                  <a:lnTo>
                    <a:pt x="2361" y="1811"/>
                  </a:lnTo>
                  <a:lnTo>
                    <a:pt x="2264" y="1811"/>
                  </a:lnTo>
                  <a:lnTo>
                    <a:pt x="2588" y="1714"/>
                  </a:lnTo>
                  <a:lnTo>
                    <a:pt x="2685" y="1682"/>
                  </a:lnTo>
                  <a:close/>
                  <a:moveTo>
                    <a:pt x="5239" y="2070"/>
                  </a:moveTo>
                  <a:lnTo>
                    <a:pt x="5272" y="2102"/>
                  </a:lnTo>
                  <a:lnTo>
                    <a:pt x="5336" y="2231"/>
                  </a:lnTo>
                  <a:lnTo>
                    <a:pt x="5304" y="2231"/>
                  </a:lnTo>
                  <a:lnTo>
                    <a:pt x="4981" y="2167"/>
                  </a:lnTo>
                  <a:lnTo>
                    <a:pt x="5239" y="2070"/>
                  </a:lnTo>
                  <a:close/>
                  <a:moveTo>
                    <a:pt x="7341" y="2167"/>
                  </a:moveTo>
                  <a:lnTo>
                    <a:pt x="8053" y="2264"/>
                  </a:lnTo>
                  <a:lnTo>
                    <a:pt x="8021" y="2361"/>
                  </a:lnTo>
                  <a:lnTo>
                    <a:pt x="7924" y="2328"/>
                  </a:lnTo>
                  <a:lnTo>
                    <a:pt x="7341" y="2167"/>
                  </a:lnTo>
                  <a:close/>
                  <a:moveTo>
                    <a:pt x="2199" y="2296"/>
                  </a:moveTo>
                  <a:lnTo>
                    <a:pt x="2329" y="2328"/>
                  </a:lnTo>
                  <a:lnTo>
                    <a:pt x="2232" y="2393"/>
                  </a:lnTo>
                  <a:lnTo>
                    <a:pt x="1973" y="2425"/>
                  </a:lnTo>
                  <a:lnTo>
                    <a:pt x="1908" y="2458"/>
                  </a:lnTo>
                  <a:lnTo>
                    <a:pt x="1779" y="2425"/>
                  </a:lnTo>
                  <a:lnTo>
                    <a:pt x="2199" y="2296"/>
                  </a:lnTo>
                  <a:close/>
                  <a:moveTo>
                    <a:pt x="10543" y="2005"/>
                  </a:moveTo>
                  <a:lnTo>
                    <a:pt x="10899" y="2328"/>
                  </a:lnTo>
                  <a:lnTo>
                    <a:pt x="11190" y="2555"/>
                  </a:lnTo>
                  <a:lnTo>
                    <a:pt x="11190" y="2555"/>
                  </a:lnTo>
                  <a:lnTo>
                    <a:pt x="10543" y="2199"/>
                  </a:lnTo>
                  <a:lnTo>
                    <a:pt x="10543" y="2102"/>
                  </a:lnTo>
                  <a:lnTo>
                    <a:pt x="10543" y="2005"/>
                  </a:lnTo>
                  <a:close/>
                  <a:moveTo>
                    <a:pt x="6371" y="2684"/>
                  </a:moveTo>
                  <a:lnTo>
                    <a:pt x="6598" y="2749"/>
                  </a:lnTo>
                  <a:lnTo>
                    <a:pt x="6274" y="2716"/>
                  </a:lnTo>
                  <a:lnTo>
                    <a:pt x="6242" y="2684"/>
                  </a:lnTo>
                  <a:close/>
                  <a:moveTo>
                    <a:pt x="2329" y="2975"/>
                  </a:moveTo>
                  <a:lnTo>
                    <a:pt x="2943" y="3008"/>
                  </a:lnTo>
                  <a:lnTo>
                    <a:pt x="3396" y="3008"/>
                  </a:lnTo>
                  <a:lnTo>
                    <a:pt x="3364" y="3040"/>
                  </a:lnTo>
                  <a:lnTo>
                    <a:pt x="2199" y="3040"/>
                  </a:lnTo>
                  <a:lnTo>
                    <a:pt x="2296" y="2975"/>
                  </a:lnTo>
                  <a:close/>
                  <a:moveTo>
                    <a:pt x="3493" y="3493"/>
                  </a:moveTo>
                  <a:lnTo>
                    <a:pt x="2943" y="3557"/>
                  </a:lnTo>
                  <a:lnTo>
                    <a:pt x="3073" y="3525"/>
                  </a:lnTo>
                  <a:lnTo>
                    <a:pt x="3493" y="3493"/>
                  </a:lnTo>
                  <a:close/>
                  <a:moveTo>
                    <a:pt x="874" y="3428"/>
                  </a:moveTo>
                  <a:lnTo>
                    <a:pt x="1100" y="3493"/>
                  </a:lnTo>
                  <a:lnTo>
                    <a:pt x="1132" y="3493"/>
                  </a:lnTo>
                  <a:lnTo>
                    <a:pt x="1068" y="3590"/>
                  </a:lnTo>
                  <a:lnTo>
                    <a:pt x="971" y="3557"/>
                  </a:lnTo>
                  <a:lnTo>
                    <a:pt x="938" y="3525"/>
                  </a:lnTo>
                  <a:lnTo>
                    <a:pt x="874" y="3493"/>
                  </a:lnTo>
                  <a:lnTo>
                    <a:pt x="841" y="3460"/>
                  </a:lnTo>
                  <a:lnTo>
                    <a:pt x="874" y="3428"/>
                  </a:lnTo>
                  <a:close/>
                  <a:moveTo>
                    <a:pt x="10963" y="3622"/>
                  </a:moveTo>
                  <a:lnTo>
                    <a:pt x="11493" y="3857"/>
                  </a:lnTo>
                  <a:lnTo>
                    <a:pt x="11287" y="3784"/>
                  </a:lnTo>
                  <a:lnTo>
                    <a:pt x="10963" y="3687"/>
                  </a:lnTo>
                  <a:lnTo>
                    <a:pt x="10963" y="3622"/>
                  </a:lnTo>
                  <a:close/>
                  <a:moveTo>
                    <a:pt x="2167" y="4042"/>
                  </a:moveTo>
                  <a:lnTo>
                    <a:pt x="1747" y="4107"/>
                  </a:lnTo>
                  <a:lnTo>
                    <a:pt x="1359" y="4139"/>
                  </a:lnTo>
                  <a:lnTo>
                    <a:pt x="1359" y="4139"/>
                  </a:lnTo>
                  <a:lnTo>
                    <a:pt x="1391" y="4075"/>
                  </a:lnTo>
                  <a:lnTo>
                    <a:pt x="1747" y="4075"/>
                  </a:lnTo>
                  <a:lnTo>
                    <a:pt x="2167" y="4042"/>
                  </a:lnTo>
                  <a:close/>
                  <a:moveTo>
                    <a:pt x="550" y="3784"/>
                  </a:moveTo>
                  <a:lnTo>
                    <a:pt x="679" y="3913"/>
                  </a:lnTo>
                  <a:lnTo>
                    <a:pt x="615" y="3978"/>
                  </a:lnTo>
                  <a:lnTo>
                    <a:pt x="550" y="4075"/>
                  </a:lnTo>
                  <a:lnTo>
                    <a:pt x="550" y="4172"/>
                  </a:lnTo>
                  <a:lnTo>
                    <a:pt x="550" y="4269"/>
                  </a:lnTo>
                  <a:lnTo>
                    <a:pt x="582" y="4366"/>
                  </a:lnTo>
                  <a:lnTo>
                    <a:pt x="615" y="4430"/>
                  </a:lnTo>
                  <a:lnTo>
                    <a:pt x="550" y="4463"/>
                  </a:lnTo>
                  <a:lnTo>
                    <a:pt x="453" y="4527"/>
                  </a:lnTo>
                  <a:lnTo>
                    <a:pt x="453" y="4139"/>
                  </a:lnTo>
                  <a:lnTo>
                    <a:pt x="550" y="3784"/>
                  </a:lnTo>
                  <a:close/>
                  <a:moveTo>
                    <a:pt x="13874" y="4851"/>
                  </a:moveTo>
                  <a:lnTo>
                    <a:pt x="14100" y="5077"/>
                  </a:lnTo>
                  <a:lnTo>
                    <a:pt x="14197" y="5207"/>
                  </a:lnTo>
                  <a:lnTo>
                    <a:pt x="14456" y="5530"/>
                  </a:lnTo>
                  <a:lnTo>
                    <a:pt x="14133" y="5174"/>
                  </a:lnTo>
                  <a:lnTo>
                    <a:pt x="13842" y="4851"/>
                  </a:lnTo>
                  <a:close/>
                  <a:moveTo>
                    <a:pt x="841" y="5368"/>
                  </a:moveTo>
                  <a:lnTo>
                    <a:pt x="971" y="5595"/>
                  </a:lnTo>
                  <a:lnTo>
                    <a:pt x="1197" y="5789"/>
                  </a:lnTo>
                  <a:lnTo>
                    <a:pt x="1003" y="5659"/>
                  </a:lnTo>
                  <a:lnTo>
                    <a:pt x="841" y="5498"/>
                  </a:lnTo>
                  <a:lnTo>
                    <a:pt x="744" y="5368"/>
                  </a:lnTo>
                  <a:close/>
                  <a:moveTo>
                    <a:pt x="14779" y="6371"/>
                  </a:moveTo>
                  <a:lnTo>
                    <a:pt x="14844" y="6436"/>
                  </a:lnTo>
                  <a:lnTo>
                    <a:pt x="14973" y="6565"/>
                  </a:lnTo>
                  <a:lnTo>
                    <a:pt x="15006" y="6597"/>
                  </a:lnTo>
                  <a:lnTo>
                    <a:pt x="15038" y="6630"/>
                  </a:lnTo>
                  <a:lnTo>
                    <a:pt x="15070" y="6694"/>
                  </a:lnTo>
                  <a:lnTo>
                    <a:pt x="15265" y="7018"/>
                  </a:lnTo>
                  <a:lnTo>
                    <a:pt x="14779" y="6371"/>
                  </a:lnTo>
                  <a:close/>
                  <a:moveTo>
                    <a:pt x="5627" y="0"/>
                  </a:moveTo>
                  <a:lnTo>
                    <a:pt x="5207" y="65"/>
                  </a:lnTo>
                  <a:lnTo>
                    <a:pt x="4787" y="129"/>
                  </a:lnTo>
                  <a:lnTo>
                    <a:pt x="4366" y="226"/>
                  </a:lnTo>
                  <a:lnTo>
                    <a:pt x="3946" y="356"/>
                  </a:lnTo>
                  <a:lnTo>
                    <a:pt x="3461" y="517"/>
                  </a:lnTo>
                  <a:lnTo>
                    <a:pt x="2976" y="711"/>
                  </a:lnTo>
                  <a:lnTo>
                    <a:pt x="2555" y="906"/>
                  </a:lnTo>
                  <a:lnTo>
                    <a:pt x="2458" y="970"/>
                  </a:lnTo>
                  <a:lnTo>
                    <a:pt x="2005" y="1229"/>
                  </a:lnTo>
                  <a:lnTo>
                    <a:pt x="1585" y="1520"/>
                  </a:lnTo>
                  <a:lnTo>
                    <a:pt x="1229" y="1843"/>
                  </a:lnTo>
                  <a:lnTo>
                    <a:pt x="1068" y="2005"/>
                  </a:lnTo>
                  <a:lnTo>
                    <a:pt x="906" y="2199"/>
                  </a:lnTo>
                  <a:lnTo>
                    <a:pt x="841" y="2264"/>
                  </a:lnTo>
                  <a:lnTo>
                    <a:pt x="485" y="2716"/>
                  </a:lnTo>
                  <a:lnTo>
                    <a:pt x="356" y="2975"/>
                  </a:lnTo>
                  <a:lnTo>
                    <a:pt x="259" y="3202"/>
                  </a:lnTo>
                  <a:lnTo>
                    <a:pt x="259" y="3169"/>
                  </a:lnTo>
                  <a:lnTo>
                    <a:pt x="97" y="3654"/>
                  </a:lnTo>
                  <a:lnTo>
                    <a:pt x="33" y="3978"/>
                  </a:lnTo>
                  <a:lnTo>
                    <a:pt x="0" y="4236"/>
                  </a:lnTo>
                  <a:lnTo>
                    <a:pt x="0" y="4495"/>
                  </a:lnTo>
                  <a:lnTo>
                    <a:pt x="65" y="4754"/>
                  </a:lnTo>
                  <a:lnTo>
                    <a:pt x="65" y="4786"/>
                  </a:lnTo>
                  <a:lnTo>
                    <a:pt x="65" y="4819"/>
                  </a:lnTo>
                  <a:lnTo>
                    <a:pt x="130" y="5142"/>
                  </a:lnTo>
                  <a:lnTo>
                    <a:pt x="162" y="5174"/>
                  </a:lnTo>
                  <a:lnTo>
                    <a:pt x="227" y="5336"/>
                  </a:lnTo>
                  <a:lnTo>
                    <a:pt x="291" y="5530"/>
                  </a:lnTo>
                  <a:lnTo>
                    <a:pt x="388" y="5692"/>
                  </a:lnTo>
                  <a:lnTo>
                    <a:pt x="582" y="5918"/>
                  </a:lnTo>
                  <a:lnTo>
                    <a:pt x="809" y="6112"/>
                  </a:lnTo>
                  <a:lnTo>
                    <a:pt x="1035" y="6274"/>
                  </a:lnTo>
                  <a:lnTo>
                    <a:pt x="1262" y="6403"/>
                  </a:lnTo>
                  <a:lnTo>
                    <a:pt x="1520" y="6500"/>
                  </a:lnTo>
                  <a:lnTo>
                    <a:pt x="1779" y="6565"/>
                  </a:lnTo>
                  <a:lnTo>
                    <a:pt x="2070" y="6597"/>
                  </a:lnTo>
                  <a:lnTo>
                    <a:pt x="2329" y="6630"/>
                  </a:lnTo>
                  <a:lnTo>
                    <a:pt x="2620" y="6630"/>
                  </a:lnTo>
                  <a:lnTo>
                    <a:pt x="2879" y="6597"/>
                  </a:lnTo>
                  <a:lnTo>
                    <a:pt x="3331" y="6500"/>
                  </a:lnTo>
                  <a:lnTo>
                    <a:pt x="3784" y="6371"/>
                  </a:lnTo>
                  <a:lnTo>
                    <a:pt x="4204" y="6177"/>
                  </a:lnTo>
                  <a:lnTo>
                    <a:pt x="4657" y="5886"/>
                  </a:lnTo>
                  <a:lnTo>
                    <a:pt x="5078" y="5595"/>
                  </a:lnTo>
                  <a:lnTo>
                    <a:pt x="5272" y="5465"/>
                  </a:lnTo>
                  <a:lnTo>
                    <a:pt x="5530" y="5304"/>
                  </a:lnTo>
                  <a:lnTo>
                    <a:pt x="5918" y="5077"/>
                  </a:lnTo>
                  <a:lnTo>
                    <a:pt x="6339" y="4883"/>
                  </a:lnTo>
                  <a:lnTo>
                    <a:pt x="7050" y="4560"/>
                  </a:lnTo>
                  <a:lnTo>
                    <a:pt x="7406" y="4430"/>
                  </a:lnTo>
                  <a:lnTo>
                    <a:pt x="7729" y="4333"/>
                  </a:lnTo>
                  <a:lnTo>
                    <a:pt x="8182" y="4204"/>
                  </a:lnTo>
                  <a:lnTo>
                    <a:pt x="8667" y="4139"/>
                  </a:lnTo>
                  <a:lnTo>
                    <a:pt x="9185" y="4139"/>
                  </a:lnTo>
                  <a:lnTo>
                    <a:pt x="9702" y="4172"/>
                  </a:lnTo>
                  <a:lnTo>
                    <a:pt x="10155" y="4236"/>
                  </a:lnTo>
                  <a:lnTo>
                    <a:pt x="10672" y="4333"/>
                  </a:lnTo>
                  <a:lnTo>
                    <a:pt x="11190" y="4495"/>
                  </a:lnTo>
                  <a:lnTo>
                    <a:pt x="11675" y="4689"/>
                  </a:lnTo>
                  <a:lnTo>
                    <a:pt x="12160" y="4883"/>
                  </a:lnTo>
                  <a:lnTo>
                    <a:pt x="12645" y="5110"/>
                  </a:lnTo>
                  <a:lnTo>
                    <a:pt x="13065" y="5401"/>
                  </a:lnTo>
                  <a:lnTo>
                    <a:pt x="13486" y="5692"/>
                  </a:lnTo>
                  <a:lnTo>
                    <a:pt x="13874" y="6015"/>
                  </a:lnTo>
                  <a:lnTo>
                    <a:pt x="14197" y="6306"/>
                  </a:lnTo>
                  <a:lnTo>
                    <a:pt x="14456" y="6597"/>
                  </a:lnTo>
                  <a:lnTo>
                    <a:pt x="14682" y="6888"/>
                  </a:lnTo>
                  <a:lnTo>
                    <a:pt x="14909" y="7212"/>
                  </a:lnTo>
                  <a:lnTo>
                    <a:pt x="15394" y="7955"/>
                  </a:lnTo>
                  <a:lnTo>
                    <a:pt x="15620" y="8376"/>
                  </a:lnTo>
                  <a:lnTo>
                    <a:pt x="15814" y="8764"/>
                  </a:lnTo>
                  <a:lnTo>
                    <a:pt x="16008" y="9184"/>
                  </a:lnTo>
                  <a:lnTo>
                    <a:pt x="16170" y="9605"/>
                  </a:lnTo>
                  <a:lnTo>
                    <a:pt x="16202" y="9734"/>
                  </a:lnTo>
                  <a:lnTo>
                    <a:pt x="16235" y="9766"/>
                  </a:lnTo>
                  <a:lnTo>
                    <a:pt x="16267" y="9831"/>
                  </a:lnTo>
                  <a:lnTo>
                    <a:pt x="16332" y="9863"/>
                  </a:lnTo>
                  <a:lnTo>
                    <a:pt x="16396" y="9863"/>
                  </a:lnTo>
                  <a:lnTo>
                    <a:pt x="16461" y="9831"/>
                  </a:lnTo>
                  <a:lnTo>
                    <a:pt x="16526" y="9766"/>
                  </a:lnTo>
                  <a:lnTo>
                    <a:pt x="16526" y="9702"/>
                  </a:lnTo>
                  <a:lnTo>
                    <a:pt x="16526" y="9637"/>
                  </a:lnTo>
                  <a:lnTo>
                    <a:pt x="16493" y="9443"/>
                  </a:lnTo>
                  <a:lnTo>
                    <a:pt x="16429" y="9249"/>
                  </a:lnTo>
                  <a:lnTo>
                    <a:pt x="16235" y="8441"/>
                  </a:lnTo>
                  <a:lnTo>
                    <a:pt x="16170" y="8085"/>
                  </a:lnTo>
                  <a:lnTo>
                    <a:pt x="16073" y="7761"/>
                  </a:lnTo>
                  <a:lnTo>
                    <a:pt x="15847" y="7082"/>
                  </a:lnTo>
                  <a:lnTo>
                    <a:pt x="15620" y="6565"/>
                  </a:lnTo>
                  <a:lnTo>
                    <a:pt x="15362" y="6047"/>
                  </a:lnTo>
                  <a:lnTo>
                    <a:pt x="15070" y="5465"/>
                  </a:lnTo>
                  <a:lnTo>
                    <a:pt x="14747" y="4948"/>
                  </a:lnTo>
                  <a:lnTo>
                    <a:pt x="14424" y="4430"/>
                  </a:lnTo>
                  <a:lnTo>
                    <a:pt x="14036" y="3913"/>
                  </a:lnTo>
                  <a:lnTo>
                    <a:pt x="13777" y="3622"/>
                  </a:lnTo>
                  <a:lnTo>
                    <a:pt x="13518" y="3331"/>
                  </a:lnTo>
                  <a:lnTo>
                    <a:pt x="12968" y="2814"/>
                  </a:lnTo>
                  <a:lnTo>
                    <a:pt x="12483" y="2393"/>
                  </a:lnTo>
                  <a:lnTo>
                    <a:pt x="11966" y="2005"/>
                  </a:lnTo>
                  <a:lnTo>
                    <a:pt x="11675" y="1779"/>
                  </a:lnTo>
                  <a:lnTo>
                    <a:pt x="11254" y="1488"/>
                  </a:lnTo>
                  <a:lnTo>
                    <a:pt x="10802" y="1229"/>
                  </a:lnTo>
                  <a:lnTo>
                    <a:pt x="10381" y="1003"/>
                  </a:lnTo>
                  <a:lnTo>
                    <a:pt x="9832" y="744"/>
                  </a:lnTo>
                  <a:lnTo>
                    <a:pt x="9249" y="550"/>
                  </a:lnTo>
                  <a:lnTo>
                    <a:pt x="8118" y="291"/>
                  </a:lnTo>
                  <a:lnTo>
                    <a:pt x="6889" y="32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-620948" y="-677169"/>
              <a:ext cx="137213" cy="376399"/>
            </a:xfrm>
            <a:custGeom>
              <a:avLst/>
              <a:gdLst/>
              <a:ahLst/>
              <a:cxnLst/>
              <a:rect l="l" t="t" r="r" b="b"/>
              <a:pathLst>
                <a:path w="2523" h="6921" extrusionOk="0">
                  <a:moveTo>
                    <a:pt x="615" y="614"/>
                  </a:moveTo>
                  <a:lnTo>
                    <a:pt x="744" y="711"/>
                  </a:lnTo>
                  <a:lnTo>
                    <a:pt x="615" y="711"/>
                  </a:lnTo>
                  <a:lnTo>
                    <a:pt x="615" y="614"/>
                  </a:lnTo>
                  <a:close/>
                  <a:moveTo>
                    <a:pt x="647" y="1229"/>
                  </a:moveTo>
                  <a:lnTo>
                    <a:pt x="1035" y="2296"/>
                  </a:lnTo>
                  <a:lnTo>
                    <a:pt x="1067" y="2393"/>
                  </a:lnTo>
                  <a:lnTo>
                    <a:pt x="1003" y="2425"/>
                  </a:lnTo>
                  <a:lnTo>
                    <a:pt x="809" y="1876"/>
                  </a:lnTo>
                  <a:lnTo>
                    <a:pt x="647" y="1294"/>
                  </a:lnTo>
                  <a:lnTo>
                    <a:pt x="647" y="1229"/>
                  </a:lnTo>
                  <a:close/>
                  <a:moveTo>
                    <a:pt x="679" y="0"/>
                  </a:moveTo>
                  <a:lnTo>
                    <a:pt x="518" y="65"/>
                  </a:lnTo>
                  <a:lnTo>
                    <a:pt x="324" y="162"/>
                  </a:lnTo>
                  <a:lnTo>
                    <a:pt x="227" y="226"/>
                  </a:lnTo>
                  <a:lnTo>
                    <a:pt x="162" y="323"/>
                  </a:lnTo>
                  <a:lnTo>
                    <a:pt x="97" y="453"/>
                  </a:lnTo>
                  <a:lnTo>
                    <a:pt x="65" y="550"/>
                  </a:lnTo>
                  <a:lnTo>
                    <a:pt x="33" y="776"/>
                  </a:lnTo>
                  <a:lnTo>
                    <a:pt x="33" y="744"/>
                  </a:lnTo>
                  <a:lnTo>
                    <a:pt x="0" y="938"/>
                  </a:lnTo>
                  <a:lnTo>
                    <a:pt x="33" y="1100"/>
                  </a:lnTo>
                  <a:lnTo>
                    <a:pt x="65" y="1488"/>
                  </a:lnTo>
                  <a:lnTo>
                    <a:pt x="162" y="2037"/>
                  </a:lnTo>
                  <a:lnTo>
                    <a:pt x="324" y="2522"/>
                  </a:lnTo>
                  <a:lnTo>
                    <a:pt x="550" y="3040"/>
                  </a:lnTo>
                  <a:lnTo>
                    <a:pt x="615" y="3169"/>
                  </a:lnTo>
                  <a:lnTo>
                    <a:pt x="809" y="3428"/>
                  </a:lnTo>
                  <a:lnTo>
                    <a:pt x="1003" y="3719"/>
                  </a:lnTo>
                  <a:lnTo>
                    <a:pt x="1132" y="3945"/>
                  </a:lnTo>
                  <a:lnTo>
                    <a:pt x="1229" y="4204"/>
                  </a:lnTo>
                  <a:lnTo>
                    <a:pt x="1423" y="4722"/>
                  </a:lnTo>
                  <a:lnTo>
                    <a:pt x="1552" y="5174"/>
                  </a:lnTo>
                  <a:lnTo>
                    <a:pt x="1552" y="5239"/>
                  </a:lnTo>
                  <a:lnTo>
                    <a:pt x="1552" y="5271"/>
                  </a:lnTo>
                  <a:lnTo>
                    <a:pt x="1552" y="5401"/>
                  </a:lnTo>
                  <a:lnTo>
                    <a:pt x="1585" y="5433"/>
                  </a:lnTo>
                  <a:lnTo>
                    <a:pt x="1617" y="5498"/>
                  </a:lnTo>
                  <a:lnTo>
                    <a:pt x="1649" y="5562"/>
                  </a:lnTo>
                  <a:lnTo>
                    <a:pt x="1682" y="5724"/>
                  </a:lnTo>
                  <a:lnTo>
                    <a:pt x="1682" y="5789"/>
                  </a:lnTo>
                  <a:lnTo>
                    <a:pt x="1682" y="6015"/>
                  </a:lnTo>
                  <a:lnTo>
                    <a:pt x="1649" y="6500"/>
                  </a:lnTo>
                  <a:lnTo>
                    <a:pt x="1617" y="6694"/>
                  </a:lnTo>
                  <a:lnTo>
                    <a:pt x="1617" y="6759"/>
                  </a:lnTo>
                  <a:lnTo>
                    <a:pt x="1649" y="6856"/>
                  </a:lnTo>
                  <a:lnTo>
                    <a:pt x="1682" y="6888"/>
                  </a:lnTo>
                  <a:lnTo>
                    <a:pt x="1747" y="6921"/>
                  </a:lnTo>
                  <a:lnTo>
                    <a:pt x="1811" y="6921"/>
                  </a:lnTo>
                  <a:lnTo>
                    <a:pt x="1844" y="6888"/>
                  </a:lnTo>
                  <a:lnTo>
                    <a:pt x="1876" y="6856"/>
                  </a:lnTo>
                  <a:lnTo>
                    <a:pt x="1908" y="6824"/>
                  </a:lnTo>
                  <a:lnTo>
                    <a:pt x="1908" y="6791"/>
                  </a:lnTo>
                  <a:lnTo>
                    <a:pt x="1941" y="6727"/>
                  </a:lnTo>
                  <a:lnTo>
                    <a:pt x="1941" y="6694"/>
                  </a:lnTo>
                  <a:lnTo>
                    <a:pt x="2102" y="6144"/>
                  </a:lnTo>
                  <a:lnTo>
                    <a:pt x="2199" y="5821"/>
                  </a:lnTo>
                  <a:lnTo>
                    <a:pt x="2264" y="5498"/>
                  </a:lnTo>
                  <a:lnTo>
                    <a:pt x="2296" y="5433"/>
                  </a:lnTo>
                  <a:lnTo>
                    <a:pt x="2329" y="5368"/>
                  </a:lnTo>
                  <a:lnTo>
                    <a:pt x="2393" y="5207"/>
                  </a:lnTo>
                  <a:lnTo>
                    <a:pt x="2426" y="5013"/>
                  </a:lnTo>
                  <a:lnTo>
                    <a:pt x="2490" y="4495"/>
                  </a:lnTo>
                  <a:lnTo>
                    <a:pt x="2523" y="3945"/>
                  </a:lnTo>
                  <a:lnTo>
                    <a:pt x="2523" y="3913"/>
                  </a:lnTo>
                  <a:lnTo>
                    <a:pt x="2490" y="3525"/>
                  </a:lnTo>
                  <a:lnTo>
                    <a:pt x="2490" y="3428"/>
                  </a:lnTo>
                  <a:lnTo>
                    <a:pt x="2490" y="3202"/>
                  </a:lnTo>
                  <a:lnTo>
                    <a:pt x="2490" y="2684"/>
                  </a:lnTo>
                  <a:lnTo>
                    <a:pt x="2458" y="2167"/>
                  </a:lnTo>
                  <a:lnTo>
                    <a:pt x="2393" y="1649"/>
                  </a:lnTo>
                  <a:lnTo>
                    <a:pt x="2296" y="1164"/>
                  </a:lnTo>
                  <a:lnTo>
                    <a:pt x="2199" y="906"/>
                  </a:lnTo>
                  <a:lnTo>
                    <a:pt x="2102" y="679"/>
                  </a:lnTo>
                  <a:lnTo>
                    <a:pt x="1941" y="453"/>
                  </a:lnTo>
                  <a:lnTo>
                    <a:pt x="1779" y="259"/>
                  </a:lnTo>
                  <a:lnTo>
                    <a:pt x="1617" y="129"/>
                  </a:lnTo>
                  <a:lnTo>
                    <a:pt x="1455" y="65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-582280" y="-1809"/>
              <a:ext cx="54" cy="5330"/>
            </a:xfrm>
            <a:custGeom>
              <a:avLst/>
              <a:gdLst/>
              <a:ahLst/>
              <a:cxnLst/>
              <a:rect l="l" t="t" r="r" b="b"/>
              <a:pathLst>
                <a:path w="1" h="98" extrusionOk="0">
                  <a:moveTo>
                    <a:pt x="1" y="97"/>
                  </a:moveTo>
                  <a:lnTo>
                    <a:pt x="1" y="97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97"/>
                  </a:lnTo>
                  <a:lnTo>
                    <a:pt x="1" y="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-584021" y="-56358"/>
              <a:ext cx="84460" cy="130198"/>
            </a:xfrm>
            <a:custGeom>
              <a:avLst/>
              <a:gdLst/>
              <a:ahLst/>
              <a:cxnLst/>
              <a:rect l="l" t="t" r="r" b="b"/>
              <a:pathLst>
                <a:path w="1553" h="2394" extrusionOk="0">
                  <a:moveTo>
                    <a:pt x="679" y="1"/>
                  </a:moveTo>
                  <a:lnTo>
                    <a:pt x="518" y="65"/>
                  </a:lnTo>
                  <a:lnTo>
                    <a:pt x="388" y="195"/>
                  </a:lnTo>
                  <a:lnTo>
                    <a:pt x="259" y="389"/>
                  </a:lnTo>
                  <a:lnTo>
                    <a:pt x="130" y="615"/>
                  </a:lnTo>
                  <a:lnTo>
                    <a:pt x="65" y="842"/>
                  </a:lnTo>
                  <a:lnTo>
                    <a:pt x="33" y="1068"/>
                  </a:lnTo>
                  <a:lnTo>
                    <a:pt x="0" y="1262"/>
                  </a:lnTo>
                  <a:lnTo>
                    <a:pt x="0" y="1391"/>
                  </a:lnTo>
                  <a:lnTo>
                    <a:pt x="33" y="1456"/>
                  </a:lnTo>
                  <a:lnTo>
                    <a:pt x="33" y="1650"/>
                  </a:lnTo>
                  <a:lnTo>
                    <a:pt x="65" y="1812"/>
                  </a:lnTo>
                  <a:lnTo>
                    <a:pt x="162" y="2038"/>
                  </a:lnTo>
                  <a:lnTo>
                    <a:pt x="227" y="2167"/>
                  </a:lnTo>
                  <a:lnTo>
                    <a:pt x="324" y="2264"/>
                  </a:lnTo>
                  <a:lnTo>
                    <a:pt x="453" y="2329"/>
                  </a:lnTo>
                  <a:lnTo>
                    <a:pt x="550" y="2394"/>
                  </a:lnTo>
                  <a:lnTo>
                    <a:pt x="809" y="2394"/>
                  </a:lnTo>
                  <a:lnTo>
                    <a:pt x="938" y="2362"/>
                  </a:lnTo>
                  <a:lnTo>
                    <a:pt x="1035" y="2297"/>
                  </a:lnTo>
                  <a:lnTo>
                    <a:pt x="1100" y="2264"/>
                  </a:lnTo>
                  <a:lnTo>
                    <a:pt x="1197" y="2135"/>
                  </a:lnTo>
                  <a:lnTo>
                    <a:pt x="1326" y="1876"/>
                  </a:lnTo>
                  <a:lnTo>
                    <a:pt x="1423" y="1618"/>
                  </a:lnTo>
                  <a:lnTo>
                    <a:pt x="1488" y="1391"/>
                  </a:lnTo>
                  <a:lnTo>
                    <a:pt x="1520" y="1230"/>
                  </a:lnTo>
                  <a:lnTo>
                    <a:pt x="1553" y="1036"/>
                  </a:lnTo>
                  <a:lnTo>
                    <a:pt x="1553" y="874"/>
                  </a:lnTo>
                  <a:lnTo>
                    <a:pt x="1553" y="648"/>
                  </a:lnTo>
                  <a:lnTo>
                    <a:pt x="1520" y="648"/>
                  </a:lnTo>
                  <a:lnTo>
                    <a:pt x="1520" y="486"/>
                  </a:lnTo>
                  <a:lnTo>
                    <a:pt x="1520" y="453"/>
                  </a:lnTo>
                  <a:lnTo>
                    <a:pt x="1488" y="356"/>
                  </a:lnTo>
                  <a:lnTo>
                    <a:pt x="1456" y="227"/>
                  </a:lnTo>
                  <a:lnTo>
                    <a:pt x="1359" y="130"/>
                  </a:lnTo>
                  <a:lnTo>
                    <a:pt x="1262" y="65"/>
                  </a:lnTo>
                  <a:lnTo>
                    <a:pt x="1165" y="33"/>
                  </a:lnTo>
                  <a:lnTo>
                    <a:pt x="1035" y="65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5"/>
          <p:cNvSpPr/>
          <p:nvPr/>
        </p:nvSpPr>
        <p:spPr>
          <a:xfrm flipH="1">
            <a:off x="8681741" y="3567505"/>
            <a:ext cx="477629" cy="1646584"/>
          </a:xfrm>
          <a:custGeom>
            <a:avLst/>
            <a:gdLst/>
            <a:ahLst/>
            <a:cxnLst/>
            <a:rect l="l" t="t" r="r" b="b"/>
            <a:pathLst>
              <a:path w="7148" h="24643" extrusionOk="0">
                <a:moveTo>
                  <a:pt x="712" y="0"/>
                </a:moveTo>
                <a:lnTo>
                  <a:pt x="648" y="33"/>
                </a:lnTo>
                <a:lnTo>
                  <a:pt x="583" y="97"/>
                </a:lnTo>
                <a:lnTo>
                  <a:pt x="551" y="194"/>
                </a:lnTo>
                <a:lnTo>
                  <a:pt x="583" y="291"/>
                </a:lnTo>
                <a:lnTo>
                  <a:pt x="680" y="841"/>
                </a:lnTo>
                <a:lnTo>
                  <a:pt x="712" y="938"/>
                </a:lnTo>
                <a:lnTo>
                  <a:pt x="745" y="1067"/>
                </a:lnTo>
                <a:lnTo>
                  <a:pt x="777" y="1423"/>
                </a:lnTo>
                <a:lnTo>
                  <a:pt x="777" y="1747"/>
                </a:lnTo>
                <a:lnTo>
                  <a:pt x="745" y="2426"/>
                </a:lnTo>
                <a:lnTo>
                  <a:pt x="745" y="3040"/>
                </a:lnTo>
                <a:lnTo>
                  <a:pt x="712" y="3558"/>
                </a:lnTo>
                <a:lnTo>
                  <a:pt x="648" y="4043"/>
                </a:lnTo>
                <a:lnTo>
                  <a:pt x="551" y="4592"/>
                </a:lnTo>
                <a:lnTo>
                  <a:pt x="389" y="5854"/>
                </a:lnTo>
                <a:lnTo>
                  <a:pt x="260" y="7180"/>
                </a:lnTo>
                <a:lnTo>
                  <a:pt x="98" y="9152"/>
                </a:lnTo>
                <a:lnTo>
                  <a:pt x="33" y="9734"/>
                </a:lnTo>
                <a:lnTo>
                  <a:pt x="1" y="10316"/>
                </a:lnTo>
                <a:lnTo>
                  <a:pt x="1" y="10931"/>
                </a:lnTo>
                <a:lnTo>
                  <a:pt x="33" y="11513"/>
                </a:lnTo>
                <a:lnTo>
                  <a:pt x="163" y="13195"/>
                </a:lnTo>
                <a:lnTo>
                  <a:pt x="227" y="14035"/>
                </a:lnTo>
                <a:lnTo>
                  <a:pt x="260" y="14876"/>
                </a:lnTo>
                <a:lnTo>
                  <a:pt x="260" y="15620"/>
                </a:lnTo>
                <a:lnTo>
                  <a:pt x="292" y="16364"/>
                </a:lnTo>
                <a:lnTo>
                  <a:pt x="292" y="17463"/>
                </a:lnTo>
                <a:lnTo>
                  <a:pt x="324" y="18563"/>
                </a:lnTo>
                <a:lnTo>
                  <a:pt x="357" y="19210"/>
                </a:lnTo>
                <a:lnTo>
                  <a:pt x="421" y="19824"/>
                </a:lnTo>
                <a:lnTo>
                  <a:pt x="486" y="20471"/>
                </a:lnTo>
                <a:lnTo>
                  <a:pt x="518" y="21118"/>
                </a:lnTo>
                <a:lnTo>
                  <a:pt x="551" y="21797"/>
                </a:lnTo>
                <a:lnTo>
                  <a:pt x="551" y="22508"/>
                </a:lnTo>
                <a:lnTo>
                  <a:pt x="551" y="23187"/>
                </a:lnTo>
                <a:lnTo>
                  <a:pt x="583" y="23705"/>
                </a:lnTo>
                <a:lnTo>
                  <a:pt x="583" y="23673"/>
                </a:lnTo>
                <a:lnTo>
                  <a:pt x="615" y="23931"/>
                </a:lnTo>
                <a:lnTo>
                  <a:pt x="648" y="24222"/>
                </a:lnTo>
                <a:lnTo>
                  <a:pt x="648" y="24255"/>
                </a:lnTo>
                <a:lnTo>
                  <a:pt x="648" y="24319"/>
                </a:lnTo>
                <a:lnTo>
                  <a:pt x="712" y="24416"/>
                </a:lnTo>
                <a:lnTo>
                  <a:pt x="745" y="24481"/>
                </a:lnTo>
                <a:lnTo>
                  <a:pt x="842" y="24546"/>
                </a:lnTo>
                <a:lnTo>
                  <a:pt x="906" y="24578"/>
                </a:lnTo>
                <a:lnTo>
                  <a:pt x="971" y="24610"/>
                </a:lnTo>
                <a:lnTo>
                  <a:pt x="1068" y="24643"/>
                </a:lnTo>
                <a:lnTo>
                  <a:pt x="1230" y="24643"/>
                </a:lnTo>
                <a:lnTo>
                  <a:pt x="1391" y="24610"/>
                </a:lnTo>
                <a:lnTo>
                  <a:pt x="1553" y="24546"/>
                </a:lnTo>
                <a:lnTo>
                  <a:pt x="1715" y="24449"/>
                </a:lnTo>
                <a:lnTo>
                  <a:pt x="1844" y="24352"/>
                </a:lnTo>
                <a:lnTo>
                  <a:pt x="2232" y="23996"/>
                </a:lnTo>
                <a:lnTo>
                  <a:pt x="2588" y="23608"/>
                </a:lnTo>
                <a:lnTo>
                  <a:pt x="3041" y="23058"/>
                </a:lnTo>
                <a:lnTo>
                  <a:pt x="3267" y="22832"/>
                </a:lnTo>
                <a:lnTo>
                  <a:pt x="3461" y="22605"/>
                </a:lnTo>
                <a:lnTo>
                  <a:pt x="3655" y="22314"/>
                </a:lnTo>
                <a:lnTo>
                  <a:pt x="3849" y="22023"/>
                </a:lnTo>
                <a:lnTo>
                  <a:pt x="4043" y="21570"/>
                </a:lnTo>
                <a:lnTo>
                  <a:pt x="4173" y="21118"/>
                </a:lnTo>
                <a:lnTo>
                  <a:pt x="4367" y="19953"/>
                </a:lnTo>
                <a:lnTo>
                  <a:pt x="4431" y="19404"/>
                </a:lnTo>
                <a:lnTo>
                  <a:pt x="4399" y="18822"/>
                </a:lnTo>
                <a:lnTo>
                  <a:pt x="4367" y="18498"/>
                </a:lnTo>
                <a:lnTo>
                  <a:pt x="4270" y="18143"/>
                </a:lnTo>
                <a:lnTo>
                  <a:pt x="4173" y="17819"/>
                </a:lnTo>
                <a:lnTo>
                  <a:pt x="4043" y="17496"/>
                </a:lnTo>
                <a:lnTo>
                  <a:pt x="3720" y="16881"/>
                </a:lnTo>
                <a:lnTo>
                  <a:pt x="3364" y="16267"/>
                </a:lnTo>
                <a:lnTo>
                  <a:pt x="3170" y="15911"/>
                </a:lnTo>
                <a:lnTo>
                  <a:pt x="2976" y="15555"/>
                </a:lnTo>
                <a:lnTo>
                  <a:pt x="2814" y="15103"/>
                </a:lnTo>
                <a:lnTo>
                  <a:pt x="2717" y="14682"/>
                </a:lnTo>
                <a:lnTo>
                  <a:pt x="2685" y="14423"/>
                </a:lnTo>
                <a:lnTo>
                  <a:pt x="2685" y="14165"/>
                </a:lnTo>
                <a:lnTo>
                  <a:pt x="2717" y="13615"/>
                </a:lnTo>
                <a:lnTo>
                  <a:pt x="2782" y="13324"/>
                </a:lnTo>
                <a:lnTo>
                  <a:pt x="2879" y="12871"/>
                </a:lnTo>
                <a:lnTo>
                  <a:pt x="3008" y="12483"/>
                </a:lnTo>
                <a:lnTo>
                  <a:pt x="3138" y="12160"/>
                </a:lnTo>
                <a:lnTo>
                  <a:pt x="3300" y="11836"/>
                </a:lnTo>
                <a:lnTo>
                  <a:pt x="3526" y="11448"/>
                </a:lnTo>
                <a:lnTo>
                  <a:pt x="3914" y="10834"/>
                </a:lnTo>
                <a:lnTo>
                  <a:pt x="4334" y="10252"/>
                </a:lnTo>
                <a:lnTo>
                  <a:pt x="4852" y="9540"/>
                </a:lnTo>
                <a:lnTo>
                  <a:pt x="4884" y="9540"/>
                </a:lnTo>
                <a:lnTo>
                  <a:pt x="5272" y="9023"/>
                </a:lnTo>
                <a:lnTo>
                  <a:pt x="5951" y="8085"/>
                </a:lnTo>
                <a:lnTo>
                  <a:pt x="6566" y="7115"/>
                </a:lnTo>
                <a:lnTo>
                  <a:pt x="6922" y="6274"/>
                </a:lnTo>
                <a:lnTo>
                  <a:pt x="7083" y="5854"/>
                </a:lnTo>
                <a:lnTo>
                  <a:pt x="7116" y="5627"/>
                </a:lnTo>
                <a:lnTo>
                  <a:pt x="7148" y="5401"/>
                </a:lnTo>
                <a:lnTo>
                  <a:pt x="7116" y="4786"/>
                </a:lnTo>
                <a:lnTo>
                  <a:pt x="7051" y="4172"/>
                </a:lnTo>
                <a:lnTo>
                  <a:pt x="6986" y="3849"/>
                </a:lnTo>
                <a:lnTo>
                  <a:pt x="6889" y="3558"/>
                </a:lnTo>
                <a:lnTo>
                  <a:pt x="6792" y="3266"/>
                </a:lnTo>
                <a:lnTo>
                  <a:pt x="6663" y="2975"/>
                </a:lnTo>
                <a:lnTo>
                  <a:pt x="6436" y="2587"/>
                </a:lnTo>
                <a:lnTo>
                  <a:pt x="6145" y="2199"/>
                </a:lnTo>
                <a:lnTo>
                  <a:pt x="5854" y="1844"/>
                </a:lnTo>
                <a:lnTo>
                  <a:pt x="5499" y="1488"/>
                </a:lnTo>
                <a:lnTo>
                  <a:pt x="5305" y="1294"/>
                </a:lnTo>
                <a:lnTo>
                  <a:pt x="5046" y="1100"/>
                </a:lnTo>
                <a:lnTo>
                  <a:pt x="4819" y="938"/>
                </a:lnTo>
                <a:lnTo>
                  <a:pt x="4561" y="776"/>
                </a:lnTo>
                <a:lnTo>
                  <a:pt x="4011" y="518"/>
                </a:lnTo>
                <a:lnTo>
                  <a:pt x="3461" y="291"/>
                </a:lnTo>
                <a:lnTo>
                  <a:pt x="3267" y="259"/>
                </a:lnTo>
                <a:lnTo>
                  <a:pt x="2717" y="162"/>
                </a:lnTo>
                <a:lnTo>
                  <a:pt x="2168" y="97"/>
                </a:lnTo>
                <a:lnTo>
                  <a:pt x="1424" y="33"/>
                </a:lnTo>
                <a:lnTo>
                  <a:pt x="1294" y="0"/>
                </a:lnTo>
                <a:lnTo>
                  <a:pt x="1197" y="0"/>
                </a:lnTo>
                <a:lnTo>
                  <a:pt x="1133" y="33"/>
                </a:lnTo>
                <a:lnTo>
                  <a:pt x="1068" y="65"/>
                </a:lnTo>
                <a:lnTo>
                  <a:pt x="1036" y="97"/>
                </a:lnTo>
                <a:lnTo>
                  <a:pt x="971" y="33"/>
                </a:lnTo>
                <a:lnTo>
                  <a:pt x="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5"/>
          <p:cNvSpPr/>
          <p:nvPr/>
        </p:nvSpPr>
        <p:spPr>
          <a:xfrm>
            <a:off x="8129026" y="-81097"/>
            <a:ext cx="1073900" cy="885424"/>
          </a:xfrm>
          <a:custGeom>
            <a:avLst/>
            <a:gdLst/>
            <a:ahLst/>
            <a:cxnLst/>
            <a:rect l="l" t="t" r="r" b="b"/>
            <a:pathLst>
              <a:path w="8668" h="7147" extrusionOk="0">
                <a:moveTo>
                  <a:pt x="6242" y="776"/>
                </a:moveTo>
                <a:lnTo>
                  <a:pt x="6727" y="873"/>
                </a:lnTo>
                <a:lnTo>
                  <a:pt x="7180" y="1003"/>
                </a:lnTo>
                <a:lnTo>
                  <a:pt x="7309" y="1067"/>
                </a:lnTo>
                <a:lnTo>
                  <a:pt x="7406" y="1132"/>
                </a:lnTo>
                <a:lnTo>
                  <a:pt x="7115" y="1003"/>
                </a:lnTo>
                <a:lnTo>
                  <a:pt x="6824" y="905"/>
                </a:lnTo>
                <a:lnTo>
                  <a:pt x="6242" y="776"/>
                </a:lnTo>
                <a:close/>
                <a:moveTo>
                  <a:pt x="2006" y="1294"/>
                </a:moveTo>
                <a:lnTo>
                  <a:pt x="1973" y="1455"/>
                </a:lnTo>
                <a:lnTo>
                  <a:pt x="1876" y="1746"/>
                </a:lnTo>
                <a:lnTo>
                  <a:pt x="1747" y="2005"/>
                </a:lnTo>
                <a:lnTo>
                  <a:pt x="1682" y="2167"/>
                </a:lnTo>
                <a:lnTo>
                  <a:pt x="1779" y="1876"/>
                </a:lnTo>
                <a:lnTo>
                  <a:pt x="1876" y="1488"/>
                </a:lnTo>
                <a:lnTo>
                  <a:pt x="2006" y="1294"/>
                </a:lnTo>
                <a:close/>
                <a:moveTo>
                  <a:pt x="5143" y="1746"/>
                </a:moveTo>
                <a:lnTo>
                  <a:pt x="5078" y="1843"/>
                </a:lnTo>
                <a:lnTo>
                  <a:pt x="4852" y="2231"/>
                </a:lnTo>
                <a:lnTo>
                  <a:pt x="4819" y="2199"/>
                </a:lnTo>
                <a:lnTo>
                  <a:pt x="4981" y="1973"/>
                </a:lnTo>
                <a:lnTo>
                  <a:pt x="5143" y="1746"/>
                </a:lnTo>
                <a:close/>
                <a:moveTo>
                  <a:pt x="5595" y="4657"/>
                </a:moveTo>
                <a:lnTo>
                  <a:pt x="5628" y="4883"/>
                </a:lnTo>
                <a:lnTo>
                  <a:pt x="5595" y="4916"/>
                </a:lnTo>
                <a:lnTo>
                  <a:pt x="5466" y="5110"/>
                </a:lnTo>
                <a:lnTo>
                  <a:pt x="5498" y="4916"/>
                </a:lnTo>
                <a:lnTo>
                  <a:pt x="5595" y="4689"/>
                </a:lnTo>
                <a:lnTo>
                  <a:pt x="5595" y="4657"/>
                </a:lnTo>
                <a:close/>
                <a:moveTo>
                  <a:pt x="4690" y="5853"/>
                </a:moveTo>
                <a:lnTo>
                  <a:pt x="4722" y="5918"/>
                </a:lnTo>
                <a:lnTo>
                  <a:pt x="4787" y="5983"/>
                </a:lnTo>
                <a:lnTo>
                  <a:pt x="4819" y="6112"/>
                </a:lnTo>
                <a:lnTo>
                  <a:pt x="4787" y="6144"/>
                </a:lnTo>
                <a:lnTo>
                  <a:pt x="4722" y="6047"/>
                </a:lnTo>
                <a:lnTo>
                  <a:pt x="4690" y="5853"/>
                </a:lnTo>
                <a:close/>
                <a:moveTo>
                  <a:pt x="4949" y="0"/>
                </a:moveTo>
                <a:lnTo>
                  <a:pt x="4302" y="32"/>
                </a:lnTo>
                <a:lnTo>
                  <a:pt x="3687" y="97"/>
                </a:lnTo>
                <a:lnTo>
                  <a:pt x="3041" y="129"/>
                </a:lnTo>
                <a:lnTo>
                  <a:pt x="2329" y="129"/>
                </a:lnTo>
                <a:lnTo>
                  <a:pt x="1650" y="194"/>
                </a:lnTo>
                <a:lnTo>
                  <a:pt x="1230" y="226"/>
                </a:lnTo>
                <a:lnTo>
                  <a:pt x="1003" y="226"/>
                </a:lnTo>
                <a:lnTo>
                  <a:pt x="809" y="259"/>
                </a:lnTo>
                <a:lnTo>
                  <a:pt x="680" y="356"/>
                </a:lnTo>
                <a:lnTo>
                  <a:pt x="583" y="485"/>
                </a:lnTo>
                <a:lnTo>
                  <a:pt x="518" y="420"/>
                </a:lnTo>
                <a:lnTo>
                  <a:pt x="453" y="356"/>
                </a:lnTo>
                <a:lnTo>
                  <a:pt x="356" y="356"/>
                </a:lnTo>
                <a:lnTo>
                  <a:pt x="259" y="388"/>
                </a:lnTo>
                <a:lnTo>
                  <a:pt x="162" y="420"/>
                </a:lnTo>
                <a:lnTo>
                  <a:pt x="98" y="485"/>
                </a:lnTo>
                <a:lnTo>
                  <a:pt x="65" y="550"/>
                </a:lnTo>
                <a:lnTo>
                  <a:pt x="33" y="679"/>
                </a:lnTo>
                <a:lnTo>
                  <a:pt x="65" y="1423"/>
                </a:lnTo>
                <a:lnTo>
                  <a:pt x="1" y="1617"/>
                </a:lnTo>
                <a:lnTo>
                  <a:pt x="1" y="1811"/>
                </a:lnTo>
                <a:lnTo>
                  <a:pt x="33" y="2070"/>
                </a:lnTo>
                <a:lnTo>
                  <a:pt x="98" y="2361"/>
                </a:lnTo>
                <a:lnTo>
                  <a:pt x="195" y="2619"/>
                </a:lnTo>
                <a:lnTo>
                  <a:pt x="324" y="2846"/>
                </a:lnTo>
                <a:lnTo>
                  <a:pt x="453" y="3105"/>
                </a:lnTo>
                <a:lnTo>
                  <a:pt x="647" y="3331"/>
                </a:lnTo>
                <a:lnTo>
                  <a:pt x="971" y="3557"/>
                </a:lnTo>
                <a:lnTo>
                  <a:pt x="1327" y="3751"/>
                </a:lnTo>
                <a:lnTo>
                  <a:pt x="1715" y="3913"/>
                </a:lnTo>
                <a:lnTo>
                  <a:pt x="2103" y="3978"/>
                </a:lnTo>
                <a:lnTo>
                  <a:pt x="2491" y="4042"/>
                </a:lnTo>
                <a:lnTo>
                  <a:pt x="2879" y="4042"/>
                </a:lnTo>
                <a:lnTo>
                  <a:pt x="3138" y="4010"/>
                </a:lnTo>
                <a:lnTo>
                  <a:pt x="3364" y="4010"/>
                </a:lnTo>
                <a:lnTo>
                  <a:pt x="3493" y="4042"/>
                </a:lnTo>
                <a:lnTo>
                  <a:pt x="3590" y="4107"/>
                </a:lnTo>
                <a:lnTo>
                  <a:pt x="3752" y="4172"/>
                </a:lnTo>
                <a:lnTo>
                  <a:pt x="3784" y="4204"/>
                </a:lnTo>
                <a:lnTo>
                  <a:pt x="3784" y="4236"/>
                </a:lnTo>
                <a:lnTo>
                  <a:pt x="3849" y="4463"/>
                </a:lnTo>
                <a:lnTo>
                  <a:pt x="3881" y="4819"/>
                </a:lnTo>
                <a:lnTo>
                  <a:pt x="3914" y="5239"/>
                </a:lnTo>
                <a:lnTo>
                  <a:pt x="3978" y="5692"/>
                </a:lnTo>
                <a:lnTo>
                  <a:pt x="4075" y="6112"/>
                </a:lnTo>
                <a:lnTo>
                  <a:pt x="4237" y="6500"/>
                </a:lnTo>
                <a:lnTo>
                  <a:pt x="4334" y="6630"/>
                </a:lnTo>
                <a:lnTo>
                  <a:pt x="4431" y="6759"/>
                </a:lnTo>
                <a:lnTo>
                  <a:pt x="4528" y="6856"/>
                </a:lnTo>
                <a:lnTo>
                  <a:pt x="4657" y="6953"/>
                </a:lnTo>
                <a:lnTo>
                  <a:pt x="4787" y="7050"/>
                </a:lnTo>
                <a:lnTo>
                  <a:pt x="4949" y="7082"/>
                </a:lnTo>
                <a:lnTo>
                  <a:pt x="5110" y="7147"/>
                </a:lnTo>
                <a:lnTo>
                  <a:pt x="5595" y="7147"/>
                </a:lnTo>
                <a:lnTo>
                  <a:pt x="5822" y="7115"/>
                </a:lnTo>
                <a:lnTo>
                  <a:pt x="6080" y="7082"/>
                </a:lnTo>
                <a:lnTo>
                  <a:pt x="6307" y="6985"/>
                </a:lnTo>
                <a:lnTo>
                  <a:pt x="6566" y="6888"/>
                </a:lnTo>
                <a:lnTo>
                  <a:pt x="6760" y="6727"/>
                </a:lnTo>
                <a:lnTo>
                  <a:pt x="7245" y="6371"/>
                </a:lnTo>
                <a:lnTo>
                  <a:pt x="7471" y="6177"/>
                </a:lnTo>
                <a:lnTo>
                  <a:pt x="7665" y="5918"/>
                </a:lnTo>
                <a:lnTo>
                  <a:pt x="7891" y="5692"/>
                </a:lnTo>
                <a:lnTo>
                  <a:pt x="8053" y="5433"/>
                </a:lnTo>
                <a:lnTo>
                  <a:pt x="8215" y="5142"/>
                </a:lnTo>
                <a:lnTo>
                  <a:pt x="8344" y="4851"/>
                </a:lnTo>
                <a:lnTo>
                  <a:pt x="8441" y="4560"/>
                </a:lnTo>
                <a:lnTo>
                  <a:pt x="8538" y="4236"/>
                </a:lnTo>
                <a:lnTo>
                  <a:pt x="8603" y="3913"/>
                </a:lnTo>
                <a:lnTo>
                  <a:pt x="8635" y="3622"/>
                </a:lnTo>
                <a:lnTo>
                  <a:pt x="8668" y="3234"/>
                </a:lnTo>
                <a:lnTo>
                  <a:pt x="8668" y="2878"/>
                </a:lnTo>
                <a:lnTo>
                  <a:pt x="8635" y="2522"/>
                </a:lnTo>
                <a:lnTo>
                  <a:pt x="8571" y="2199"/>
                </a:lnTo>
                <a:lnTo>
                  <a:pt x="8441" y="1649"/>
                </a:lnTo>
                <a:lnTo>
                  <a:pt x="8344" y="1358"/>
                </a:lnTo>
                <a:lnTo>
                  <a:pt x="8247" y="1100"/>
                </a:lnTo>
                <a:lnTo>
                  <a:pt x="8150" y="938"/>
                </a:lnTo>
                <a:lnTo>
                  <a:pt x="8021" y="808"/>
                </a:lnTo>
                <a:lnTo>
                  <a:pt x="7891" y="679"/>
                </a:lnTo>
                <a:lnTo>
                  <a:pt x="7730" y="582"/>
                </a:lnTo>
                <a:lnTo>
                  <a:pt x="7406" y="388"/>
                </a:lnTo>
                <a:lnTo>
                  <a:pt x="7018" y="259"/>
                </a:lnTo>
                <a:lnTo>
                  <a:pt x="6630" y="194"/>
                </a:lnTo>
                <a:lnTo>
                  <a:pt x="6242" y="129"/>
                </a:lnTo>
                <a:lnTo>
                  <a:pt x="5563" y="32"/>
                </a:lnTo>
                <a:lnTo>
                  <a:pt x="5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5"/>
          <p:cNvSpPr/>
          <p:nvPr/>
        </p:nvSpPr>
        <p:spPr>
          <a:xfrm rot="-4437610" flipH="1">
            <a:off x="8340883" y="2027303"/>
            <a:ext cx="1325483" cy="947778"/>
          </a:xfrm>
          <a:custGeom>
            <a:avLst/>
            <a:gdLst/>
            <a:ahLst/>
            <a:cxnLst/>
            <a:rect l="l" t="t" r="r" b="b"/>
            <a:pathLst>
              <a:path w="12258" h="8765" extrusionOk="0">
                <a:moveTo>
                  <a:pt x="2329" y="1"/>
                </a:moveTo>
                <a:lnTo>
                  <a:pt x="2070" y="33"/>
                </a:lnTo>
                <a:lnTo>
                  <a:pt x="1876" y="66"/>
                </a:lnTo>
                <a:lnTo>
                  <a:pt x="1682" y="130"/>
                </a:lnTo>
                <a:lnTo>
                  <a:pt x="1326" y="292"/>
                </a:lnTo>
                <a:lnTo>
                  <a:pt x="1003" y="486"/>
                </a:lnTo>
                <a:lnTo>
                  <a:pt x="712" y="745"/>
                </a:lnTo>
                <a:lnTo>
                  <a:pt x="453" y="1068"/>
                </a:lnTo>
                <a:lnTo>
                  <a:pt x="227" y="1424"/>
                </a:lnTo>
                <a:lnTo>
                  <a:pt x="162" y="1618"/>
                </a:lnTo>
                <a:lnTo>
                  <a:pt x="97" y="1812"/>
                </a:lnTo>
                <a:lnTo>
                  <a:pt x="33" y="2038"/>
                </a:lnTo>
                <a:lnTo>
                  <a:pt x="0" y="2265"/>
                </a:lnTo>
                <a:lnTo>
                  <a:pt x="0" y="2491"/>
                </a:lnTo>
                <a:lnTo>
                  <a:pt x="0" y="2750"/>
                </a:lnTo>
                <a:lnTo>
                  <a:pt x="0" y="3073"/>
                </a:lnTo>
                <a:lnTo>
                  <a:pt x="65" y="3429"/>
                </a:lnTo>
                <a:lnTo>
                  <a:pt x="162" y="3946"/>
                </a:lnTo>
                <a:lnTo>
                  <a:pt x="291" y="4496"/>
                </a:lnTo>
                <a:lnTo>
                  <a:pt x="356" y="4690"/>
                </a:lnTo>
                <a:lnTo>
                  <a:pt x="453" y="4916"/>
                </a:lnTo>
                <a:lnTo>
                  <a:pt x="647" y="5304"/>
                </a:lnTo>
                <a:lnTo>
                  <a:pt x="906" y="5660"/>
                </a:lnTo>
                <a:lnTo>
                  <a:pt x="1294" y="6178"/>
                </a:lnTo>
                <a:lnTo>
                  <a:pt x="1520" y="6404"/>
                </a:lnTo>
                <a:lnTo>
                  <a:pt x="1779" y="6630"/>
                </a:lnTo>
                <a:lnTo>
                  <a:pt x="2038" y="6857"/>
                </a:lnTo>
                <a:lnTo>
                  <a:pt x="2329" y="7083"/>
                </a:lnTo>
                <a:lnTo>
                  <a:pt x="2685" y="7310"/>
                </a:lnTo>
                <a:lnTo>
                  <a:pt x="3073" y="7504"/>
                </a:lnTo>
                <a:lnTo>
                  <a:pt x="3461" y="7730"/>
                </a:lnTo>
                <a:lnTo>
                  <a:pt x="3849" y="7924"/>
                </a:lnTo>
                <a:lnTo>
                  <a:pt x="4690" y="8247"/>
                </a:lnTo>
                <a:lnTo>
                  <a:pt x="4819" y="8312"/>
                </a:lnTo>
                <a:lnTo>
                  <a:pt x="5175" y="8441"/>
                </a:lnTo>
                <a:lnTo>
                  <a:pt x="5433" y="8506"/>
                </a:lnTo>
                <a:lnTo>
                  <a:pt x="6145" y="8668"/>
                </a:lnTo>
                <a:lnTo>
                  <a:pt x="6113" y="8668"/>
                </a:lnTo>
                <a:lnTo>
                  <a:pt x="6339" y="8700"/>
                </a:lnTo>
                <a:lnTo>
                  <a:pt x="6501" y="8732"/>
                </a:lnTo>
                <a:lnTo>
                  <a:pt x="6889" y="8765"/>
                </a:lnTo>
                <a:lnTo>
                  <a:pt x="7730" y="8765"/>
                </a:lnTo>
                <a:lnTo>
                  <a:pt x="8150" y="8732"/>
                </a:lnTo>
                <a:lnTo>
                  <a:pt x="8570" y="8668"/>
                </a:lnTo>
                <a:lnTo>
                  <a:pt x="8991" y="8538"/>
                </a:lnTo>
                <a:lnTo>
                  <a:pt x="9411" y="8377"/>
                </a:lnTo>
                <a:lnTo>
                  <a:pt x="9767" y="8247"/>
                </a:lnTo>
                <a:lnTo>
                  <a:pt x="10123" y="8086"/>
                </a:lnTo>
                <a:lnTo>
                  <a:pt x="10446" y="7892"/>
                </a:lnTo>
                <a:lnTo>
                  <a:pt x="10802" y="7698"/>
                </a:lnTo>
                <a:lnTo>
                  <a:pt x="10899" y="7601"/>
                </a:lnTo>
                <a:lnTo>
                  <a:pt x="11125" y="7439"/>
                </a:lnTo>
                <a:lnTo>
                  <a:pt x="11255" y="7342"/>
                </a:lnTo>
                <a:lnTo>
                  <a:pt x="11384" y="7213"/>
                </a:lnTo>
                <a:lnTo>
                  <a:pt x="11675" y="6954"/>
                </a:lnTo>
                <a:lnTo>
                  <a:pt x="11740" y="6889"/>
                </a:lnTo>
                <a:lnTo>
                  <a:pt x="11869" y="6760"/>
                </a:lnTo>
                <a:lnTo>
                  <a:pt x="11966" y="6663"/>
                </a:lnTo>
                <a:lnTo>
                  <a:pt x="12031" y="6533"/>
                </a:lnTo>
                <a:lnTo>
                  <a:pt x="12128" y="6372"/>
                </a:lnTo>
                <a:lnTo>
                  <a:pt x="12160" y="6210"/>
                </a:lnTo>
                <a:lnTo>
                  <a:pt x="12160" y="6210"/>
                </a:lnTo>
                <a:lnTo>
                  <a:pt x="12225" y="6016"/>
                </a:lnTo>
                <a:lnTo>
                  <a:pt x="12257" y="5887"/>
                </a:lnTo>
                <a:lnTo>
                  <a:pt x="12257" y="5628"/>
                </a:lnTo>
                <a:lnTo>
                  <a:pt x="12257" y="5337"/>
                </a:lnTo>
                <a:lnTo>
                  <a:pt x="12192" y="5078"/>
                </a:lnTo>
                <a:lnTo>
                  <a:pt x="12095" y="4787"/>
                </a:lnTo>
                <a:lnTo>
                  <a:pt x="11966" y="4561"/>
                </a:lnTo>
                <a:lnTo>
                  <a:pt x="11804" y="4367"/>
                </a:lnTo>
                <a:lnTo>
                  <a:pt x="11610" y="4173"/>
                </a:lnTo>
                <a:lnTo>
                  <a:pt x="11416" y="4011"/>
                </a:lnTo>
                <a:lnTo>
                  <a:pt x="11222" y="3849"/>
                </a:lnTo>
                <a:lnTo>
                  <a:pt x="10769" y="3591"/>
                </a:lnTo>
                <a:lnTo>
                  <a:pt x="10317" y="3396"/>
                </a:lnTo>
                <a:lnTo>
                  <a:pt x="9702" y="3170"/>
                </a:lnTo>
                <a:lnTo>
                  <a:pt x="9088" y="2944"/>
                </a:lnTo>
                <a:lnTo>
                  <a:pt x="7859" y="2556"/>
                </a:lnTo>
                <a:lnTo>
                  <a:pt x="6695" y="2232"/>
                </a:lnTo>
                <a:lnTo>
                  <a:pt x="5239" y="1262"/>
                </a:lnTo>
                <a:lnTo>
                  <a:pt x="4496" y="809"/>
                </a:lnTo>
                <a:lnTo>
                  <a:pt x="3719" y="421"/>
                </a:lnTo>
                <a:lnTo>
                  <a:pt x="3364" y="260"/>
                </a:lnTo>
                <a:lnTo>
                  <a:pt x="3202" y="195"/>
                </a:lnTo>
                <a:lnTo>
                  <a:pt x="3008" y="130"/>
                </a:lnTo>
                <a:lnTo>
                  <a:pt x="2879" y="98"/>
                </a:lnTo>
                <a:lnTo>
                  <a:pt x="2717" y="66"/>
                </a:lnTo>
                <a:lnTo>
                  <a:pt x="2685" y="33"/>
                </a:lnTo>
                <a:lnTo>
                  <a:pt x="2491" y="33"/>
                </a:lnTo>
                <a:lnTo>
                  <a:pt x="23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650" y="2599490"/>
            <a:ext cx="429340" cy="45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6"/>
          <p:cNvSpPr/>
          <p:nvPr/>
        </p:nvSpPr>
        <p:spPr>
          <a:xfrm flipH="1">
            <a:off x="8616388" y="2585314"/>
            <a:ext cx="420396" cy="532973"/>
          </a:xfrm>
          <a:custGeom>
            <a:avLst/>
            <a:gdLst/>
            <a:ahLst/>
            <a:cxnLst/>
            <a:rect l="l" t="t" r="r" b="b"/>
            <a:pathLst>
              <a:path w="7730" h="9800" extrusionOk="0">
                <a:moveTo>
                  <a:pt x="3364" y="2976"/>
                </a:moveTo>
                <a:lnTo>
                  <a:pt x="3493" y="3008"/>
                </a:lnTo>
                <a:lnTo>
                  <a:pt x="3655" y="3105"/>
                </a:lnTo>
                <a:lnTo>
                  <a:pt x="3590" y="3170"/>
                </a:lnTo>
                <a:lnTo>
                  <a:pt x="3526" y="3138"/>
                </a:lnTo>
                <a:lnTo>
                  <a:pt x="3461" y="3105"/>
                </a:lnTo>
                <a:lnTo>
                  <a:pt x="3332" y="2976"/>
                </a:lnTo>
                <a:close/>
                <a:moveTo>
                  <a:pt x="2717" y="4173"/>
                </a:moveTo>
                <a:lnTo>
                  <a:pt x="2944" y="4334"/>
                </a:lnTo>
                <a:lnTo>
                  <a:pt x="2879" y="4561"/>
                </a:lnTo>
                <a:lnTo>
                  <a:pt x="2717" y="4173"/>
                </a:lnTo>
                <a:close/>
                <a:moveTo>
                  <a:pt x="6598" y="4561"/>
                </a:moveTo>
                <a:lnTo>
                  <a:pt x="6566" y="5110"/>
                </a:lnTo>
                <a:lnTo>
                  <a:pt x="6533" y="5272"/>
                </a:lnTo>
                <a:lnTo>
                  <a:pt x="6501" y="5369"/>
                </a:lnTo>
                <a:lnTo>
                  <a:pt x="6436" y="5595"/>
                </a:lnTo>
                <a:lnTo>
                  <a:pt x="6372" y="5401"/>
                </a:lnTo>
                <a:lnTo>
                  <a:pt x="6436" y="5046"/>
                </a:lnTo>
                <a:lnTo>
                  <a:pt x="6436" y="4690"/>
                </a:lnTo>
                <a:lnTo>
                  <a:pt x="6598" y="4561"/>
                </a:lnTo>
                <a:close/>
                <a:moveTo>
                  <a:pt x="1585" y="6501"/>
                </a:moveTo>
                <a:lnTo>
                  <a:pt x="1262" y="6954"/>
                </a:lnTo>
                <a:lnTo>
                  <a:pt x="1391" y="6760"/>
                </a:lnTo>
                <a:lnTo>
                  <a:pt x="1585" y="6501"/>
                </a:lnTo>
                <a:close/>
                <a:moveTo>
                  <a:pt x="2200" y="7600"/>
                </a:moveTo>
                <a:lnTo>
                  <a:pt x="2265" y="7795"/>
                </a:lnTo>
                <a:lnTo>
                  <a:pt x="2168" y="7795"/>
                </a:lnTo>
                <a:lnTo>
                  <a:pt x="2071" y="7762"/>
                </a:lnTo>
                <a:lnTo>
                  <a:pt x="2200" y="7600"/>
                </a:lnTo>
                <a:close/>
                <a:moveTo>
                  <a:pt x="2653" y="1"/>
                </a:moveTo>
                <a:lnTo>
                  <a:pt x="2523" y="33"/>
                </a:lnTo>
                <a:lnTo>
                  <a:pt x="2329" y="65"/>
                </a:lnTo>
                <a:lnTo>
                  <a:pt x="2168" y="130"/>
                </a:lnTo>
                <a:lnTo>
                  <a:pt x="2006" y="227"/>
                </a:lnTo>
                <a:lnTo>
                  <a:pt x="1877" y="292"/>
                </a:lnTo>
                <a:lnTo>
                  <a:pt x="1779" y="389"/>
                </a:lnTo>
                <a:lnTo>
                  <a:pt x="1650" y="486"/>
                </a:lnTo>
                <a:lnTo>
                  <a:pt x="1521" y="583"/>
                </a:lnTo>
                <a:lnTo>
                  <a:pt x="1294" y="842"/>
                </a:lnTo>
                <a:lnTo>
                  <a:pt x="1262" y="874"/>
                </a:lnTo>
                <a:lnTo>
                  <a:pt x="1133" y="1003"/>
                </a:lnTo>
                <a:lnTo>
                  <a:pt x="1165" y="1003"/>
                </a:lnTo>
                <a:lnTo>
                  <a:pt x="1003" y="1197"/>
                </a:lnTo>
                <a:lnTo>
                  <a:pt x="906" y="1294"/>
                </a:lnTo>
                <a:lnTo>
                  <a:pt x="842" y="1456"/>
                </a:lnTo>
                <a:lnTo>
                  <a:pt x="777" y="1618"/>
                </a:lnTo>
                <a:lnTo>
                  <a:pt x="680" y="1812"/>
                </a:lnTo>
                <a:lnTo>
                  <a:pt x="648" y="2070"/>
                </a:lnTo>
                <a:lnTo>
                  <a:pt x="615" y="2523"/>
                </a:lnTo>
                <a:lnTo>
                  <a:pt x="615" y="2879"/>
                </a:lnTo>
                <a:lnTo>
                  <a:pt x="680" y="3235"/>
                </a:lnTo>
                <a:lnTo>
                  <a:pt x="680" y="3267"/>
                </a:lnTo>
                <a:lnTo>
                  <a:pt x="680" y="3364"/>
                </a:lnTo>
                <a:lnTo>
                  <a:pt x="680" y="3396"/>
                </a:lnTo>
                <a:lnTo>
                  <a:pt x="712" y="3590"/>
                </a:lnTo>
                <a:lnTo>
                  <a:pt x="809" y="3978"/>
                </a:lnTo>
                <a:lnTo>
                  <a:pt x="906" y="4334"/>
                </a:lnTo>
                <a:lnTo>
                  <a:pt x="939" y="4496"/>
                </a:lnTo>
                <a:lnTo>
                  <a:pt x="939" y="4690"/>
                </a:lnTo>
                <a:lnTo>
                  <a:pt x="971" y="4690"/>
                </a:lnTo>
                <a:lnTo>
                  <a:pt x="971" y="4916"/>
                </a:lnTo>
                <a:lnTo>
                  <a:pt x="939" y="5272"/>
                </a:lnTo>
                <a:lnTo>
                  <a:pt x="939" y="5304"/>
                </a:lnTo>
                <a:lnTo>
                  <a:pt x="874" y="5531"/>
                </a:lnTo>
                <a:lnTo>
                  <a:pt x="680" y="5822"/>
                </a:lnTo>
                <a:lnTo>
                  <a:pt x="421" y="6113"/>
                </a:lnTo>
                <a:lnTo>
                  <a:pt x="227" y="6436"/>
                </a:lnTo>
                <a:lnTo>
                  <a:pt x="66" y="6792"/>
                </a:lnTo>
                <a:lnTo>
                  <a:pt x="33" y="6986"/>
                </a:lnTo>
                <a:lnTo>
                  <a:pt x="1" y="7180"/>
                </a:lnTo>
                <a:lnTo>
                  <a:pt x="1" y="7439"/>
                </a:lnTo>
                <a:lnTo>
                  <a:pt x="1" y="7697"/>
                </a:lnTo>
                <a:lnTo>
                  <a:pt x="66" y="7956"/>
                </a:lnTo>
                <a:lnTo>
                  <a:pt x="130" y="8215"/>
                </a:lnTo>
                <a:lnTo>
                  <a:pt x="260" y="8441"/>
                </a:lnTo>
                <a:lnTo>
                  <a:pt x="389" y="8668"/>
                </a:lnTo>
                <a:lnTo>
                  <a:pt x="551" y="8894"/>
                </a:lnTo>
                <a:lnTo>
                  <a:pt x="712" y="9088"/>
                </a:lnTo>
                <a:lnTo>
                  <a:pt x="1003" y="9314"/>
                </a:lnTo>
                <a:lnTo>
                  <a:pt x="1327" y="9508"/>
                </a:lnTo>
                <a:lnTo>
                  <a:pt x="1650" y="9638"/>
                </a:lnTo>
                <a:lnTo>
                  <a:pt x="2006" y="9735"/>
                </a:lnTo>
                <a:lnTo>
                  <a:pt x="2362" y="9767"/>
                </a:lnTo>
                <a:lnTo>
                  <a:pt x="2717" y="9800"/>
                </a:lnTo>
                <a:lnTo>
                  <a:pt x="3073" y="9735"/>
                </a:lnTo>
                <a:lnTo>
                  <a:pt x="3429" y="9670"/>
                </a:lnTo>
                <a:lnTo>
                  <a:pt x="3946" y="9476"/>
                </a:lnTo>
                <a:lnTo>
                  <a:pt x="4431" y="9250"/>
                </a:lnTo>
                <a:lnTo>
                  <a:pt x="4916" y="8959"/>
                </a:lnTo>
                <a:lnTo>
                  <a:pt x="5337" y="8635"/>
                </a:lnTo>
                <a:lnTo>
                  <a:pt x="5596" y="8474"/>
                </a:lnTo>
                <a:lnTo>
                  <a:pt x="5822" y="8280"/>
                </a:lnTo>
                <a:lnTo>
                  <a:pt x="6048" y="8053"/>
                </a:lnTo>
                <a:lnTo>
                  <a:pt x="6210" y="7795"/>
                </a:lnTo>
                <a:lnTo>
                  <a:pt x="6760" y="7180"/>
                </a:lnTo>
                <a:lnTo>
                  <a:pt x="7083" y="6760"/>
                </a:lnTo>
                <a:lnTo>
                  <a:pt x="7374" y="6339"/>
                </a:lnTo>
                <a:lnTo>
                  <a:pt x="7504" y="6048"/>
                </a:lnTo>
                <a:lnTo>
                  <a:pt x="7601" y="5725"/>
                </a:lnTo>
                <a:lnTo>
                  <a:pt x="7665" y="5434"/>
                </a:lnTo>
                <a:lnTo>
                  <a:pt x="7698" y="5110"/>
                </a:lnTo>
                <a:lnTo>
                  <a:pt x="7730" y="4755"/>
                </a:lnTo>
                <a:lnTo>
                  <a:pt x="7730" y="4431"/>
                </a:lnTo>
                <a:lnTo>
                  <a:pt x="7730" y="4108"/>
                </a:lnTo>
                <a:lnTo>
                  <a:pt x="7665" y="3784"/>
                </a:lnTo>
                <a:lnTo>
                  <a:pt x="7504" y="3267"/>
                </a:lnTo>
                <a:lnTo>
                  <a:pt x="7342" y="2782"/>
                </a:lnTo>
                <a:lnTo>
                  <a:pt x="7245" y="2556"/>
                </a:lnTo>
                <a:lnTo>
                  <a:pt x="7148" y="2329"/>
                </a:lnTo>
                <a:lnTo>
                  <a:pt x="6986" y="2103"/>
                </a:lnTo>
                <a:lnTo>
                  <a:pt x="6857" y="1909"/>
                </a:lnTo>
                <a:lnTo>
                  <a:pt x="6663" y="1715"/>
                </a:lnTo>
                <a:lnTo>
                  <a:pt x="6501" y="1521"/>
                </a:lnTo>
                <a:lnTo>
                  <a:pt x="6081" y="1230"/>
                </a:lnTo>
                <a:lnTo>
                  <a:pt x="6048" y="1165"/>
                </a:lnTo>
                <a:lnTo>
                  <a:pt x="5984" y="1100"/>
                </a:lnTo>
                <a:lnTo>
                  <a:pt x="5790" y="1003"/>
                </a:lnTo>
                <a:lnTo>
                  <a:pt x="5660" y="939"/>
                </a:lnTo>
                <a:lnTo>
                  <a:pt x="5499" y="874"/>
                </a:lnTo>
                <a:lnTo>
                  <a:pt x="5110" y="680"/>
                </a:lnTo>
                <a:lnTo>
                  <a:pt x="3752" y="227"/>
                </a:lnTo>
                <a:lnTo>
                  <a:pt x="3655" y="195"/>
                </a:lnTo>
                <a:lnTo>
                  <a:pt x="3396" y="130"/>
                </a:lnTo>
                <a:lnTo>
                  <a:pt x="3202" y="98"/>
                </a:lnTo>
                <a:lnTo>
                  <a:pt x="3008" y="65"/>
                </a:lnTo>
                <a:lnTo>
                  <a:pt x="2976" y="65"/>
                </a:lnTo>
                <a:lnTo>
                  <a:pt x="2814" y="33"/>
                </a:lnTo>
                <a:lnTo>
                  <a:pt x="26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6"/>
          <p:cNvSpPr/>
          <p:nvPr/>
        </p:nvSpPr>
        <p:spPr>
          <a:xfrm flipH="1">
            <a:off x="-498891" y="-305545"/>
            <a:ext cx="1325488" cy="947781"/>
          </a:xfrm>
          <a:custGeom>
            <a:avLst/>
            <a:gdLst/>
            <a:ahLst/>
            <a:cxnLst/>
            <a:rect l="l" t="t" r="r" b="b"/>
            <a:pathLst>
              <a:path w="12258" h="8765" extrusionOk="0">
                <a:moveTo>
                  <a:pt x="2329" y="1"/>
                </a:moveTo>
                <a:lnTo>
                  <a:pt x="2070" y="33"/>
                </a:lnTo>
                <a:lnTo>
                  <a:pt x="1876" y="66"/>
                </a:lnTo>
                <a:lnTo>
                  <a:pt x="1682" y="130"/>
                </a:lnTo>
                <a:lnTo>
                  <a:pt x="1326" y="292"/>
                </a:lnTo>
                <a:lnTo>
                  <a:pt x="1003" y="486"/>
                </a:lnTo>
                <a:lnTo>
                  <a:pt x="712" y="745"/>
                </a:lnTo>
                <a:lnTo>
                  <a:pt x="453" y="1068"/>
                </a:lnTo>
                <a:lnTo>
                  <a:pt x="227" y="1424"/>
                </a:lnTo>
                <a:lnTo>
                  <a:pt x="162" y="1618"/>
                </a:lnTo>
                <a:lnTo>
                  <a:pt x="97" y="1812"/>
                </a:lnTo>
                <a:lnTo>
                  <a:pt x="33" y="2038"/>
                </a:lnTo>
                <a:lnTo>
                  <a:pt x="0" y="2265"/>
                </a:lnTo>
                <a:lnTo>
                  <a:pt x="0" y="2491"/>
                </a:lnTo>
                <a:lnTo>
                  <a:pt x="0" y="2750"/>
                </a:lnTo>
                <a:lnTo>
                  <a:pt x="0" y="3073"/>
                </a:lnTo>
                <a:lnTo>
                  <a:pt x="65" y="3429"/>
                </a:lnTo>
                <a:lnTo>
                  <a:pt x="162" y="3946"/>
                </a:lnTo>
                <a:lnTo>
                  <a:pt x="291" y="4496"/>
                </a:lnTo>
                <a:lnTo>
                  <a:pt x="356" y="4690"/>
                </a:lnTo>
                <a:lnTo>
                  <a:pt x="453" y="4916"/>
                </a:lnTo>
                <a:lnTo>
                  <a:pt x="647" y="5304"/>
                </a:lnTo>
                <a:lnTo>
                  <a:pt x="906" y="5660"/>
                </a:lnTo>
                <a:lnTo>
                  <a:pt x="1294" y="6178"/>
                </a:lnTo>
                <a:lnTo>
                  <a:pt x="1520" y="6404"/>
                </a:lnTo>
                <a:lnTo>
                  <a:pt x="1779" y="6630"/>
                </a:lnTo>
                <a:lnTo>
                  <a:pt x="2038" y="6857"/>
                </a:lnTo>
                <a:lnTo>
                  <a:pt x="2329" y="7083"/>
                </a:lnTo>
                <a:lnTo>
                  <a:pt x="2685" y="7310"/>
                </a:lnTo>
                <a:lnTo>
                  <a:pt x="3073" y="7504"/>
                </a:lnTo>
                <a:lnTo>
                  <a:pt x="3461" y="7730"/>
                </a:lnTo>
                <a:lnTo>
                  <a:pt x="3849" y="7924"/>
                </a:lnTo>
                <a:lnTo>
                  <a:pt x="4690" y="8247"/>
                </a:lnTo>
                <a:lnTo>
                  <a:pt x="4819" y="8312"/>
                </a:lnTo>
                <a:lnTo>
                  <a:pt x="5175" y="8441"/>
                </a:lnTo>
                <a:lnTo>
                  <a:pt x="5433" y="8506"/>
                </a:lnTo>
                <a:lnTo>
                  <a:pt x="6145" y="8668"/>
                </a:lnTo>
                <a:lnTo>
                  <a:pt x="6113" y="8668"/>
                </a:lnTo>
                <a:lnTo>
                  <a:pt x="6339" y="8700"/>
                </a:lnTo>
                <a:lnTo>
                  <a:pt x="6501" y="8732"/>
                </a:lnTo>
                <a:lnTo>
                  <a:pt x="6889" y="8765"/>
                </a:lnTo>
                <a:lnTo>
                  <a:pt x="7730" y="8765"/>
                </a:lnTo>
                <a:lnTo>
                  <a:pt x="8150" y="8732"/>
                </a:lnTo>
                <a:lnTo>
                  <a:pt x="8570" y="8668"/>
                </a:lnTo>
                <a:lnTo>
                  <a:pt x="8991" y="8538"/>
                </a:lnTo>
                <a:lnTo>
                  <a:pt x="9411" y="8377"/>
                </a:lnTo>
                <a:lnTo>
                  <a:pt x="9767" y="8247"/>
                </a:lnTo>
                <a:lnTo>
                  <a:pt x="10123" y="8086"/>
                </a:lnTo>
                <a:lnTo>
                  <a:pt x="10446" y="7892"/>
                </a:lnTo>
                <a:lnTo>
                  <a:pt x="10802" y="7698"/>
                </a:lnTo>
                <a:lnTo>
                  <a:pt x="10899" y="7601"/>
                </a:lnTo>
                <a:lnTo>
                  <a:pt x="11125" y="7439"/>
                </a:lnTo>
                <a:lnTo>
                  <a:pt x="11255" y="7342"/>
                </a:lnTo>
                <a:lnTo>
                  <a:pt x="11384" y="7213"/>
                </a:lnTo>
                <a:lnTo>
                  <a:pt x="11675" y="6954"/>
                </a:lnTo>
                <a:lnTo>
                  <a:pt x="11740" y="6889"/>
                </a:lnTo>
                <a:lnTo>
                  <a:pt x="11869" y="6760"/>
                </a:lnTo>
                <a:lnTo>
                  <a:pt x="11966" y="6663"/>
                </a:lnTo>
                <a:lnTo>
                  <a:pt x="12031" y="6533"/>
                </a:lnTo>
                <a:lnTo>
                  <a:pt x="12128" y="6372"/>
                </a:lnTo>
                <a:lnTo>
                  <a:pt x="12160" y="6210"/>
                </a:lnTo>
                <a:lnTo>
                  <a:pt x="12160" y="6210"/>
                </a:lnTo>
                <a:lnTo>
                  <a:pt x="12225" y="6016"/>
                </a:lnTo>
                <a:lnTo>
                  <a:pt x="12257" y="5887"/>
                </a:lnTo>
                <a:lnTo>
                  <a:pt x="12257" y="5628"/>
                </a:lnTo>
                <a:lnTo>
                  <a:pt x="12257" y="5337"/>
                </a:lnTo>
                <a:lnTo>
                  <a:pt x="12192" y="5078"/>
                </a:lnTo>
                <a:lnTo>
                  <a:pt x="12095" y="4787"/>
                </a:lnTo>
                <a:lnTo>
                  <a:pt x="11966" y="4561"/>
                </a:lnTo>
                <a:lnTo>
                  <a:pt x="11804" y="4367"/>
                </a:lnTo>
                <a:lnTo>
                  <a:pt x="11610" y="4173"/>
                </a:lnTo>
                <a:lnTo>
                  <a:pt x="11416" y="4011"/>
                </a:lnTo>
                <a:lnTo>
                  <a:pt x="11222" y="3849"/>
                </a:lnTo>
                <a:lnTo>
                  <a:pt x="10769" y="3591"/>
                </a:lnTo>
                <a:lnTo>
                  <a:pt x="10317" y="3396"/>
                </a:lnTo>
                <a:lnTo>
                  <a:pt x="9702" y="3170"/>
                </a:lnTo>
                <a:lnTo>
                  <a:pt x="9088" y="2944"/>
                </a:lnTo>
                <a:lnTo>
                  <a:pt x="7859" y="2556"/>
                </a:lnTo>
                <a:lnTo>
                  <a:pt x="6695" y="2232"/>
                </a:lnTo>
                <a:lnTo>
                  <a:pt x="5239" y="1262"/>
                </a:lnTo>
                <a:lnTo>
                  <a:pt x="4496" y="809"/>
                </a:lnTo>
                <a:lnTo>
                  <a:pt x="3719" y="421"/>
                </a:lnTo>
                <a:lnTo>
                  <a:pt x="3364" y="260"/>
                </a:lnTo>
                <a:lnTo>
                  <a:pt x="3202" y="195"/>
                </a:lnTo>
                <a:lnTo>
                  <a:pt x="3008" y="130"/>
                </a:lnTo>
                <a:lnTo>
                  <a:pt x="2879" y="98"/>
                </a:lnTo>
                <a:lnTo>
                  <a:pt x="2717" y="66"/>
                </a:lnTo>
                <a:lnTo>
                  <a:pt x="2685" y="33"/>
                </a:lnTo>
                <a:lnTo>
                  <a:pt x="2491" y="33"/>
                </a:lnTo>
                <a:lnTo>
                  <a:pt x="2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6"/>
          <p:cNvSpPr/>
          <p:nvPr/>
        </p:nvSpPr>
        <p:spPr>
          <a:xfrm rot="-3286735" flipH="1">
            <a:off x="8200792" y="3549096"/>
            <a:ext cx="1988237" cy="1463065"/>
          </a:xfrm>
          <a:custGeom>
            <a:avLst/>
            <a:gdLst/>
            <a:ahLst/>
            <a:cxnLst/>
            <a:rect l="l" t="t" r="r" b="b"/>
            <a:pathLst>
              <a:path w="22897" h="16849" extrusionOk="0">
                <a:moveTo>
                  <a:pt x="5078" y="647"/>
                </a:moveTo>
                <a:lnTo>
                  <a:pt x="5272" y="679"/>
                </a:lnTo>
                <a:lnTo>
                  <a:pt x="6339" y="938"/>
                </a:lnTo>
                <a:lnTo>
                  <a:pt x="6759" y="1003"/>
                </a:lnTo>
                <a:lnTo>
                  <a:pt x="6274" y="938"/>
                </a:lnTo>
                <a:lnTo>
                  <a:pt x="5822" y="905"/>
                </a:lnTo>
                <a:lnTo>
                  <a:pt x="5401" y="873"/>
                </a:lnTo>
                <a:lnTo>
                  <a:pt x="5369" y="873"/>
                </a:lnTo>
                <a:lnTo>
                  <a:pt x="4851" y="647"/>
                </a:lnTo>
                <a:close/>
                <a:moveTo>
                  <a:pt x="7536" y="1229"/>
                </a:moveTo>
                <a:lnTo>
                  <a:pt x="7924" y="1358"/>
                </a:lnTo>
                <a:lnTo>
                  <a:pt x="8279" y="1520"/>
                </a:lnTo>
                <a:lnTo>
                  <a:pt x="8215" y="1552"/>
                </a:lnTo>
                <a:lnTo>
                  <a:pt x="7891" y="1391"/>
                </a:lnTo>
                <a:lnTo>
                  <a:pt x="7536" y="1229"/>
                </a:lnTo>
                <a:close/>
                <a:moveTo>
                  <a:pt x="2749" y="2587"/>
                </a:moveTo>
                <a:lnTo>
                  <a:pt x="2717" y="2619"/>
                </a:lnTo>
                <a:lnTo>
                  <a:pt x="2652" y="2652"/>
                </a:lnTo>
                <a:lnTo>
                  <a:pt x="2588" y="2684"/>
                </a:lnTo>
                <a:lnTo>
                  <a:pt x="2555" y="2781"/>
                </a:lnTo>
                <a:lnTo>
                  <a:pt x="2555" y="2846"/>
                </a:lnTo>
                <a:lnTo>
                  <a:pt x="2588" y="2911"/>
                </a:lnTo>
                <a:lnTo>
                  <a:pt x="2620" y="2975"/>
                </a:lnTo>
                <a:lnTo>
                  <a:pt x="2361" y="3008"/>
                </a:lnTo>
                <a:lnTo>
                  <a:pt x="2329" y="2943"/>
                </a:lnTo>
                <a:lnTo>
                  <a:pt x="2297" y="2878"/>
                </a:lnTo>
                <a:lnTo>
                  <a:pt x="2297" y="2846"/>
                </a:lnTo>
                <a:lnTo>
                  <a:pt x="2297" y="2814"/>
                </a:lnTo>
                <a:lnTo>
                  <a:pt x="2361" y="2749"/>
                </a:lnTo>
                <a:lnTo>
                  <a:pt x="2458" y="2684"/>
                </a:lnTo>
                <a:lnTo>
                  <a:pt x="2749" y="2587"/>
                </a:lnTo>
                <a:close/>
                <a:moveTo>
                  <a:pt x="9702" y="2781"/>
                </a:moveTo>
                <a:lnTo>
                  <a:pt x="9767" y="2814"/>
                </a:lnTo>
                <a:lnTo>
                  <a:pt x="10026" y="3040"/>
                </a:lnTo>
                <a:lnTo>
                  <a:pt x="9767" y="2911"/>
                </a:lnTo>
                <a:lnTo>
                  <a:pt x="9735" y="2911"/>
                </a:lnTo>
                <a:lnTo>
                  <a:pt x="9702" y="2781"/>
                </a:lnTo>
                <a:close/>
                <a:moveTo>
                  <a:pt x="4140" y="744"/>
                </a:moveTo>
                <a:lnTo>
                  <a:pt x="4399" y="808"/>
                </a:lnTo>
                <a:lnTo>
                  <a:pt x="4657" y="873"/>
                </a:lnTo>
                <a:lnTo>
                  <a:pt x="4205" y="905"/>
                </a:lnTo>
                <a:lnTo>
                  <a:pt x="3752" y="970"/>
                </a:lnTo>
                <a:lnTo>
                  <a:pt x="3331" y="1067"/>
                </a:lnTo>
                <a:lnTo>
                  <a:pt x="2976" y="1197"/>
                </a:lnTo>
                <a:lnTo>
                  <a:pt x="2523" y="1358"/>
                </a:lnTo>
                <a:lnTo>
                  <a:pt x="2103" y="1552"/>
                </a:lnTo>
                <a:lnTo>
                  <a:pt x="1811" y="1811"/>
                </a:lnTo>
                <a:lnTo>
                  <a:pt x="1585" y="2070"/>
                </a:lnTo>
                <a:lnTo>
                  <a:pt x="1359" y="2328"/>
                </a:lnTo>
                <a:lnTo>
                  <a:pt x="1132" y="2587"/>
                </a:lnTo>
                <a:lnTo>
                  <a:pt x="1068" y="2684"/>
                </a:lnTo>
                <a:lnTo>
                  <a:pt x="1035" y="2781"/>
                </a:lnTo>
                <a:lnTo>
                  <a:pt x="1035" y="2878"/>
                </a:lnTo>
                <a:lnTo>
                  <a:pt x="1068" y="2975"/>
                </a:lnTo>
                <a:lnTo>
                  <a:pt x="1132" y="3072"/>
                </a:lnTo>
                <a:lnTo>
                  <a:pt x="1229" y="3105"/>
                </a:lnTo>
                <a:lnTo>
                  <a:pt x="1326" y="3137"/>
                </a:lnTo>
                <a:lnTo>
                  <a:pt x="1456" y="3105"/>
                </a:lnTo>
                <a:lnTo>
                  <a:pt x="1488" y="3169"/>
                </a:lnTo>
                <a:lnTo>
                  <a:pt x="1035" y="3169"/>
                </a:lnTo>
                <a:lnTo>
                  <a:pt x="971" y="3137"/>
                </a:lnTo>
                <a:lnTo>
                  <a:pt x="906" y="3105"/>
                </a:lnTo>
                <a:lnTo>
                  <a:pt x="841" y="3008"/>
                </a:lnTo>
                <a:lnTo>
                  <a:pt x="809" y="2943"/>
                </a:lnTo>
                <a:lnTo>
                  <a:pt x="777" y="2911"/>
                </a:lnTo>
                <a:lnTo>
                  <a:pt x="777" y="2814"/>
                </a:lnTo>
                <a:lnTo>
                  <a:pt x="777" y="2781"/>
                </a:lnTo>
                <a:lnTo>
                  <a:pt x="809" y="2652"/>
                </a:lnTo>
                <a:lnTo>
                  <a:pt x="809" y="2619"/>
                </a:lnTo>
                <a:lnTo>
                  <a:pt x="841" y="2587"/>
                </a:lnTo>
                <a:lnTo>
                  <a:pt x="1035" y="2231"/>
                </a:lnTo>
                <a:lnTo>
                  <a:pt x="1132" y="2102"/>
                </a:lnTo>
                <a:lnTo>
                  <a:pt x="1262" y="1973"/>
                </a:lnTo>
                <a:lnTo>
                  <a:pt x="1682" y="1714"/>
                </a:lnTo>
                <a:lnTo>
                  <a:pt x="2005" y="1488"/>
                </a:lnTo>
                <a:lnTo>
                  <a:pt x="2361" y="1294"/>
                </a:lnTo>
                <a:lnTo>
                  <a:pt x="2394" y="1294"/>
                </a:lnTo>
                <a:lnTo>
                  <a:pt x="2426" y="1261"/>
                </a:lnTo>
                <a:lnTo>
                  <a:pt x="2976" y="1067"/>
                </a:lnTo>
                <a:lnTo>
                  <a:pt x="3331" y="938"/>
                </a:lnTo>
                <a:lnTo>
                  <a:pt x="3719" y="841"/>
                </a:lnTo>
                <a:lnTo>
                  <a:pt x="4140" y="744"/>
                </a:lnTo>
                <a:close/>
                <a:moveTo>
                  <a:pt x="9217" y="3913"/>
                </a:moveTo>
                <a:lnTo>
                  <a:pt x="9508" y="4010"/>
                </a:lnTo>
                <a:lnTo>
                  <a:pt x="9120" y="4042"/>
                </a:lnTo>
                <a:lnTo>
                  <a:pt x="9152" y="3945"/>
                </a:lnTo>
                <a:lnTo>
                  <a:pt x="9217" y="3913"/>
                </a:lnTo>
                <a:close/>
                <a:moveTo>
                  <a:pt x="3396" y="4754"/>
                </a:moveTo>
                <a:lnTo>
                  <a:pt x="3763" y="4840"/>
                </a:lnTo>
                <a:lnTo>
                  <a:pt x="3763" y="4840"/>
                </a:lnTo>
                <a:lnTo>
                  <a:pt x="3655" y="4819"/>
                </a:lnTo>
                <a:lnTo>
                  <a:pt x="3396" y="4754"/>
                </a:lnTo>
                <a:close/>
                <a:moveTo>
                  <a:pt x="11319" y="4851"/>
                </a:moveTo>
                <a:lnTo>
                  <a:pt x="11481" y="5045"/>
                </a:lnTo>
                <a:lnTo>
                  <a:pt x="11319" y="5013"/>
                </a:lnTo>
                <a:lnTo>
                  <a:pt x="11319" y="4851"/>
                </a:lnTo>
                <a:close/>
                <a:moveTo>
                  <a:pt x="8215" y="5692"/>
                </a:moveTo>
                <a:lnTo>
                  <a:pt x="8182" y="5724"/>
                </a:lnTo>
                <a:lnTo>
                  <a:pt x="8150" y="5724"/>
                </a:lnTo>
                <a:lnTo>
                  <a:pt x="8118" y="5692"/>
                </a:lnTo>
                <a:close/>
                <a:moveTo>
                  <a:pt x="9152" y="6047"/>
                </a:moveTo>
                <a:lnTo>
                  <a:pt x="9185" y="6080"/>
                </a:lnTo>
                <a:lnTo>
                  <a:pt x="9185" y="6080"/>
                </a:lnTo>
                <a:lnTo>
                  <a:pt x="8926" y="6047"/>
                </a:lnTo>
                <a:close/>
                <a:moveTo>
                  <a:pt x="12354" y="6015"/>
                </a:moveTo>
                <a:lnTo>
                  <a:pt x="12354" y="6144"/>
                </a:lnTo>
                <a:lnTo>
                  <a:pt x="12354" y="6209"/>
                </a:lnTo>
                <a:lnTo>
                  <a:pt x="12192" y="6015"/>
                </a:lnTo>
                <a:close/>
                <a:moveTo>
                  <a:pt x="11125" y="6177"/>
                </a:moveTo>
                <a:lnTo>
                  <a:pt x="11384" y="6241"/>
                </a:lnTo>
                <a:lnTo>
                  <a:pt x="11740" y="6338"/>
                </a:lnTo>
                <a:lnTo>
                  <a:pt x="11319" y="6306"/>
                </a:lnTo>
                <a:lnTo>
                  <a:pt x="11093" y="6306"/>
                </a:lnTo>
                <a:lnTo>
                  <a:pt x="10866" y="6274"/>
                </a:lnTo>
                <a:lnTo>
                  <a:pt x="10834" y="6274"/>
                </a:lnTo>
                <a:lnTo>
                  <a:pt x="11125" y="6177"/>
                </a:lnTo>
                <a:close/>
                <a:moveTo>
                  <a:pt x="10543" y="8570"/>
                </a:moveTo>
                <a:lnTo>
                  <a:pt x="10543" y="8602"/>
                </a:lnTo>
                <a:lnTo>
                  <a:pt x="10575" y="8602"/>
                </a:lnTo>
                <a:lnTo>
                  <a:pt x="10672" y="8635"/>
                </a:lnTo>
                <a:lnTo>
                  <a:pt x="10511" y="8667"/>
                </a:lnTo>
                <a:lnTo>
                  <a:pt x="10478" y="8570"/>
                </a:lnTo>
                <a:close/>
                <a:moveTo>
                  <a:pt x="9088" y="8699"/>
                </a:moveTo>
                <a:lnTo>
                  <a:pt x="9185" y="8829"/>
                </a:lnTo>
                <a:lnTo>
                  <a:pt x="9185" y="8893"/>
                </a:lnTo>
                <a:lnTo>
                  <a:pt x="9217" y="9055"/>
                </a:lnTo>
                <a:lnTo>
                  <a:pt x="9088" y="8699"/>
                </a:lnTo>
                <a:close/>
                <a:moveTo>
                  <a:pt x="12742" y="10446"/>
                </a:moveTo>
                <a:lnTo>
                  <a:pt x="12645" y="10543"/>
                </a:lnTo>
                <a:lnTo>
                  <a:pt x="12483" y="10510"/>
                </a:lnTo>
                <a:lnTo>
                  <a:pt x="12580" y="10510"/>
                </a:lnTo>
                <a:lnTo>
                  <a:pt x="12742" y="10446"/>
                </a:lnTo>
                <a:close/>
                <a:moveTo>
                  <a:pt x="13454" y="10510"/>
                </a:moveTo>
                <a:lnTo>
                  <a:pt x="13454" y="10607"/>
                </a:lnTo>
                <a:lnTo>
                  <a:pt x="13227" y="10575"/>
                </a:lnTo>
                <a:lnTo>
                  <a:pt x="13324" y="10510"/>
                </a:lnTo>
                <a:close/>
                <a:moveTo>
                  <a:pt x="14391" y="10543"/>
                </a:moveTo>
                <a:lnTo>
                  <a:pt x="14488" y="10704"/>
                </a:lnTo>
                <a:lnTo>
                  <a:pt x="14521" y="10769"/>
                </a:lnTo>
                <a:lnTo>
                  <a:pt x="14262" y="10737"/>
                </a:lnTo>
                <a:lnTo>
                  <a:pt x="14197" y="10704"/>
                </a:lnTo>
                <a:lnTo>
                  <a:pt x="14197" y="10607"/>
                </a:lnTo>
                <a:lnTo>
                  <a:pt x="14294" y="10607"/>
                </a:lnTo>
                <a:lnTo>
                  <a:pt x="14391" y="10543"/>
                </a:lnTo>
                <a:close/>
                <a:moveTo>
                  <a:pt x="11546" y="11092"/>
                </a:moveTo>
                <a:lnTo>
                  <a:pt x="11675" y="11125"/>
                </a:lnTo>
                <a:lnTo>
                  <a:pt x="11707" y="11254"/>
                </a:lnTo>
                <a:lnTo>
                  <a:pt x="11740" y="11351"/>
                </a:lnTo>
                <a:lnTo>
                  <a:pt x="11740" y="11383"/>
                </a:lnTo>
                <a:lnTo>
                  <a:pt x="11643" y="11351"/>
                </a:lnTo>
                <a:lnTo>
                  <a:pt x="11416" y="11222"/>
                </a:lnTo>
                <a:lnTo>
                  <a:pt x="11384" y="11189"/>
                </a:lnTo>
                <a:lnTo>
                  <a:pt x="11481" y="11125"/>
                </a:lnTo>
                <a:lnTo>
                  <a:pt x="11546" y="11092"/>
                </a:lnTo>
                <a:close/>
                <a:moveTo>
                  <a:pt x="10123" y="11028"/>
                </a:moveTo>
                <a:lnTo>
                  <a:pt x="10187" y="11060"/>
                </a:lnTo>
                <a:lnTo>
                  <a:pt x="10284" y="11092"/>
                </a:lnTo>
                <a:lnTo>
                  <a:pt x="10349" y="11254"/>
                </a:lnTo>
                <a:lnTo>
                  <a:pt x="10317" y="11448"/>
                </a:lnTo>
                <a:lnTo>
                  <a:pt x="10123" y="11028"/>
                </a:lnTo>
                <a:close/>
                <a:moveTo>
                  <a:pt x="12483" y="11254"/>
                </a:moveTo>
                <a:lnTo>
                  <a:pt x="13163" y="11383"/>
                </a:lnTo>
                <a:lnTo>
                  <a:pt x="12742" y="11448"/>
                </a:lnTo>
                <a:lnTo>
                  <a:pt x="12451" y="11319"/>
                </a:lnTo>
                <a:lnTo>
                  <a:pt x="12483" y="11254"/>
                </a:lnTo>
                <a:close/>
                <a:moveTo>
                  <a:pt x="14585" y="11771"/>
                </a:moveTo>
                <a:lnTo>
                  <a:pt x="15103" y="11836"/>
                </a:lnTo>
                <a:lnTo>
                  <a:pt x="14553" y="11836"/>
                </a:lnTo>
                <a:lnTo>
                  <a:pt x="13906" y="11771"/>
                </a:lnTo>
                <a:close/>
                <a:moveTo>
                  <a:pt x="22185" y="11642"/>
                </a:moveTo>
                <a:lnTo>
                  <a:pt x="22250" y="11674"/>
                </a:lnTo>
                <a:lnTo>
                  <a:pt x="22282" y="11739"/>
                </a:lnTo>
                <a:lnTo>
                  <a:pt x="22315" y="11739"/>
                </a:lnTo>
                <a:lnTo>
                  <a:pt x="22282" y="11868"/>
                </a:lnTo>
                <a:lnTo>
                  <a:pt x="22282" y="11933"/>
                </a:lnTo>
                <a:lnTo>
                  <a:pt x="22250" y="12063"/>
                </a:lnTo>
                <a:lnTo>
                  <a:pt x="22250" y="11933"/>
                </a:lnTo>
                <a:lnTo>
                  <a:pt x="22250" y="11836"/>
                </a:lnTo>
                <a:lnTo>
                  <a:pt x="22250" y="11739"/>
                </a:lnTo>
                <a:lnTo>
                  <a:pt x="22185" y="11642"/>
                </a:lnTo>
                <a:close/>
                <a:moveTo>
                  <a:pt x="11190" y="12063"/>
                </a:moveTo>
                <a:lnTo>
                  <a:pt x="11125" y="12192"/>
                </a:lnTo>
                <a:lnTo>
                  <a:pt x="11093" y="12127"/>
                </a:lnTo>
                <a:lnTo>
                  <a:pt x="11190" y="12063"/>
                </a:lnTo>
                <a:close/>
                <a:moveTo>
                  <a:pt x="21344" y="12095"/>
                </a:moveTo>
                <a:lnTo>
                  <a:pt x="21053" y="12321"/>
                </a:lnTo>
                <a:lnTo>
                  <a:pt x="21053" y="12257"/>
                </a:lnTo>
                <a:lnTo>
                  <a:pt x="21053" y="12192"/>
                </a:lnTo>
                <a:lnTo>
                  <a:pt x="21312" y="12095"/>
                </a:lnTo>
                <a:close/>
                <a:moveTo>
                  <a:pt x="21959" y="12580"/>
                </a:moveTo>
                <a:lnTo>
                  <a:pt x="21732" y="12936"/>
                </a:lnTo>
                <a:lnTo>
                  <a:pt x="21506" y="13227"/>
                </a:lnTo>
                <a:lnTo>
                  <a:pt x="21668" y="12903"/>
                </a:lnTo>
                <a:lnTo>
                  <a:pt x="21959" y="12580"/>
                </a:lnTo>
                <a:close/>
                <a:moveTo>
                  <a:pt x="14521" y="13356"/>
                </a:moveTo>
                <a:lnTo>
                  <a:pt x="14521" y="13388"/>
                </a:lnTo>
                <a:lnTo>
                  <a:pt x="14424" y="13356"/>
                </a:lnTo>
                <a:close/>
                <a:moveTo>
                  <a:pt x="15232" y="13388"/>
                </a:moveTo>
                <a:lnTo>
                  <a:pt x="15750" y="13421"/>
                </a:lnTo>
                <a:lnTo>
                  <a:pt x="15879" y="13453"/>
                </a:lnTo>
                <a:lnTo>
                  <a:pt x="15620" y="13453"/>
                </a:lnTo>
                <a:lnTo>
                  <a:pt x="15297" y="13485"/>
                </a:lnTo>
                <a:lnTo>
                  <a:pt x="15232" y="13388"/>
                </a:lnTo>
                <a:close/>
                <a:moveTo>
                  <a:pt x="16655" y="13485"/>
                </a:moveTo>
                <a:lnTo>
                  <a:pt x="16785" y="13518"/>
                </a:lnTo>
                <a:lnTo>
                  <a:pt x="16979" y="13550"/>
                </a:lnTo>
                <a:lnTo>
                  <a:pt x="16623" y="13615"/>
                </a:lnTo>
                <a:lnTo>
                  <a:pt x="16623" y="13550"/>
                </a:lnTo>
                <a:lnTo>
                  <a:pt x="16655" y="13485"/>
                </a:lnTo>
                <a:close/>
                <a:moveTo>
                  <a:pt x="14844" y="15199"/>
                </a:moveTo>
                <a:lnTo>
                  <a:pt x="14877" y="15296"/>
                </a:lnTo>
                <a:lnTo>
                  <a:pt x="14585" y="15199"/>
                </a:lnTo>
                <a:close/>
                <a:moveTo>
                  <a:pt x="16623" y="15329"/>
                </a:moveTo>
                <a:lnTo>
                  <a:pt x="16623" y="15393"/>
                </a:lnTo>
                <a:lnTo>
                  <a:pt x="16235" y="15393"/>
                </a:lnTo>
                <a:lnTo>
                  <a:pt x="16623" y="15329"/>
                </a:lnTo>
                <a:close/>
                <a:moveTo>
                  <a:pt x="13648" y="15652"/>
                </a:moveTo>
                <a:lnTo>
                  <a:pt x="13874" y="15749"/>
                </a:lnTo>
                <a:lnTo>
                  <a:pt x="14456" y="16008"/>
                </a:lnTo>
                <a:lnTo>
                  <a:pt x="14100" y="15879"/>
                </a:lnTo>
                <a:lnTo>
                  <a:pt x="13874" y="15782"/>
                </a:lnTo>
                <a:lnTo>
                  <a:pt x="13648" y="15652"/>
                </a:lnTo>
                <a:close/>
                <a:moveTo>
                  <a:pt x="18013" y="15782"/>
                </a:moveTo>
                <a:lnTo>
                  <a:pt x="17852" y="15846"/>
                </a:lnTo>
                <a:lnTo>
                  <a:pt x="17496" y="15943"/>
                </a:lnTo>
                <a:lnTo>
                  <a:pt x="17108" y="16040"/>
                </a:lnTo>
                <a:lnTo>
                  <a:pt x="16720" y="16137"/>
                </a:lnTo>
                <a:lnTo>
                  <a:pt x="16752" y="16008"/>
                </a:lnTo>
                <a:lnTo>
                  <a:pt x="17399" y="15911"/>
                </a:lnTo>
                <a:lnTo>
                  <a:pt x="18013" y="15782"/>
                </a:lnTo>
                <a:close/>
                <a:moveTo>
                  <a:pt x="4884" y="0"/>
                </a:moveTo>
                <a:lnTo>
                  <a:pt x="4496" y="32"/>
                </a:lnTo>
                <a:lnTo>
                  <a:pt x="4140" y="97"/>
                </a:lnTo>
                <a:lnTo>
                  <a:pt x="3752" y="162"/>
                </a:lnTo>
                <a:lnTo>
                  <a:pt x="3105" y="323"/>
                </a:lnTo>
                <a:lnTo>
                  <a:pt x="2458" y="550"/>
                </a:lnTo>
                <a:lnTo>
                  <a:pt x="2005" y="776"/>
                </a:lnTo>
                <a:lnTo>
                  <a:pt x="1488" y="1035"/>
                </a:lnTo>
                <a:lnTo>
                  <a:pt x="1165" y="1197"/>
                </a:lnTo>
                <a:lnTo>
                  <a:pt x="841" y="1455"/>
                </a:lnTo>
                <a:lnTo>
                  <a:pt x="518" y="1779"/>
                </a:lnTo>
                <a:lnTo>
                  <a:pt x="356" y="2005"/>
                </a:lnTo>
                <a:lnTo>
                  <a:pt x="194" y="2231"/>
                </a:lnTo>
                <a:lnTo>
                  <a:pt x="65" y="2425"/>
                </a:lnTo>
                <a:lnTo>
                  <a:pt x="33" y="2587"/>
                </a:lnTo>
                <a:lnTo>
                  <a:pt x="0" y="2749"/>
                </a:lnTo>
                <a:lnTo>
                  <a:pt x="0" y="2943"/>
                </a:lnTo>
                <a:lnTo>
                  <a:pt x="33" y="3105"/>
                </a:lnTo>
                <a:lnTo>
                  <a:pt x="65" y="3266"/>
                </a:lnTo>
                <a:lnTo>
                  <a:pt x="130" y="3428"/>
                </a:lnTo>
                <a:lnTo>
                  <a:pt x="292" y="3719"/>
                </a:lnTo>
                <a:lnTo>
                  <a:pt x="550" y="4010"/>
                </a:lnTo>
                <a:lnTo>
                  <a:pt x="809" y="4236"/>
                </a:lnTo>
                <a:lnTo>
                  <a:pt x="1100" y="4430"/>
                </a:lnTo>
                <a:lnTo>
                  <a:pt x="1391" y="4625"/>
                </a:lnTo>
                <a:lnTo>
                  <a:pt x="1779" y="4851"/>
                </a:lnTo>
                <a:lnTo>
                  <a:pt x="2038" y="4980"/>
                </a:lnTo>
                <a:lnTo>
                  <a:pt x="2652" y="5207"/>
                </a:lnTo>
                <a:lnTo>
                  <a:pt x="3331" y="5401"/>
                </a:lnTo>
                <a:lnTo>
                  <a:pt x="4043" y="5562"/>
                </a:lnTo>
                <a:lnTo>
                  <a:pt x="5175" y="5789"/>
                </a:lnTo>
                <a:lnTo>
                  <a:pt x="5789" y="6015"/>
                </a:lnTo>
                <a:lnTo>
                  <a:pt x="6404" y="6306"/>
                </a:lnTo>
                <a:lnTo>
                  <a:pt x="6727" y="6500"/>
                </a:lnTo>
                <a:lnTo>
                  <a:pt x="7018" y="6694"/>
                </a:lnTo>
                <a:lnTo>
                  <a:pt x="7244" y="6856"/>
                </a:lnTo>
                <a:lnTo>
                  <a:pt x="7406" y="7050"/>
                </a:lnTo>
                <a:lnTo>
                  <a:pt x="7762" y="7503"/>
                </a:lnTo>
                <a:lnTo>
                  <a:pt x="7956" y="7761"/>
                </a:lnTo>
                <a:lnTo>
                  <a:pt x="8150" y="8085"/>
                </a:lnTo>
                <a:lnTo>
                  <a:pt x="8409" y="8667"/>
                </a:lnTo>
                <a:lnTo>
                  <a:pt x="8667" y="9443"/>
                </a:lnTo>
                <a:lnTo>
                  <a:pt x="8764" y="9863"/>
                </a:lnTo>
                <a:lnTo>
                  <a:pt x="8861" y="10284"/>
                </a:lnTo>
                <a:lnTo>
                  <a:pt x="8991" y="10704"/>
                </a:lnTo>
                <a:lnTo>
                  <a:pt x="9152" y="11060"/>
                </a:lnTo>
                <a:lnTo>
                  <a:pt x="9379" y="11739"/>
                </a:lnTo>
                <a:lnTo>
                  <a:pt x="9670" y="12515"/>
                </a:lnTo>
                <a:lnTo>
                  <a:pt x="10026" y="13259"/>
                </a:lnTo>
                <a:lnTo>
                  <a:pt x="10284" y="13679"/>
                </a:lnTo>
                <a:lnTo>
                  <a:pt x="10575" y="14068"/>
                </a:lnTo>
                <a:lnTo>
                  <a:pt x="10899" y="14456"/>
                </a:lnTo>
                <a:lnTo>
                  <a:pt x="11287" y="14779"/>
                </a:lnTo>
                <a:lnTo>
                  <a:pt x="11804" y="15264"/>
                </a:lnTo>
                <a:lnTo>
                  <a:pt x="12354" y="15685"/>
                </a:lnTo>
                <a:lnTo>
                  <a:pt x="12839" y="15976"/>
                </a:lnTo>
                <a:lnTo>
                  <a:pt x="13357" y="16234"/>
                </a:lnTo>
                <a:lnTo>
                  <a:pt x="13648" y="16396"/>
                </a:lnTo>
                <a:lnTo>
                  <a:pt x="13939" y="16493"/>
                </a:lnTo>
                <a:lnTo>
                  <a:pt x="14553" y="16687"/>
                </a:lnTo>
                <a:lnTo>
                  <a:pt x="14909" y="16784"/>
                </a:lnTo>
                <a:lnTo>
                  <a:pt x="15265" y="16849"/>
                </a:lnTo>
                <a:lnTo>
                  <a:pt x="16008" y="16849"/>
                </a:lnTo>
                <a:lnTo>
                  <a:pt x="16526" y="16816"/>
                </a:lnTo>
                <a:lnTo>
                  <a:pt x="17043" y="16719"/>
                </a:lnTo>
                <a:lnTo>
                  <a:pt x="17528" y="16622"/>
                </a:lnTo>
                <a:lnTo>
                  <a:pt x="18046" y="16461"/>
                </a:lnTo>
                <a:lnTo>
                  <a:pt x="18563" y="16267"/>
                </a:lnTo>
                <a:lnTo>
                  <a:pt x="18822" y="16137"/>
                </a:lnTo>
                <a:lnTo>
                  <a:pt x="19081" y="16008"/>
                </a:lnTo>
                <a:lnTo>
                  <a:pt x="19436" y="15814"/>
                </a:lnTo>
                <a:lnTo>
                  <a:pt x="19760" y="15587"/>
                </a:lnTo>
                <a:lnTo>
                  <a:pt x="20407" y="15102"/>
                </a:lnTo>
                <a:lnTo>
                  <a:pt x="20827" y="14779"/>
                </a:lnTo>
                <a:lnTo>
                  <a:pt x="21312" y="14326"/>
                </a:lnTo>
                <a:lnTo>
                  <a:pt x="21797" y="13841"/>
                </a:lnTo>
                <a:lnTo>
                  <a:pt x="22024" y="13582"/>
                </a:lnTo>
                <a:lnTo>
                  <a:pt x="22250" y="13324"/>
                </a:lnTo>
                <a:lnTo>
                  <a:pt x="22509" y="12936"/>
                </a:lnTo>
                <a:lnTo>
                  <a:pt x="22735" y="12548"/>
                </a:lnTo>
                <a:lnTo>
                  <a:pt x="22800" y="12418"/>
                </a:lnTo>
                <a:lnTo>
                  <a:pt x="22832" y="12257"/>
                </a:lnTo>
                <a:lnTo>
                  <a:pt x="22864" y="12160"/>
                </a:lnTo>
                <a:lnTo>
                  <a:pt x="22897" y="11868"/>
                </a:lnTo>
                <a:lnTo>
                  <a:pt x="22897" y="11642"/>
                </a:lnTo>
                <a:lnTo>
                  <a:pt x="22800" y="11448"/>
                </a:lnTo>
                <a:lnTo>
                  <a:pt x="22703" y="11286"/>
                </a:lnTo>
                <a:lnTo>
                  <a:pt x="22509" y="11157"/>
                </a:lnTo>
                <a:lnTo>
                  <a:pt x="22315" y="11092"/>
                </a:lnTo>
                <a:lnTo>
                  <a:pt x="22088" y="11060"/>
                </a:lnTo>
                <a:lnTo>
                  <a:pt x="21797" y="11028"/>
                </a:lnTo>
                <a:lnTo>
                  <a:pt x="21635" y="11060"/>
                </a:lnTo>
                <a:lnTo>
                  <a:pt x="21441" y="11125"/>
                </a:lnTo>
                <a:lnTo>
                  <a:pt x="21086" y="11222"/>
                </a:lnTo>
                <a:lnTo>
                  <a:pt x="20633" y="11351"/>
                </a:lnTo>
                <a:lnTo>
                  <a:pt x="20213" y="11448"/>
                </a:lnTo>
                <a:lnTo>
                  <a:pt x="19210" y="11642"/>
                </a:lnTo>
                <a:lnTo>
                  <a:pt x="18757" y="11707"/>
                </a:lnTo>
                <a:lnTo>
                  <a:pt x="18272" y="11739"/>
                </a:lnTo>
                <a:lnTo>
                  <a:pt x="17819" y="11804"/>
                </a:lnTo>
                <a:lnTo>
                  <a:pt x="17625" y="11804"/>
                </a:lnTo>
                <a:lnTo>
                  <a:pt x="17367" y="11771"/>
                </a:lnTo>
                <a:lnTo>
                  <a:pt x="17334" y="11771"/>
                </a:lnTo>
                <a:lnTo>
                  <a:pt x="17076" y="11739"/>
                </a:lnTo>
                <a:lnTo>
                  <a:pt x="16752" y="11642"/>
                </a:lnTo>
                <a:lnTo>
                  <a:pt x="16299" y="11448"/>
                </a:lnTo>
                <a:lnTo>
                  <a:pt x="15944" y="11286"/>
                </a:lnTo>
                <a:lnTo>
                  <a:pt x="15782" y="11189"/>
                </a:lnTo>
                <a:lnTo>
                  <a:pt x="15620" y="11092"/>
                </a:lnTo>
                <a:lnTo>
                  <a:pt x="15459" y="10963"/>
                </a:lnTo>
                <a:lnTo>
                  <a:pt x="15297" y="10769"/>
                </a:lnTo>
                <a:lnTo>
                  <a:pt x="15103" y="10478"/>
                </a:lnTo>
                <a:lnTo>
                  <a:pt x="14812" y="9960"/>
                </a:lnTo>
                <a:lnTo>
                  <a:pt x="14715" y="9734"/>
                </a:lnTo>
                <a:lnTo>
                  <a:pt x="14585" y="9411"/>
                </a:lnTo>
                <a:lnTo>
                  <a:pt x="14327" y="8505"/>
                </a:lnTo>
                <a:lnTo>
                  <a:pt x="14165" y="8020"/>
                </a:lnTo>
                <a:lnTo>
                  <a:pt x="13971" y="7503"/>
                </a:lnTo>
                <a:lnTo>
                  <a:pt x="13583" y="6112"/>
                </a:lnTo>
                <a:lnTo>
                  <a:pt x="13357" y="5498"/>
                </a:lnTo>
                <a:lnTo>
                  <a:pt x="13066" y="4883"/>
                </a:lnTo>
                <a:lnTo>
                  <a:pt x="12904" y="4560"/>
                </a:lnTo>
                <a:lnTo>
                  <a:pt x="12710" y="4269"/>
                </a:lnTo>
                <a:lnTo>
                  <a:pt x="12289" y="3654"/>
                </a:lnTo>
                <a:lnTo>
                  <a:pt x="11934" y="3266"/>
                </a:lnTo>
                <a:lnTo>
                  <a:pt x="11578" y="2911"/>
                </a:lnTo>
                <a:lnTo>
                  <a:pt x="11222" y="2587"/>
                </a:lnTo>
                <a:lnTo>
                  <a:pt x="10802" y="2264"/>
                </a:lnTo>
                <a:lnTo>
                  <a:pt x="10381" y="1973"/>
                </a:lnTo>
                <a:lnTo>
                  <a:pt x="9929" y="1714"/>
                </a:lnTo>
                <a:lnTo>
                  <a:pt x="9411" y="1391"/>
                </a:lnTo>
                <a:lnTo>
                  <a:pt x="8861" y="1067"/>
                </a:lnTo>
                <a:lnTo>
                  <a:pt x="8441" y="873"/>
                </a:lnTo>
                <a:lnTo>
                  <a:pt x="8085" y="711"/>
                </a:lnTo>
                <a:lnTo>
                  <a:pt x="7341" y="517"/>
                </a:lnTo>
                <a:lnTo>
                  <a:pt x="6598" y="323"/>
                </a:lnTo>
                <a:lnTo>
                  <a:pt x="5919" y="162"/>
                </a:lnTo>
                <a:lnTo>
                  <a:pt x="5595" y="65"/>
                </a:lnTo>
                <a:lnTo>
                  <a:pt x="5272" y="32"/>
                </a:lnTo>
                <a:lnTo>
                  <a:pt x="50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6"/>
          <p:cNvSpPr/>
          <p:nvPr/>
        </p:nvSpPr>
        <p:spPr>
          <a:xfrm rot="5789301" flipH="1">
            <a:off x="-199861" y="1117351"/>
            <a:ext cx="1163016" cy="407754"/>
          </a:xfrm>
          <a:custGeom>
            <a:avLst/>
            <a:gdLst/>
            <a:ahLst/>
            <a:cxnLst/>
            <a:rect l="l" t="t" r="r" b="b"/>
            <a:pathLst>
              <a:path w="16235" h="5692" extrusionOk="0">
                <a:moveTo>
                  <a:pt x="14456" y="1358"/>
                </a:moveTo>
                <a:lnTo>
                  <a:pt x="14714" y="1455"/>
                </a:lnTo>
                <a:lnTo>
                  <a:pt x="14456" y="1488"/>
                </a:lnTo>
                <a:lnTo>
                  <a:pt x="14262" y="1423"/>
                </a:lnTo>
                <a:lnTo>
                  <a:pt x="14035" y="1391"/>
                </a:lnTo>
                <a:lnTo>
                  <a:pt x="14197" y="1358"/>
                </a:lnTo>
                <a:close/>
                <a:moveTo>
                  <a:pt x="647" y="970"/>
                </a:moveTo>
                <a:lnTo>
                  <a:pt x="679" y="1035"/>
                </a:lnTo>
                <a:lnTo>
                  <a:pt x="712" y="1132"/>
                </a:lnTo>
                <a:lnTo>
                  <a:pt x="873" y="1391"/>
                </a:lnTo>
                <a:lnTo>
                  <a:pt x="1003" y="1585"/>
                </a:lnTo>
                <a:lnTo>
                  <a:pt x="970" y="1552"/>
                </a:lnTo>
                <a:lnTo>
                  <a:pt x="938" y="1520"/>
                </a:lnTo>
                <a:lnTo>
                  <a:pt x="906" y="1488"/>
                </a:lnTo>
                <a:lnTo>
                  <a:pt x="744" y="1229"/>
                </a:lnTo>
                <a:lnTo>
                  <a:pt x="615" y="1003"/>
                </a:lnTo>
                <a:lnTo>
                  <a:pt x="582" y="970"/>
                </a:lnTo>
                <a:close/>
                <a:moveTo>
                  <a:pt x="14326" y="2232"/>
                </a:moveTo>
                <a:lnTo>
                  <a:pt x="14326" y="2361"/>
                </a:lnTo>
                <a:lnTo>
                  <a:pt x="14294" y="2458"/>
                </a:lnTo>
                <a:lnTo>
                  <a:pt x="14197" y="2393"/>
                </a:lnTo>
                <a:lnTo>
                  <a:pt x="14132" y="2361"/>
                </a:lnTo>
                <a:lnTo>
                  <a:pt x="14100" y="2329"/>
                </a:lnTo>
                <a:lnTo>
                  <a:pt x="14326" y="2232"/>
                </a:lnTo>
                <a:close/>
                <a:moveTo>
                  <a:pt x="15491" y="1973"/>
                </a:moveTo>
                <a:lnTo>
                  <a:pt x="15523" y="2005"/>
                </a:lnTo>
                <a:lnTo>
                  <a:pt x="15555" y="2135"/>
                </a:lnTo>
                <a:lnTo>
                  <a:pt x="15588" y="2232"/>
                </a:lnTo>
                <a:lnTo>
                  <a:pt x="15588" y="2490"/>
                </a:lnTo>
                <a:lnTo>
                  <a:pt x="15491" y="2781"/>
                </a:lnTo>
                <a:lnTo>
                  <a:pt x="15394" y="3072"/>
                </a:lnTo>
                <a:lnTo>
                  <a:pt x="15200" y="3363"/>
                </a:lnTo>
                <a:lnTo>
                  <a:pt x="15297" y="3072"/>
                </a:lnTo>
                <a:lnTo>
                  <a:pt x="15297" y="2911"/>
                </a:lnTo>
                <a:lnTo>
                  <a:pt x="15297" y="2749"/>
                </a:lnTo>
                <a:lnTo>
                  <a:pt x="15426" y="2490"/>
                </a:lnTo>
                <a:lnTo>
                  <a:pt x="15491" y="2329"/>
                </a:lnTo>
                <a:lnTo>
                  <a:pt x="15491" y="2167"/>
                </a:lnTo>
                <a:lnTo>
                  <a:pt x="15491" y="1973"/>
                </a:lnTo>
                <a:close/>
                <a:moveTo>
                  <a:pt x="10510" y="3719"/>
                </a:moveTo>
                <a:lnTo>
                  <a:pt x="10446" y="3752"/>
                </a:lnTo>
                <a:lnTo>
                  <a:pt x="10219" y="3784"/>
                </a:lnTo>
                <a:lnTo>
                  <a:pt x="10510" y="3719"/>
                </a:lnTo>
                <a:close/>
                <a:moveTo>
                  <a:pt x="356" y="0"/>
                </a:moveTo>
                <a:lnTo>
                  <a:pt x="259" y="33"/>
                </a:lnTo>
                <a:lnTo>
                  <a:pt x="162" y="97"/>
                </a:lnTo>
                <a:lnTo>
                  <a:pt x="129" y="227"/>
                </a:lnTo>
                <a:lnTo>
                  <a:pt x="97" y="227"/>
                </a:lnTo>
                <a:lnTo>
                  <a:pt x="65" y="259"/>
                </a:lnTo>
                <a:lnTo>
                  <a:pt x="0" y="291"/>
                </a:lnTo>
                <a:lnTo>
                  <a:pt x="0" y="356"/>
                </a:lnTo>
                <a:lnTo>
                  <a:pt x="0" y="421"/>
                </a:lnTo>
                <a:lnTo>
                  <a:pt x="194" y="938"/>
                </a:lnTo>
                <a:lnTo>
                  <a:pt x="420" y="1423"/>
                </a:lnTo>
                <a:lnTo>
                  <a:pt x="582" y="1714"/>
                </a:lnTo>
                <a:lnTo>
                  <a:pt x="679" y="1876"/>
                </a:lnTo>
                <a:lnTo>
                  <a:pt x="809" y="2038"/>
                </a:lnTo>
                <a:lnTo>
                  <a:pt x="970" y="2199"/>
                </a:lnTo>
                <a:lnTo>
                  <a:pt x="1132" y="2329"/>
                </a:lnTo>
                <a:lnTo>
                  <a:pt x="1455" y="2523"/>
                </a:lnTo>
                <a:lnTo>
                  <a:pt x="1455" y="2555"/>
                </a:lnTo>
                <a:lnTo>
                  <a:pt x="1649" y="2684"/>
                </a:lnTo>
                <a:lnTo>
                  <a:pt x="2587" y="3396"/>
                </a:lnTo>
                <a:lnTo>
                  <a:pt x="2620" y="3396"/>
                </a:lnTo>
                <a:lnTo>
                  <a:pt x="2878" y="3590"/>
                </a:lnTo>
                <a:lnTo>
                  <a:pt x="3105" y="3719"/>
                </a:lnTo>
                <a:lnTo>
                  <a:pt x="3299" y="3849"/>
                </a:lnTo>
                <a:lnTo>
                  <a:pt x="3428" y="3913"/>
                </a:lnTo>
                <a:lnTo>
                  <a:pt x="3687" y="4107"/>
                </a:lnTo>
                <a:lnTo>
                  <a:pt x="4269" y="4398"/>
                </a:lnTo>
                <a:lnTo>
                  <a:pt x="4851" y="4657"/>
                </a:lnTo>
                <a:lnTo>
                  <a:pt x="4754" y="4625"/>
                </a:lnTo>
                <a:lnTo>
                  <a:pt x="5304" y="4851"/>
                </a:lnTo>
                <a:lnTo>
                  <a:pt x="5886" y="5110"/>
                </a:lnTo>
                <a:lnTo>
                  <a:pt x="6209" y="5239"/>
                </a:lnTo>
                <a:lnTo>
                  <a:pt x="6565" y="5336"/>
                </a:lnTo>
                <a:lnTo>
                  <a:pt x="6953" y="5401"/>
                </a:lnTo>
                <a:lnTo>
                  <a:pt x="7632" y="5498"/>
                </a:lnTo>
                <a:lnTo>
                  <a:pt x="8053" y="5530"/>
                </a:lnTo>
                <a:lnTo>
                  <a:pt x="8473" y="5563"/>
                </a:lnTo>
                <a:lnTo>
                  <a:pt x="9184" y="5660"/>
                </a:lnTo>
                <a:lnTo>
                  <a:pt x="9670" y="5692"/>
                </a:lnTo>
                <a:lnTo>
                  <a:pt x="10155" y="5692"/>
                </a:lnTo>
                <a:lnTo>
                  <a:pt x="10737" y="5627"/>
                </a:lnTo>
                <a:lnTo>
                  <a:pt x="11222" y="5660"/>
                </a:lnTo>
                <a:lnTo>
                  <a:pt x="11739" y="5627"/>
                </a:lnTo>
                <a:lnTo>
                  <a:pt x="12321" y="5563"/>
                </a:lnTo>
                <a:lnTo>
                  <a:pt x="12903" y="5433"/>
                </a:lnTo>
                <a:lnTo>
                  <a:pt x="13550" y="5304"/>
                </a:lnTo>
                <a:lnTo>
                  <a:pt x="13809" y="5239"/>
                </a:lnTo>
                <a:lnTo>
                  <a:pt x="14003" y="5142"/>
                </a:lnTo>
                <a:lnTo>
                  <a:pt x="14262" y="5045"/>
                </a:lnTo>
                <a:lnTo>
                  <a:pt x="14520" y="4883"/>
                </a:lnTo>
                <a:lnTo>
                  <a:pt x="14779" y="4689"/>
                </a:lnTo>
                <a:lnTo>
                  <a:pt x="15038" y="4495"/>
                </a:lnTo>
                <a:lnTo>
                  <a:pt x="15264" y="4237"/>
                </a:lnTo>
                <a:lnTo>
                  <a:pt x="15523" y="3978"/>
                </a:lnTo>
                <a:lnTo>
                  <a:pt x="15717" y="3719"/>
                </a:lnTo>
                <a:lnTo>
                  <a:pt x="15911" y="3428"/>
                </a:lnTo>
                <a:lnTo>
                  <a:pt x="15846" y="3493"/>
                </a:lnTo>
                <a:lnTo>
                  <a:pt x="15976" y="3299"/>
                </a:lnTo>
                <a:lnTo>
                  <a:pt x="16073" y="3105"/>
                </a:lnTo>
                <a:lnTo>
                  <a:pt x="16202" y="2652"/>
                </a:lnTo>
                <a:lnTo>
                  <a:pt x="16234" y="2393"/>
                </a:lnTo>
                <a:lnTo>
                  <a:pt x="16202" y="2102"/>
                </a:lnTo>
                <a:lnTo>
                  <a:pt x="16137" y="1844"/>
                </a:lnTo>
                <a:lnTo>
                  <a:pt x="16008" y="1617"/>
                </a:lnTo>
                <a:lnTo>
                  <a:pt x="15911" y="1455"/>
                </a:lnTo>
                <a:lnTo>
                  <a:pt x="15782" y="1326"/>
                </a:lnTo>
                <a:lnTo>
                  <a:pt x="15620" y="1197"/>
                </a:lnTo>
                <a:lnTo>
                  <a:pt x="15458" y="1100"/>
                </a:lnTo>
                <a:lnTo>
                  <a:pt x="15103" y="906"/>
                </a:lnTo>
                <a:lnTo>
                  <a:pt x="14747" y="776"/>
                </a:lnTo>
                <a:lnTo>
                  <a:pt x="14423" y="712"/>
                </a:lnTo>
                <a:lnTo>
                  <a:pt x="14132" y="712"/>
                </a:lnTo>
                <a:lnTo>
                  <a:pt x="13809" y="776"/>
                </a:lnTo>
                <a:lnTo>
                  <a:pt x="13486" y="809"/>
                </a:lnTo>
                <a:lnTo>
                  <a:pt x="13259" y="906"/>
                </a:lnTo>
                <a:lnTo>
                  <a:pt x="13033" y="970"/>
                </a:lnTo>
                <a:lnTo>
                  <a:pt x="12742" y="1100"/>
                </a:lnTo>
                <a:lnTo>
                  <a:pt x="12451" y="1229"/>
                </a:lnTo>
                <a:lnTo>
                  <a:pt x="11739" y="1488"/>
                </a:lnTo>
                <a:lnTo>
                  <a:pt x="11157" y="1747"/>
                </a:lnTo>
                <a:lnTo>
                  <a:pt x="10672" y="1941"/>
                </a:lnTo>
                <a:lnTo>
                  <a:pt x="10446" y="2038"/>
                </a:lnTo>
                <a:lnTo>
                  <a:pt x="10155" y="2102"/>
                </a:lnTo>
                <a:lnTo>
                  <a:pt x="9637" y="2199"/>
                </a:lnTo>
                <a:lnTo>
                  <a:pt x="8926" y="2329"/>
                </a:lnTo>
                <a:lnTo>
                  <a:pt x="8279" y="2393"/>
                </a:lnTo>
                <a:lnTo>
                  <a:pt x="7826" y="2426"/>
                </a:lnTo>
                <a:lnTo>
                  <a:pt x="7341" y="2458"/>
                </a:lnTo>
                <a:lnTo>
                  <a:pt x="6597" y="2426"/>
                </a:lnTo>
                <a:lnTo>
                  <a:pt x="6177" y="2361"/>
                </a:lnTo>
                <a:lnTo>
                  <a:pt x="5692" y="2264"/>
                </a:lnTo>
                <a:lnTo>
                  <a:pt x="5239" y="2102"/>
                </a:lnTo>
                <a:lnTo>
                  <a:pt x="4431" y="1811"/>
                </a:lnTo>
                <a:lnTo>
                  <a:pt x="3784" y="1585"/>
                </a:lnTo>
                <a:lnTo>
                  <a:pt x="3137" y="1391"/>
                </a:lnTo>
                <a:lnTo>
                  <a:pt x="2846" y="1294"/>
                </a:lnTo>
                <a:lnTo>
                  <a:pt x="2781" y="1261"/>
                </a:lnTo>
                <a:lnTo>
                  <a:pt x="2587" y="1164"/>
                </a:lnTo>
                <a:lnTo>
                  <a:pt x="2167" y="938"/>
                </a:lnTo>
                <a:lnTo>
                  <a:pt x="1617" y="582"/>
                </a:lnTo>
                <a:lnTo>
                  <a:pt x="1552" y="550"/>
                </a:lnTo>
                <a:lnTo>
                  <a:pt x="1455" y="550"/>
                </a:lnTo>
                <a:lnTo>
                  <a:pt x="1455" y="518"/>
                </a:lnTo>
                <a:lnTo>
                  <a:pt x="1391" y="485"/>
                </a:lnTo>
                <a:lnTo>
                  <a:pt x="1326" y="453"/>
                </a:lnTo>
                <a:lnTo>
                  <a:pt x="1261" y="453"/>
                </a:lnTo>
                <a:lnTo>
                  <a:pt x="938" y="291"/>
                </a:lnTo>
                <a:lnTo>
                  <a:pt x="647" y="97"/>
                </a:lnTo>
                <a:lnTo>
                  <a:pt x="4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6"/>
          <p:cNvGrpSpPr/>
          <p:nvPr/>
        </p:nvGrpSpPr>
        <p:grpSpPr>
          <a:xfrm rot="5400000" flipH="1">
            <a:off x="9954" y="2323743"/>
            <a:ext cx="755274" cy="496037"/>
            <a:chOff x="4924150" y="-4454105"/>
            <a:chExt cx="755274" cy="484270"/>
          </a:xfrm>
        </p:grpSpPr>
        <p:sp>
          <p:nvSpPr>
            <p:cNvPr id="86" name="Google Shape;86;p6"/>
            <p:cNvSpPr/>
            <p:nvPr/>
          </p:nvSpPr>
          <p:spPr>
            <a:xfrm>
              <a:off x="4924150" y="-4280384"/>
              <a:ext cx="755274" cy="310549"/>
            </a:xfrm>
            <a:custGeom>
              <a:avLst/>
              <a:gdLst/>
              <a:ahLst/>
              <a:cxnLst/>
              <a:rect l="l" t="t" r="r" b="b"/>
              <a:pathLst>
                <a:path w="10543" h="4335" extrusionOk="0">
                  <a:moveTo>
                    <a:pt x="5595" y="647"/>
                  </a:moveTo>
                  <a:lnTo>
                    <a:pt x="5951" y="680"/>
                  </a:lnTo>
                  <a:lnTo>
                    <a:pt x="6209" y="712"/>
                  </a:lnTo>
                  <a:lnTo>
                    <a:pt x="6598" y="809"/>
                  </a:lnTo>
                  <a:lnTo>
                    <a:pt x="7018" y="938"/>
                  </a:lnTo>
                  <a:lnTo>
                    <a:pt x="7309" y="1068"/>
                  </a:lnTo>
                  <a:lnTo>
                    <a:pt x="6986" y="1035"/>
                  </a:lnTo>
                  <a:lnTo>
                    <a:pt x="6792" y="1035"/>
                  </a:lnTo>
                  <a:lnTo>
                    <a:pt x="6209" y="938"/>
                  </a:lnTo>
                  <a:lnTo>
                    <a:pt x="5627" y="841"/>
                  </a:lnTo>
                  <a:lnTo>
                    <a:pt x="4884" y="841"/>
                  </a:lnTo>
                  <a:lnTo>
                    <a:pt x="4528" y="874"/>
                  </a:lnTo>
                  <a:lnTo>
                    <a:pt x="4172" y="906"/>
                  </a:lnTo>
                  <a:lnTo>
                    <a:pt x="3816" y="1003"/>
                  </a:lnTo>
                  <a:lnTo>
                    <a:pt x="3461" y="1132"/>
                  </a:lnTo>
                  <a:lnTo>
                    <a:pt x="3461" y="1132"/>
                  </a:lnTo>
                  <a:lnTo>
                    <a:pt x="3784" y="971"/>
                  </a:lnTo>
                  <a:lnTo>
                    <a:pt x="4010" y="874"/>
                  </a:lnTo>
                  <a:lnTo>
                    <a:pt x="4366" y="777"/>
                  </a:lnTo>
                  <a:lnTo>
                    <a:pt x="4754" y="712"/>
                  </a:lnTo>
                  <a:lnTo>
                    <a:pt x="5045" y="647"/>
                  </a:lnTo>
                  <a:close/>
                  <a:moveTo>
                    <a:pt x="6695" y="1682"/>
                  </a:moveTo>
                  <a:lnTo>
                    <a:pt x="6889" y="1747"/>
                  </a:lnTo>
                  <a:lnTo>
                    <a:pt x="5886" y="1779"/>
                  </a:lnTo>
                  <a:lnTo>
                    <a:pt x="5757" y="1779"/>
                  </a:lnTo>
                  <a:lnTo>
                    <a:pt x="6112" y="1715"/>
                  </a:lnTo>
                  <a:lnTo>
                    <a:pt x="6468" y="1682"/>
                  </a:lnTo>
                  <a:close/>
                  <a:moveTo>
                    <a:pt x="4301" y="1553"/>
                  </a:moveTo>
                  <a:lnTo>
                    <a:pt x="3752" y="1747"/>
                  </a:lnTo>
                  <a:lnTo>
                    <a:pt x="3202" y="1941"/>
                  </a:lnTo>
                  <a:lnTo>
                    <a:pt x="2782" y="2135"/>
                  </a:lnTo>
                  <a:lnTo>
                    <a:pt x="3299" y="1876"/>
                  </a:lnTo>
                  <a:lnTo>
                    <a:pt x="3784" y="1682"/>
                  </a:lnTo>
                  <a:lnTo>
                    <a:pt x="4301" y="1553"/>
                  </a:lnTo>
                  <a:close/>
                  <a:moveTo>
                    <a:pt x="9508" y="2814"/>
                  </a:moveTo>
                  <a:lnTo>
                    <a:pt x="9605" y="2911"/>
                  </a:lnTo>
                  <a:lnTo>
                    <a:pt x="9702" y="3041"/>
                  </a:lnTo>
                  <a:lnTo>
                    <a:pt x="9476" y="3073"/>
                  </a:lnTo>
                  <a:lnTo>
                    <a:pt x="9508" y="2976"/>
                  </a:lnTo>
                  <a:lnTo>
                    <a:pt x="9508" y="2879"/>
                  </a:lnTo>
                  <a:lnTo>
                    <a:pt x="9508" y="2814"/>
                  </a:lnTo>
                  <a:close/>
                  <a:moveTo>
                    <a:pt x="5272" y="1"/>
                  </a:moveTo>
                  <a:lnTo>
                    <a:pt x="4625" y="65"/>
                  </a:lnTo>
                  <a:lnTo>
                    <a:pt x="4010" y="227"/>
                  </a:lnTo>
                  <a:lnTo>
                    <a:pt x="3719" y="324"/>
                  </a:lnTo>
                  <a:lnTo>
                    <a:pt x="3558" y="389"/>
                  </a:lnTo>
                  <a:lnTo>
                    <a:pt x="3493" y="421"/>
                  </a:lnTo>
                  <a:lnTo>
                    <a:pt x="3493" y="421"/>
                  </a:lnTo>
                  <a:lnTo>
                    <a:pt x="3105" y="583"/>
                  </a:lnTo>
                  <a:lnTo>
                    <a:pt x="2717" y="809"/>
                  </a:lnTo>
                  <a:lnTo>
                    <a:pt x="2167" y="1132"/>
                  </a:lnTo>
                  <a:lnTo>
                    <a:pt x="1747" y="1424"/>
                  </a:lnTo>
                  <a:lnTo>
                    <a:pt x="1359" y="1779"/>
                  </a:lnTo>
                  <a:lnTo>
                    <a:pt x="1100" y="2006"/>
                  </a:lnTo>
                  <a:lnTo>
                    <a:pt x="874" y="2297"/>
                  </a:lnTo>
                  <a:lnTo>
                    <a:pt x="712" y="2523"/>
                  </a:lnTo>
                  <a:lnTo>
                    <a:pt x="582" y="2749"/>
                  </a:lnTo>
                  <a:lnTo>
                    <a:pt x="421" y="3073"/>
                  </a:lnTo>
                  <a:lnTo>
                    <a:pt x="388" y="3138"/>
                  </a:lnTo>
                  <a:lnTo>
                    <a:pt x="162" y="3655"/>
                  </a:lnTo>
                  <a:lnTo>
                    <a:pt x="0" y="4043"/>
                  </a:lnTo>
                  <a:lnTo>
                    <a:pt x="0" y="4140"/>
                  </a:lnTo>
                  <a:lnTo>
                    <a:pt x="33" y="4205"/>
                  </a:lnTo>
                  <a:lnTo>
                    <a:pt x="97" y="4269"/>
                  </a:lnTo>
                  <a:lnTo>
                    <a:pt x="162" y="4302"/>
                  </a:lnTo>
                  <a:lnTo>
                    <a:pt x="227" y="4334"/>
                  </a:lnTo>
                  <a:lnTo>
                    <a:pt x="356" y="4334"/>
                  </a:lnTo>
                  <a:lnTo>
                    <a:pt x="421" y="4269"/>
                  </a:lnTo>
                  <a:lnTo>
                    <a:pt x="518" y="4334"/>
                  </a:lnTo>
                  <a:lnTo>
                    <a:pt x="615" y="4334"/>
                  </a:lnTo>
                  <a:lnTo>
                    <a:pt x="776" y="4302"/>
                  </a:lnTo>
                  <a:lnTo>
                    <a:pt x="938" y="4269"/>
                  </a:lnTo>
                  <a:lnTo>
                    <a:pt x="1876" y="4269"/>
                  </a:lnTo>
                  <a:lnTo>
                    <a:pt x="2102" y="4237"/>
                  </a:lnTo>
                  <a:lnTo>
                    <a:pt x="3234" y="4269"/>
                  </a:lnTo>
                  <a:lnTo>
                    <a:pt x="4593" y="4172"/>
                  </a:lnTo>
                  <a:lnTo>
                    <a:pt x="5951" y="4108"/>
                  </a:lnTo>
                  <a:lnTo>
                    <a:pt x="6792" y="4011"/>
                  </a:lnTo>
                  <a:lnTo>
                    <a:pt x="7665" y="3914"/>
                  </a:lnTo>
                  <a:lnTo>
                    <a:pt x="8635" y="3817"/>
                  </a:lnTo>
                  <a:lnTo>
                    <a:pt x="9605" y="3720"/>
                  </a:lnTo>
                  <a:lnTo>
                    <a:pt x="9993" y="3655"/>
                  </a:lnTo>
                  <a:lnTo>
                    <a:pt x="10187" y="3655"/>
                  </a:lnTo>
                  <a:lnTo>
                    <a:pt x="10381" y="3590"/>
                  </a:lnTo>
                  <a:lnTo>
                    <a:pt x="10478" y="3493"/>
                  </a:lnTo>
                  <a:lnTo>
                    <a:pt x="10511" y="3396"/>
                  </a:lnTo>
                  <a:lnTo>
                    <a:pt x="10543" y="3299"/>
                  </a:lnTo>
                  <a:lnTo>
                    <a:pt x="10511" y="3202"/>
                  </a:lnTo>
                  <a:lnTo>
                    <a:pt x="10414" y="2976"/>
                  </a:lnTo>
                  <a:lnTo>
                    <a:pt x="10284" y="2782"/>
                  </a:lnTo>
                  <a:lnTo>
                    <a:pt x="9929" y="2297"/>
                  </a:lnTo>
                  <a:lnTo>
                    <a:pt x="9540" y="1876"/>
                  </a:lnTo>
                  <a:lnTo>
                    <a:pt x="9120" y="1488"/>
                  </a:lnTo>
                  <a:lnTo>
                    <a:pt x="8667" y="1100"/>
                  </a:lnTo>
                  <a:lnTo>
                    <a:pt x="8247" y="841"/>
                  </a:lnTo>
                  <a:lnTo>
                    <a:pt x="7794" y="615"/>
                  </a:lnTo>
                  <a:lnTo>
                    <a:pt x="7406" y="421"/>
                  </a:lnTo>
                  <a:lnTo>
                    <a:pt x="7018" y="259"/>
                  </a:lnTo>
                  <a:lnTo>
                    <a:pt x="6565" y="130"/>
                  </a:lnTo>
                  <a:lnTo>
                    <a:pt x="6145" y="65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5070076" y="-4454105"/>
              <a:ext cx="206244" cy="136756"/>
            </a:xfrm>
            <a:custGeom>
              <a:avLst/>
              <a:gdLst/>
              <a:ahLst/>
              <a:cxnLst/>
              <a:rect l="l" t="t" r="r" b="b"/>
              <a:pathLst>
                <a:path w="2879" h="1909" extrusionOk="0">
                  <a:moveTo>
                    <a:pt x="939" y="1035"/>
                  </a:moveTo>
                  <a:lnTo>
                    <a:pt x="971" y="1132"/>
                  </a:lnTo>
                  <a:lnTo>
                    <a:pt x="1068" y="1197"/>
                  </a:lnTo>
                  <a:lnTo>
                    <a:pt x="1100" y="1229"/>
                  </a:lnTo>
                  <a:lnTo>
                    <a:pt x="874" y="1229"/>
                  </a:lnTo>
                  <a:lnTo>
                    <a:pt x="874" y="1197"/>
                  </a:lnTo>
                  <a:lnTo>
                    <a:pt x="874" y="1164"/>
                  </a:lnTo>
                  <a:lnTo>
                    <a:pt x="874" y="1132"/>
                  </a:lnTo>
                  <a:lnTo>
                    <a:pt x="906" y="1067"/>
                  </a:lnTo>
                  <a:lnTo>
                    <a:pt x="939" y="1035"/>
                  </a:lnTo>
                  <a:close/>
                  <a:moveTo>
                    <a:pt x="1876" y="0"/>
                  </a:moveTo>
                  <a:lnTo>
                    <a:pt x="1585" y="33"/>
                  </a:lnTo>
                  <a:lnTo>
                    <a:pt x="1262" y="97"/>
                  </a:lnTo>
                  <a:lnTo>
                    <a:pt x="1036" y="162"/>
                  </a:lnTo>
                  <a:lnTo>
                    <a:pt x="809" y="227"/>
                  </a:lnTo>
                  <a:lnTo>
                    <a:pt x="615" y="324"/>
                  </a:lnTo>
                  <a:lnTo>
                    <a:pt x="389" y="421"/>
                  </a:lnTo>
                  <a:lnTo>
                    <a:pt x="227" y="582"/>
                  </a:lnTo>
                  <a:lnTo>
                    <a:pt x="98" y="744"/>
                  </a:lnTo>
                  <a:lnTo>
                    <a:pt x="1" y="938"/>
                  </a:lnTo>
                  <a:lnTo>
                    <a:pt x="1" y="1164"/>
                  </a:lnTo>
                  <a:lnTo>
                    <a:pt x="33" y="1358"/>
                  </a:lnTo>
                  <a:lnTo>
                    <a:pt x="98" y="1520"/>
                  </a:lnTo>
                  <a:lnTo>
                    <a:pt x="227" y="1649"/>
                  </a:lnTo>
                  <a:lnTo>
                    <a:pt x="356" y="1779"/>
                  </a:lnTo>
                  <a:lnTo>
                    <a:pt x="453" y="1811"/>
                  </a:lnTo>
                  <a:lnTo>
                    <a:pt x="583" y="1876"/>
                  </a:lnTo>
                  <a:lnTo>
                    <a:pt x="809" y="1908"/>
                  </a:lnTo>
                  <a:lnTo>
                    <a:pt x="1133" y="1908"/>
                  </a:lnTo>
                  <a:lnTo>
                    <a:pt x="1424" y="1844"/>
                  </a:lnTo>
                  <a:lnTo>
                    <a:pt x="1521" y="1844"/>
                  </a:lnTo>
                  <a:lnTo>
                    <a:pt x="1682" y="1811"/>
                  </a:lnTo>
                  <a:lnTo>
                    <a:pt x="1876" y="1779"/>
                  </a:lnTo>
                  <a:lnTo>
                    <a:pt x="2070" y="1714"/>
                  </a:lnTo>
                  <a:lnTo>
                    <a:pt x="2329" y="1585"/>
                  </a:lnTo>
                  <a:lnTo>
                    <a:pt x="2426" y="1520"/>
                  </a:lnTo>
                  <a:lnTo>
                    <a:pt x="2523" y="1455"/>
                  </a:lnTo>
                  <a:lnTo>
                    <a:pt x="2620" y="1358"/>
                  </a:lnTo>
                  <a:lnTo>
                    <a:pt x="2685" y="1294"/>
                  </a:lnTo>
                  <a:lnTo>
                    <a:pt x="2750" y="1197"/>
                  </a:lnTo>
                  <a:lnTo>
                    <a:pt x="2847" y="1067"/>
                  </a:lnTo>
                  <a:lnTo>
                    <a:pt x="2879" y="938"/>
                  </a:lnTo>
                  <a:lnTo>
                    <a:pt x="2879" y="776"/>
                  </a:lnTo>
                  <a:lnTo>
                    <a:pt x="2847" y="647"/>
                  </a:lnTo>
                  <a:lnTo>
                    <a:pt x="2782" y="421"/>
                  </a:lnTo>
                  <a:lnTo>
                    <a:pt x="2717" y="388"/>
                  </a:lnTo>
                  <a:lnTo>
                    <a:pt x="2620" y="259"/>
                  </a:lnTo>
                  <a:lnTo>
                    <a:pt x="2459" y="130"/>
                  </a:lnTo>
                  <a:lnTo>
                    <a:pt x="2329" y="65"/>
                  </a:lnTo>
                  <a:lnTo>
                    <a:pt x="2200" y="33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6"/>
          <p:cNvGrpSpPr/>
          <p:nvPr/>
        </p:nvGrpSpPr>
        <p:grpSpPr>
          <a:xfrm flipH="1">
            <a:off x="8468275" y="941648"/>
            <a:ext cx="879990" cy="1381577"/>
            <a:chOff x="1181833" y="-2326402"/>
            <a:chExt cx="879990" cy="1381577"/>
          </a:xfrm>
        </p:grpSpPr>
        <p:sp>
          <p:nvSpPr>
            <p:cNvPr id="89" name="Google Shape;89;p6"/>
            <p:cNvSpPr/>
            <p:nvPr/>
          </p:nvSpPr>
          <p:spPr>
            <a:xfrm rot="-2700000">
              <a:off x="1273433" y="-1658672"/>
              <a:ext cx="696790" cy="547704"/>
            </a:xfrm>
            <a:custGeom>
              <a:avLst/>
              <a:gdLst/>
              <a:ahLst/>
              <a:cxnLst/>
              <a:rect l="l" t="t" r="r" b="b"/>
              <a:pathLst>
                <a:path w="12549" h="9864" extrusionOk="0">
                  <a:moveTo>
                    <a:pt x="8991" y="744"/>
                  </a:moveTo>
                  <a:lnTo>
                    <a:pt x="9411" y="777"/>
                  </a:lnTo>
                  <a:lnTo>
                    <a:pt x="9702" y="874"/>
                  </a:lnTo>
                  <a:lnTo>
                    <a:pt x="10026" y="971"/>
                  </a:lnTo>
                  <a:lnTo>
                    <a:pt x="9670" y="906"/>
                  </a:lnTo>
                  <a:lnTo>
                    <a:pt x="8991" y="744"/>
                  </a:lnTo>
                  <a:close/>
                  <a:moveTo>
                    <a:pt x="8894" y="1391"/>
                  </a:moveTo>
                  <a:lnTo>
                    <a:pt x="9411" y="1488"/>
                  </a:lnTo>
                  <a:lnTo>
                    <a:pt x="9153" y="1488"/>
                  </a:lnTo>
                  <a:lnTo>
                    <a:pt x="8894" y="1391"/>
                  </a:lnTo>
                  <a:close/>
                  <a:moveTo>
                    <a:pt x="5240" y="1229"/>
                  </a:moveTo>
                  <a:lnTo>
                    <a:pt x="4658" y="1553"/>
                  </a:lnTo>
                  <a:lnTo>
                    <a:pt x="4108" y="1941"/>
                  </a:lnTo>
                  <a:lnTo>
                    <a:pt x="4043" y="1876"/>
                  </a:lnTo>
                  <a:lnTo>
                    <a:pt x="4269" y="1747"/>
                  </a:lnTo>
                  <a:lnTo>
                    <a:pt x="4787" y="1423"/>
                  </a:lnTo>
                  <a:lnTo>
                    <a:pt x="5013" y="1326"/>
                  </a:lnTo>
                  <a:lnTo>
                    <a:pt x="5240" y="1229"/>
                  </a:lnTo>
                  <a:close/>
                  <a:moveTo>
                    <a:pt x="4528" y="2749"/>
                  </a:moveTo>
                  <a:lnTo>
                    <a:pt x="4075" y="3105"/>
                  </a:lnTo>
                  <a:lnTo>
                    <a:pt x="4075" y="3105"/>
                  </a:lnTo>
                  <a:lnTo>
                    <a:pt x="4269" y="2911"/>
                  </a:lnTo>
                  <a:lnTo>
                    <a:pt x="4496" y="2749"/>
                  </a:lnTo>
                  <a:close/>
                  <a:moveTo>
                    <a:pt x="6996" y="2801"/>
                  </a:moveTo>
                  <a:lnTo>
                    <a:pt x="6501" y="2976"/>
                  </a:lnTo>
                  <a:lnTo>
                    <a:pt x="6113" y="3137"/>
                  </a:lnTo>
                  <a:lnTo>
                    <a:pt x="6048" y="3170"/>
                  </a:lnTo>
                  <a:lnTo>
                    <a:pt x="6048" y="3105"/>
                  </a:lnTo>
                  <a:lnTo>
                    <a:pt x="6274" y="3008"/>
                  </a:lnTo>
                  <a:lnTo>
                    <a:pt x="6533" y="2911"/>
                  </a:lnTo>
                  <a:lnTo>
                    <a:pt x="6792" y="2846"/>
                  </a:lnTo>
                  <a:lnTo>
                    <a:pt x="6996" y="2801"/>
                  </a:lnTo>
                  <a:close/>
                  <a:moveTo>
                    <a:pt x="9541" y="3137"/>
                  </a:moveTo>
                  <a:lnTo>
                    <a:pt x="9541" y="3234"/>
                  </a:lnTo>
                  <a:lnTo>
                    <a:pt x="9508" y="3299"/>
                  </a:lnTo>
                  <a:lnTo>
                    <a:pt x="9476" y="3331"/>
                  </a:lnTo>
                  <a:lnTo>
                    <a:pt x="9444" y="3170"/>
                  </a:lnTo>
                  <a:lnTo>
                    <a:pt x="9411" y="3137"/>
                  </a:lnTo>
                  <a:close/>
                  <a:moveTo>
                    <a:pt x="11481" y="1876"/>
                  </a:moveTo>
                  <a:lnTo>
                    <a:pt x="11675" y="2070"/>
                  </a:lnTo>
                  <a:lnTo>
                    <a:pt x="11707" y="2167"/>
                  </a:lnTo>
                  <a:lnTo>
                    <a:pt x="11805" y="2297"/>
                  </a:lnTo>
                  <a:lnTo>
                    <a:pt x="11902" y="2588"/>
                  </a:lnTo>
                  <a:lnTo>
                    <a:pt x="11902" y="2717"/>
                  </a:lnTo>
                  <a:lnTo>
                    <a:pt x="11902" y="3040"/>
                  </a:lnTo>
                  <a:lnTo>
                    <a:pt x="11837" y="3364"/>
                  </a:lnTo>
                  <a:lnTo>
                    <a:pt x="11837" y="3170"/>
                  </a:lnTo>
                  <a:lnTo>
                    <a:pt x="11837" y="2943"/>
                  </a:lnTo>
                  <a:lnTo>
                    <a:pt x="11805" y="2717"/>
                  </a:lnTo>
                  <a:lnTo>
                    <a:pt x="11740" y="2458"/>
                  </a:lnTo>
                  <a:lnTo>
                    <a:pt x="11675" y="2232"/>
                  </a:lnTo>
                  <a:lnTo>
                    <a:pt x="11546" y="2006"/>
                  </a:lnTo>
                  <a:lnTo>
                    <a:pt x="11481" y="1876"/>
                  </a:lnTo>
                  <a:close/>
                  <a:moveTo>
                    <a:pt x="3202" y="2588"/>
                  </a:moveTo>
                  <a:lnTo>
                    <a:pt x="3008" y="2846"/>
                  </a:lnTo>
                  <a:lnTo>
                    <a:pt x="2879" y="2976"/>
                  </a:lnTo>
                  <a:lnTo>
                    <a:pt x="2814" y="3040"/>
                  </a:lnTo>
                  <a:lnTo>
                    <a:pt x="2523" y="3299"/>
                  </a:lnTo>
                  <a:lnTo>
                    <a:pt x="2361" y="3461"/>
                  </a:lnTo>
                  <a:lnTo>
                    <a:pt x="2555" y="3234"/>
                  </a:lnTo>
                  <a:lnTo>
                    <a:pt x="2750" y="3008"/>
                  </a:lnTo>
                  <a:lnTo>
                    <a:pt x="3202" y="2588"/>
                  </a:lnTo>
                  <a:close/>
                  <a:moveTo>
                    <a:pt x="5595" y="3396"/>
                  </a:moveTo>
                  <a:lnTo>
                    <a:pt x="5563" y="3525"/>
                  </a:lnTo>
                  <a:lnTo>
                    <a:pt x="5466" y="3558"/>
                  </a:lnTo>
                  <a:lnTo>
                    <a:pt x="5595" y="3396"/>
                  </a:lnTo>
                  <a:close/>
                  <a:moveTo>
                    <a:pt x="4690" y="3914"/>
                  </a:moveTo>
                  <a:lnTo>
                    <a:pt x="4561" y="4011"/>
                  </a:lnTo>
                  <a:lnTo>
                    <a:pt x="4528" y="3978"/>
                  </a:lnTo>
                  <a:lnTo>
                    <a:pt x="4625" y="3946"/>
                  </a:lnTo>
                  <a:lnTo>
                    <a:pt x="4690" y="3914"/>
                  </a:lnTo>
                  <a:close/>
                  <a:moveTo>
                    <a:pt x="10349" y="4075"/>
                  </a:moveTo>
                  <a:lnTo>
                    <a:pt x="10285" y="4172"/>
                  </a:lnTo>
                  <a:lnTo>
                    <a:pt x="10220" y="4172"/>
                  </a:lnTo>
                  <a:lnTo>
                    <a:pt x="10349" y="4075"/>
                  </a:lnTo>
                  <a:close/>
                  <a:moveTo>
                    <a:pt x="6113" y="3946"/>
                  </a:moveTo>
                  <a:lnTo>
                    <a:pt x="6210" y="3978"/>
                  </a:lnTo>
                  <a:lnTo>
                    <a:pt x="6404" y="4011"/>
                  </a:lnTo>
                  <a:lnTo>
                    <a:pt x="6048" y="4172"/>
                  </a:lnTo>
                  <a:lnTo>
                    <a:pt x="5725" y="4237"/>
                  </a:lnTo>
                  <a:lnTo>
                    <a:pt x="5757" y="4172"/>
                  </a:lnTo>
                  <a:lnTo>
                    <a:pt x="6113" y="3946"/>
                  </a:lnTo>
                  <a:close/>
                  <a:moveTo>
                    <a:pt x="4431" y="5078"/>
                  </a:moveTo>
                  <a:lnTo>
                    <a:pt x="4463" y="5110"/>
                  </a:lnTo>
                  <a:lnTo>
                    <a:pt x="4399" y="5142"/>
                  </a:lnTo>
                  <a:lnTo>
                    <a:pt x="4399" y="5142"/>
                  </a:lnTo>
                  <a:lnTo>
                    <a:pt x="4431" y="5078"/>
                  </a:lnTo>
                  <a:close/>
                  <a:moveTo>
                    <a:pt x="4011" y="4399"/>
                  </a:moveTo>
                  <a:lnTo>
                    <a:pt x="3946" y="4625"/>
                  </a:lnTo>
                  <a:lnTo>
                    <a:pt x="3558" y="5045"/>
                  </a:lnTo>
                  <a:lnTo>
                    <a:pt x="3235" y="5466"/>
                  </a:lnTo>
                  <a:lnTo>
                    <a:pt x="3364" y="5239"/>
                  </a:lnTo>
                  <a:lnTo>
                    <a:pt x="3687" y="4754"/>
                  </a:lnTo>
                  <a:lnTo>
                    <a:pt x="3849" y="4560"/>
                  </a:lnTo>
                  <a:lnTo>
                    <a:pt x="4011" y="4399"/>
                  </a:lnTo>
                  <a:close/>
                  <a:moveTo>
                    <a:pt x="3008" y="7665"/>
                  </a:moveTo>
                  <a:lnTo>
                    <a:pt x="2523" y="8085"/>
                  </a:lnTo>
                  <a:lnTo>
                    <a:pt x="2329" y="8247"/>
                  </a:lnTo>
                  <a:lnTo>
                    <a:pt x="2135" y="8409"/>
                  </a:lnTo>
                  <a:lnTo>
                    <a:pt x="2200" y="8150"/>
                  </a:lnTo>
                  <a:lnTo>
                    <a:pt x="2458" y="8021"/>
                  </a:lnTo>
                  <a:lnTo>
                    <a:pt x="2717" y="7859"/>
                  </a:lnTo>
                  <a:lnTo>
                    <a:pt x="3008" y="7665"/>
                  </a:lnTo>
                  <a:close/>
                  <a:moveTo>
                    <a:pt x="1391" y="8182"/>
                  </a:moveTo>
                  <a:lnTo>
                    <a:pt x="1553" y="8215"/>
                  </a:lnTo>
                  <a:lnTo>
                    <a:pt x="1715" y="8247"/>
                  </a:lnTo>
                  <a:lnTo>
                    <a:pt x="1650" y="8441"/>
                  </a:lnTo>
                  <a:lnTo>
                    <a:pt x="1618" y="8376"/>
                  </a:lnTo>
                  <a:lnTo>
                    <a:pt x="1391" y="8182"/>
                  </a:lnTo>
                  <a:close/>
                  <a:moveTo>
                    <a:pt x="8021" y="1"/>
                  </a:moveTo>
                  <a:lnTo>
                    <a:pt x="7665" y="33"/>
                  </a:lnTo>
                  <a:lnTo>
                    <a:pt x="6954" y="130"/>
                  </a:lnTo>
                  <a:lnTo>
                    <a:pt x="6048" y="356"/>
                  </a:lnTo>
                  <a:lnTo>
                    <a:pt x="5563" y="486"/>
                  </a:lnTo>
                  <a:lnTo>
                    <a:pt x="5110" y="615"/>
                  </a:lnTo>
                  <a:lnTo>
                    <a:pt x="4658" y="777"/>
                  </a:lnTo>
                  <a:lnTo>
                    <a:pt x="4431" y="874"/>
                  </a:lnTo>
                  <a:lnTo>
                    <a:pt x="4205" y="1003"/>
                  </a:lnTo>
                  <a:lnTo>
                    <a:pt x="3817" y="1262"/>
                  </a:lnTo>
                  <a:lnTo>
                    <a:pt x="3396" y="1553"/>
                  </a:lnTo>
                  <a:lnTo>
                    <a:pt x="3105" y="1812"/>
                  </a:lnTo>
                  <a:lnTo>
                    <a:pt x="2847" y="2070"/>
                  </a:lnTo>
                  <a:lnTo>
                    <a:pt x="2297" y="2588"/>
                  </a:lnTo>
                  <a:lnTo>
                    <a:pt x="1812" y="3040"/>
                  </a:lnTo>
                  <a:lnTo>
                    <a:pt x="1359" y="3558"/>
                  </a:lnTo>
                  <a:lnTo>
                    <a:pt x="1003" y="4075"/>
                  </a:lnTo>
                  <a:lnTo>
                    <a:pt x="680" y="4625"/>
                  </a:lnTo>
                  <a:lnTo>
                    <a:pt x="421" y="5207"/>
                  </a:lnTo>
                  <a:lnTo>
                    <a:pt x="195" y="5789"/>
                  </a:lnTo>
                  <a:lnTo>
                    <a:pt x="98" y="6113"/>
                  </a:lnTo>
                  <a:lnTo>
                    <a:pt x="33" y="6468"/>
                  </a:lnTo>
                  <a:lnTo>
                    <a:pt x="1" y="6630"/>
                  </a:lnTo>
                  <a:lnTo>
                    <a:pt x="1" y="6856"/>
                  </a:lnTo>
                  <a:lnTo>
                    <a:pt x="1" y="7147"/>
                  </a:lnTo>
                  <a:lnTo>
                    <a:pt x="1" y="7180"/>
                  </a:lnTo>
                  <a:lnTo>
                    <a:pt x="33" y="7471"/>
                  </a:lnTo>
                  <a:lnTo>
                    <a:pt x="98" y="7794"/>
                  </a:lnTo>
                  <a:lnTo>
                    <a:pt x="292" y="8312"/>
                  </a:lnTo>
                  <a:lnTo>
                    <a:pt x="292" y="8279"/>
                  </a:lnTo>
                  <a:lnTo>
                    <a:pt x="356" y="8441"/>
                  </a:lnTo>
                  <a:lnTo>
                    <a:pt x="453" y="8603"/>
                  </a:lnTo>
                  <a:lnTo>
                    <a:pt x="744" y="9023"/>
                  </a:lnTo>
                  <a:lnTo>
                    <a:pt x="841" y="9120"/>
                  </a:lnTo>
                  <a:lnTo>
                    <a:pt x="906" y="9217"/>
                  </a:lnTo>
                  <a:lnTo>
                    <a:pt x="1100" y="9347"/>
                  </a:lnTo>
                  <a:lnTo>
                    <a:pt x="1036" y="9314"/>
                  </a:lnTo>
                  <a:lnTo>
                    <a:pt x="1197" y="9444"/>
                  </a:lnTo>
                  <a:lnTo>
                    <a:pt x="1391" y="9573"/>
                  </a:lnTo>
                  <a:lnTo>
                    <a:pt x="1585" y="9670"/>
                  </a:lnTo>
                  <a:lnTo>
                    <a:pt x="1876" y="9767"/>
                  </a:lnTo>
                  <a:lnTo>
                    <a:pt x="2038" y="9799"/>
                  </a:lnTo>
                  <a:lnTo>
                    <a:pt x="2006" y="9799"/>
                  </a:lnTo>
                  <a:lnTo>
                    <a:pt x="2167" y="9832"/>
                  </a:lnTo>
                  <a:lnTo>
                    <a:pt x="2329" y="9864"/>
                  </a:lnTo>
                  <a:lnTo>
                    <a:pt x="2523" y="9864"/>
                  </a:lnTo>
                  <a:lnTo>
                    <a:pt x="2458" y="9832"/>
                  </a:lnTo>
                  <a:lnTo>
                    <a:pt x="2588" y="9864"/>
                  </a:lnTo>
                  <a:lnTo>
                    <a:pt x="2750" y="9832"/>
                  </a:lnTo>
                  <a:lnTo>
                    <a:pt x="3041" y="9767"/>
                  </a:lnTo>
                  <a:lnTo>
                    <a:pt x="3299" y="9638"/>
                  </a:lnTo>
                  <a:lnTo>
                    <a:pt x="3558" y="9476"/>
                  </a:lnTo>
                  <a:lnTo>
                    <a:pt x="3752" y="9250"/>
                  </a:lnTo>
                  <a:lnTo>
                    <a:pt x="3946" y="9023"/>
                  </a:lnTo>
                  <a:lnTo>
                    <a:pt x="4237" y="8635"/>
                  </a:lnTo>
                  <a:lnTo>
                    <a:pt x="4496" y="8247"/>
                  </a:lnTo>
                  <a:lnTo>
                    <a:pt x="4722" y="7794"/>
                  </a:lnTo>
                  <a:lnTo>
                    <a:pt x="4949" y="7309"/>
                  </a:lnTo>
                  <a:lnTo>
                    <a:pt x="5175" y="6889"/>
                  </a:lnTo>
                  <a:lnTo>
                    <a:pt x="5304" y="6727"/>
                  </a:lnTo>
                  <a:lnTo>
                    <a:pt x="5369" y="6630"/>
                  </a:lnTo>
                  <a:lnTo>
                    <a:pt x="5466" y="6533"/>
                  </a:lnTo>
                  <a:lnTo>
                    <a:pt x="5660" y="6436"/>
                  </a:lnTo>
                  <a:lnTo>
                    <a:pt x="5886" y="6371"/>
                  </a:lnTo>
                  <a:lnTo>
                    <a:pt x="6113" y="6339"/>
                  </a:lnTo>
                  <a:lnTo>
                    <a:pt x="6307" y="6371"/>
                  </a:lnTo>
                  <a:lnTo>
                    <a:pt x="6824" y="6501"/>
                  </a:lnTo>
                  <a:lnTo>
                    <a:pt x="7342" y="6565"/>
                  </a:lnTo>
                  <a:lnTo>
                    <a:pt x="7859" y="6565"/>
                  </a:lnTo>
                  <a:lnTo>
                    <a:pt x="8441" y="6501"/>
                  </a:lnTo>
                  <a:lnTo>
                    <a:pt x="8991" y="6371"/>
                  </a:lnTo>
                  <a:lnTo>
                    <a:pt x="9702" y="6210"/>
                  </a:lnTo>
                  <a:lnTo>
                    <a:pt x="10058" y="6113"/>
                  </a:lnTo>
                  <a:lnTo>
                    <a:pt x="10382" y="5983"/>
                  </a:lnTo>
                  <a:lnTo>
                    <a:pt x="10770" y="5757"/>
                  </a:lnTo>
                  <a:lnTo>
                    <a:pt x="11125" y="5498"/>
                  </a:lnTo>
                  <a:lnTo>
                    <a:pt x="11578" y="5142"/>
                  </a:lnTo>
                  <a:lnTo>
                    <a:pt x="11772" y="4948"/>
                  </a:lnTo>
                  <a:lnTo>
                    <a:pt x="11966" y="4722"/>
                  </a:lnTo>
                  <a:lnTo>
                    <a:pt x="12160" y="4431"/>
                  </a:lnTo>
                  <a:lnTo>
                    <a:pt x="12322" y="4075"/>
                  </a:lnTo>
                  <a:lnTo>
                    <a:pt x="12419" y="3720"/>
                  </a:lnTo>
                  <a:lnTo>
                    <a:pt x="12484" y="3364"/>
                  </a:lnTo>
                  <a:lnTo>
                    <a:pt x="12516" y="3105"/>
                  </a:lnTo>
                  <a:lnTo>
                    <a:pt x="12548" y="2846"/>
                  </a:lnTo>
                  <a:lnTo>
                    <a:pt x="12548" y="2555"/>
                  </a:lnTo>
                  <a:lnTo>
                    <a:pt x="12484" y="2297"/>
                  </a:lnTo>
                  <a:lnTo>
                    <a:pt x="12419" y="2070"/>
                  </a:lnTo>
                  <a:lnTo>
                    <a:pt x="12290" y="1876"/>
                  </a:lnTo>
                  <a:lnTo>
                    <a:pt x="12160" y="1682"/>
                  </a:lnTo>
                  <a:lnTo>
                    <a:pt x="11999" y="1520"/>
                  </a:lnTo>
                  <a:lnTo>
                    <a:pt x="11805" y="1326"/>
                  </a:lnTo>
                  <a:lnTo>
                    <a:pt x="11610" y="1165"/>
                  </a:lnTo>
                  <a:lnTo>
                    <a:pt x="11287" y="938"/>
                  </a:lnTo>
                  <a:lnTo>
                    <a:pt x="10996" y="712"/>
                  </a:lnTo>
                  <a:lnTo>
                    <a:pt x="10640" y="550"/>
                  </a:lnTo>
                  <a:lnTo>
                    <a:pt x="10285" y="389"/>
                  </a:lnTo>
                  <a:lnTo>
                    <a:pt x="9832" y="227"/>
                  </a:lnTo>
                  <a:lnTo>
                    <a:pt x="9605" y="162"/>
                  </a:lnTo>
                  <a:lnTo>
                    <a:pt x="9379" y="130"/>
                  </a:lnTo>
                  <a:lnTo>
                    <a:pt x="8894" y="3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 rot="-8100000">
              <a:off x="1551911" y="-2077412"/>
              <a:ext cx="224490" cy="202946"/>
            </a:xfrm>
            <a:custGeom>
              <a:avLst/>
              <a:gdLst/>
              <a:ahLst/>
              <a:cxnLst/>
              <a:rect l="l" t="t" r="r" b="b"/>
              <a:pathLst>
                <a:path w="4043" h="3655" extrusionOk="0">
                  <a:moveTo>
                    <a:pt x="970" y="809"/>
                  </a:moveTo>
                  <a:lnTo>
                    <a:pt x="1164" y="841"/>
                  </a:lnTo>
                  <a:lnTo>
                    <a:pt x="938" y="938"/>
                  </a:lnTo>
                  <a:lnTo>
                    <a:pt x="809" y="1003"/>
                  </a:lnTo>
                  <a:lnTo>
                    <a:pt x="873" y="906"/>
                  </a:lnTo>
                  <a:lnTo>
                    <a:pt x="906" y="874"/>
                  </a:lnTo>
                  <a:lnTo>
                    <a:pt x="970" y="809"/>
                  </a:lnTo>
                  <a:close/>
                  <a:moveTo>
                    <a:pt x="1132" y="0"/>
                  </a:moveTo>
                  <a:lnTo>
                    <a:pt x="938" y="65"/>
                  </a:lnTo>
                  <a:lnTo>
                    <a:pt x="776" y="162"/>
                  </a:lnTo>
                  <a:lnTo>
                    <a:pt x="679" y="162"/>
                  </a:lnTo>
                  <a:lnTo>
                    <a:pt x="582" y="195"/>
                  </a:lnTo>
                  <a:lnTo>
                    <a:pt x="388" y="356"/>
                  </a:lnTo>
                  <a:lnTo>
                    <a:pt x="259" y="550"/>
                  </a:lnTo>
                  <a:lnTo>
                    <a:pt x="162" y="744"/>
                  </a:lnTo>
                  <a:lnTo>
                    <a:pt x="65" y="1068"/>
                  </a:lnTo>
                  <a:lnTo>
                    <a:pt x="0" y="1391"/>
                  </a:lnTo>
                  <a:lnTo>
                    <a:pt x="0" y="1650"/>
                  </a:lnTo>
                  <a:lnTo>
                    <a:pt x="0" y="1876"/>
                  </a:lnTo>
                  <a:lnTo>
                    <a:pt x="97" y="2135"/>
                  </a:lnTo>
                  <a:lnTo>
                    <a:pt x="194" y="2394"/>
                  </a:lnTo>
                  <a:lnTo>
                    <a:pt x="356" y="2588"/>
                  </a:lnTo>
                  <a:lnTo>
                    <a:pt x="550" y="2782"/>
                  </a:lnTo>
                  <a:lnTo>
                    <a:pt x="744" y="3008"/>
                  </a:lnTo>
                  <a:lnTo>
                    <a:pt x="1003" y="3202"/>
                  </a:lnTo>
                  <a:lnTo>
                    <a:pt x="1294" y="3331"/>
                  </a:lnTo>
                  <a:lnTo>
                    <a:pt x="1552" y="3461"/>
                  </a:lnTo>
                  <a:lnTo>
                    <a:pt x="1876" y="3525"/>
                  </a:lnTo>
                  <a:lnTo>
                    <a:pt x="2167" y="3590"/>
                  </a:lnTo>
                  <a:lnTo>
                    <a:pt x="2425" y="3622"/>
                  </a:lnTo>
                  <a:lnTo>
                    <a:pt x="2620" y="3655"/>
                  </a:lnTo>
                  <a:lnTo>
                    <a:pt x="3072" y="3655"/>
                  </a:lnTo>
                  <a:lnTo>
                    <a:pt x="3105" y="3622"/>
                  </a:lnTo>
                  <a:lnTo>
                    <a:pt x="3202" y="3622"/>
                  </a:lnTo>
                  <a:lnTo>
                    <a:pt x="3266" y="3558"/>
                  </a:lnTo>
                  <a:lnTo>
                    <a:pt x="3331" y="3558"/>
                  </a:lnTo>
                  <a:lnTo>
                    <a:pt x="3428" y="3461"/>
                  </a:lnTo>
                  <a:lnTo>
                    <a:pt x="3493" y="3364"/>
                  </a:lnTo>
                  <a:lnTo>
                    <a:pt x="3719" y="3202"/>
                  </a:lnTo>
                  <a:lnTo>
                    <a:pt x="3881" y="2976"/>
                  </a:lnTo>
                  <a:lnTo>
                    <a:pt x="3978" y="2814"/>
                  </a:lnTo>
                  <a:lnTo>
                    <a:pt x="4010" y="2652"/>
                  </a:lnTo>
                  <a:lnTo>
                    <a:pt x="4042" y="2491"/>
                  </a:lnTo>
                  <a:lnTo>
                    <a:pt x="4042" y="2297"/>
                  </a:lnTo>
                  <a:lnTo>
                    <a:pt x="4042" y="2232"/>
                  </a:lnTo>
                  <a:lnTo>
                    <a:pt x="4010" y="2167"/>
                  </a:lnTo>
                  <a:lnTo>
                    <a:pt x="3978" y="1941"/>
                  </a:lnTo>
                  <a:lnTo>
                    <a:pt x="3881" y="1747"/>
                  </a:lnTo>
                  <a:lnTo>
                    <a:pt x="3654" y="1326"/>
                  </a:lnTo>
                  <a:lnTo>
                    <a:pt x="3396" y="971"/>
                  </a:lnTo>
                  <a:lnTo>
                    <a:pt x="3072" y="647"/>
                  </a:lnTo>
                  <a:lnTo>
                    <a:pt x="2814" y="453"/>
                  </a:lnTo>
                  <a:lnTo>
                    <a:pt x="2522" y="324"/>
                  </a:lnTo>
                  <a:lnTo>
                    <a:pt x="2231" y="227"/>
                  </a:lnTo>
                  <a:lnTo>
                    <a:pt x="1940" y="130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 rot="-8100000">
              <a:off x="1595527" y="-2297455"/>
              <a:ext cx="134705" cy="127542"/>
            </a:xfrm>
            <a:custGeom>
              <a:avLst/>
              <a:gdLst/>
              <a:ahLst/>
              <a:cxnLst/>
              <a:rect l="l" t="t" r="r" b="b"/>
              <a:pathLst>
                <a:path w="2426" h="2297" extrusionOk="0">
                  <a:moveTo>
                    <a:pt x="679" y="1"/>
                  </a:moveTo>
                  <a:lnTo>
                    <a:pt x="615" y="33"/>
                  </a:lnTo>
                  <a:lnTo>
                    <a:pt x="518" y="66"/>
                  </a:lnTo>
                  <a:lnTo>
                    <a:pt x="453" y="130"/>
                  </a:lnTo>
                  <a:lnTo>
                    <a:pt x="291" y="292"/>
                  </a:lnTo>
                  <a:lnTo>
                    <a:pt x="194" y="421"/>
                  </a:lnTo>
                  <a:lnTo>
                    <a:pt x="97" y="583"/>
                  </a:lnTo>
                  <a:lnTo>
                    <a:pt x="32" y="712"/>
                  </a:lnTo>
                  <a:lnTo>
                    <a:pt x="0" y="874"/>
                  </a:lnTo>
                  <a:lnTo>
                    <a:pt x="0" y="1068"/>
                  </a:lnTo>
                  <a:lnTo>
                    <a:pt x="65" y="1262"/>
                  </a:lnTo>
                  <a:lnTo>
                    <a:pt x="65" y="1294"/>
                  </a:lnTo>
                  <a:lnTo>
                    <a:pt x="129" y="1488"/>
                  </a:lnTo>
                  <a:lnTo>
                    <a:pt x="259" y="1682"/>
                  </a:lnTo>
                  <a:lnTo>
                    <a:pt x="453" y="1877"/>
                  </a:lnTo>
                  <a:lnTo>
                    <a:pt x="679" y="2038"/>
                  </a:lnTo>
                  <a:lnTo>
                    <a:pt x="744" y="2071"/>
                  </a:lnTo>
                  <a:lnTo>
                    <a:pt x="873" y="2135"/>
                  </a:lnTo>
                  <a:lnTo>
                    <a:pt x="1035" y="2200"/>
                  </a:lnTo>
                  <a:lnTo>
                    <a:pt x="1132" y="2232"/>
                  </a:lnTo>
                  <a:lnTo>
                    <a:pt x="1261" y="2265"/>
                  </a:lnTo>
                  <a:lnTo>
                    <a:pt x="1391" y="2297"/>
                  </a:lnTo>
                  <a:lnTo>
                    <a:pt x="1552" y="2297"/>
                  </a:lnTo>
                  <a:lnTo>
                    <a:pt x="1746" y="2265"/>
                  </a:lnTo>
                  <a:lnTo>
                    <a:pt x="1973" y="2200"/>
                  </a:lnTo>
                  <a:lnTo>
                    <a:pt x="2167" y="2071"/>
                  </a:lnTo>
                  <a:lnTo>
                    <a:pt x="2296" y="1877"/>
                  </a:lnTo>
                  <a:lnTo>
                    <a:pt x="2361" y="1747"/>
                  </a:lnTo>
                  <a:lnTo>
                    <a:pt x="2426" y="1585"/>
                  </a:lnTo>
                  <a:lnTo>
                    <a:pt x="2426" y="1424"/>
                  </a:lnTo>
                  <a:lnTo>
                    <a:pt x="2361" y="1230"/>
                  </a:lnTo>
                  <a:lnTo>
                    <a:pt x="2264" y="1003"/>
                  </a:lnTo>
                  <a:lnTo>
                    <a:pt x="2037" y="712"/>
                  </a:lnTo>
                  <a:lnTo>
                    <a:pt x="1973" y="615"/>
                  </a:lnTo>
                  <a:lnTo>
                    <a:pt x="1779" y="421"/>
                  </a:lnTo>
                  <a:lnTo>
                    <a:pt x="1585" y="292"/>
                  </a:lnTo>
                  <a:lnTo>
                    <a:pt x="1455" y="195"/>
                  </a:lnTo>
                  <a:lnTo>
                    <a:pt x="1326" y="130"/>
                  </a:lnTo>
                  <a:lnTo>
                    <a:pt x="1132" y="66"/>
                  </a:lnTo>
                  <a:lnTo>
                    <a:pt x="970" y="66"/>
                  </a:lnTo>
                  <a:lnTo>
                    <a:pt x="906" y="33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2" name="Google Shape;9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732731">
            <a:off x="-264452" y="4237625"/>
            <a:ext cx="880025" cy="1142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"/>
          <p:cNvSpPr txBox="1">
            <a:spLocks noGrp="1"/>
          </p:cNvSpPr>
          <p:nvPr>
            <p:ph type="subTitle" idx="1"/>
          </p:nvPr>
        </p:nvSpPr>
        <p:spPr>
          <a:xfrm>
            <a:off x="719992" y="2591655"/>
            <a:ext cx="2487000" cy="14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5"/>
          <p:cNvSpPr txBox="1">
            <a:spLocks noGrp="1"/>
          </p:cNvSpPr>
          <p:nvPr>
            <p:ph type="subTitle" idx="2"/>
          </p:nvPr>
        </p:nvSpPr>
        <p:spPr>
          <a:xfrm>
            <a:off x="3324768" y="2590605"/>
            <a:ext cx="2487000" cy="14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5"/>
          <p:cNvSpPr txBox="1">
            <a:spLocks noGrp="1"/>
          </p:cNvSpPr>
          <p:nvPr>
            <p:ph type="subTitle" idx="3"/>
          </p:nvPr>
        </p:nvSpPr>
        <p:spPr>
          <a:xfrm>
            <a:off x="5937008" y="2591655"/>
            <a:ext cx="2487000" cy="14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4"/>
          </p:nvPr>
        </p:nvSpPr>
        <p:spPr>
          <a:xfrm>
            <a:off x="719992" y="2234351"/>
            <a:ext cx="24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subTitle" idx="5"/>
          </p:nvPr>
        </p:nvSpPr>
        <p:spPr>
          <a:xfrm>
            <a:off x="5937008" y="2234351"/>
            <a:ext cx="24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6"/>
          </p:nvPr>
        </p:nvSpPr>
        <p:spPr>
          <a:xfrm>
            <a:off x="3324768" y="2234350"/>
            <a:ext cx="24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6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/>
          <p:nvPr/>
        </p:nvSpPr>
        <p:spPr>
          <a:xfrm flipH="1">
            <a:off x="-140606" y="-81097"/>
            <a:ext cx="1073900" cy="885424"/>
          </a:xfrm>
          <a:custGeom>
            <a:avLst/>
            <a:gdLst/>
            <a:ahLst/>
            <a:cxnLst/>
            <a:rect l="l" t="t" r="r" b="b"/>
            <a:pathLst>
              <a:path w="8668" h="7147" extrusionOk="0">
                <a:moveTo>
                  <a:pt x="6242" y="776"/>
                </a:moveTo>
                <a:lnTo>
                  <a:pt x="6727" y="873"/>
                </a:lnTo>
                <a:lnTo>
                  <a:pt x="7180" y="1003"/>
                </a:lnTo>
                <a:lnTo>
                  <a:pt x="7309" y="1067"/>
                </a:lnTo>
                <a:lnTo>
                  <a:pt x="7406" y="1132"/>
                </a:lnTo>
                <a:lnTo>
                  <a:pt x="7115" y="1003"/>
                </a:lnTo>
                <a:lnTo>
                  <a:pt x="6824" y="905"/>
                </a:lnTo>
                <a:lnTo>
                  <a:pt x="6242" y="776"/>
                </a:lnTo>
                <a:close/>
                <a:moveTo>
                  <a:pt x="2006" y="1294"/>
                </a:moveTo>
                <a:lnTo>
                  <a:pt x="1973" y="1455"/>
                </a:lnTo>
                <a:lnTo>
                  <a:pt x="1876" y="1746"/>
                </a:lnTo>
                <a:lnTo>
                  <a:pt x="1747" y="2005"/>
                </a:lnTo>
                <a:lnTo>
                  <a:pt x="1682" y="2167"/>
                </a:lnTo>
                <a:lnTo>
                  <a:pt x="1779" y="1876"/>
                </a:lnTo>
                <a:lnTo>
                  <a:pt x="1876" y="1488"/>
                </a:lnTo>
                <a:lnTo>
                  <a:pt x="2006" y="1294"/>
                </a:lnTo>
                <a:close/>
                <a:moveTo>
                  <a:pt x="5143" y="1746"/>
                </a:moveTo>
                <a:lnTo>
                  <a:pt x="5078" y="1843"/>
                </a:lnTo>
                <a:lnTo>
                  <a:pt x="4852" y="2231"/>
                </a:lnTo>
                <a:lnTo>
                  <a:pt x="4819" y="2199"/>
                </a:lnTo>
                <a:lnTo>
                  <a:pt x="4981" y="1973"/>
                </a:lnTo>
                <a:lnTo>
                  <a:pt x="5143" y="1746"/>
                </a:lnTo>
                <a:close/>
                <a:moveTo>
                  <a:pt x="5595" y="4657"/>
                </a:moveTo>
                <a:lnTo>
                  <a:pt x="5628" y="4883"/>
                </a:lnTo>
                <a:lnTo>
                  <a:pt x="5595" y="4916"/>
                </a:lnTo>
                <a:lnTo>
                  <a:pt x="5466" y="5110"/>
                </a:lnTo>
                <a:lnTo>
                  <a:pt x="5498" y="4916"/>
                </a:lnTo>
                <a:lnTo>
                  <a:pt x="5595" y="4689"/>
                </a:lnTo>
                <a:lnTo>
                  <a:pt x="5595" y="4657"/>
                </a:lnTo>
                <a:close/>
                <a:moveTo>
                  <a:pt x="4690" y="5853"/>
                </a:moveTo>
                <a:lnTo>
                  <a:pt x="4722" y="5918"/>
                </a:lnTo>
                <a:lnTo>
                  <a:pt x="4787" y="5983"/>
                </a:lnTo>
                <a:lnTo>
                  <a:pt x="4819" y="6112"/>
                </a:lnTo>
                <a:lnTo>
                  <a:pt x="4787" y="6144"/>
                </a:lnTo>
                <a:lnTo>
                  <a:pt x="4722" y="6047"/>
                </a:lnTo>
                <a:lnTo>
                  <a:pt x="4690" y="5853"/>
                </a:lnTo>
                <a:close/>
                <a:moveTo>
                  <a:pt x="4949" y="0"/>
                </a:moveTo>
                <a:lnTo>
                  <a:pt x="4302" y="32"/>
                </a:lnTo>
                <a:lnTo>
                  <a:pt x="3687" y="97"/>
                </a:lnTo>
                <a:lnTo>
                  <a:pt x="3041" y="129"/>
                </a:lnTo>
                <a:lnTo>
                  <a:pt x="2329" y="129"/>
                </a:lnTo>
                <a:lnTo>
                  <a:pt x="1650" y="194"/>
                </a:lnTo>
                <a:lnTo>
                  <a:pt x="1230" y="226"/>
                </a:lnTo>
                <a:lnTo>
                  <a:pt x="1003" y="226"/>
                </a:lnTo>
                <a:lnTo>
                  <a:pt x="809" y="259"/>
                </a:lnTo>
                <a:lnTo>
                  <a:pt x="680" y="356"/>
                </a:lnTo>
                <a:lnTo>
                  <a:pt x="583" y="485"/>
                </a:lnTo>
                <a:lnTo>
                  <a:pt x="518" y="420"/>
                </a:lnTo>
                <a:lnTo>
                  <a:pt x="453" y="356"/>
                </a:lnTo>
                <a:lnTo>
                  <a:pt x="356" y="356"/>
                </a:lnTo>
                <a:lnTo>
                  <a:pt x="259" y="388"/>
                </a:lnTo>
                <a:lnTo>
                  <a:pt x="162" y="420"/>
                </a:lnTo>
                <a:lnTo>
                  <a:pt x="98" y="485"/>
                </a:lnTo>
                <a:lnTo>
                  <a:pt x="65" y="550"/>
                </a:lnTo>
                <a:lnTo>
                  <a:pt x="33" y="679"/>
                </a:lnTo>
                <a:lnTo>
                  <a:pt x="65" y="1423"/>
                </a:lnTo>
                <a:lnTo>
                  <a:pt x="1" y="1617"/>
                </a:lnTo>
                <a:lnTo>
                  <a:pt x="1" y="1811"/>
                </a:lnTo>
                <a:lnTo>
                  <a:pt x="33" y="2070"/>
                </a:lnTo>
                <a:lnTo>
                  <a:pt x="98" y="2361"/>
                </a:lnTo>
                <a:lnTo>
                  <a:pt x="195" y="2619"/>
                </a:lnTo>
                <a:lnTo>
                  <a:pt x="324" y="2846"/>
                </a:lnTo>
                <a:lnTo>
                  <a:pt x="453" y="3105"/>
                </a:lnTo>
                <a:lnTo>
                  <a:pt x="647" y="3331"/>
                </a:lnTo>
                <a:lnTo>
                  <a:pt x="971" y="3557"/>
                </a:lnTo>
                <a:lnTo>
                  <a:pt x="1327" y="3751"/>
                </a:lnTo>
                <a:lnTo>
                  <a:pt x="1715" y="3913"/>
                </a:lnTo>
                <a:lnTo>
                  <a:pt x="2103" y="3978"/>
                </a:lnTo>
                <a:lnTo>
                  <a:pt x="2491" y="4042"/>
                </a:lnTo>
                <a:lnTo>
                  <a:pt x="2879" y="4042"/>
                </a:lnTo>
                <a:lnTo>
                  <a:pt x="3138" y="4010"/>
                </a:lnTo>
                <a:lnTo>
                  <a:pt x="3364" y="4010"/>
                </a:lnTo>
                <a:lnTo>
                  <a:pt x="3493" y="4042"/>
                </a:lnTo>
                <a:lnTo>
                  <a:pt x="3590" y="4107"/>
                </a:lnTo>
                <a:lnTo>
                  <a:pt x="3752" y="4172"/>
                </a:lnTo>
                <a:lnTo>
                  <a:pt x="3784" y="4204"/>
                </a:lnTo>
                <a:lnTo>
                  <a:pt x="3784" y="4236"/>
                </a:lnTo>
                <a:lnTo>
                  <a:pt x="3849" y="4463"/>
                </a:lnTo>
                <a:lnTo>
                  <a:pt x="3881" y="4819"/>
                </a:lnTo>
                <a:lnTo>
                  <a:pt x="3914" y="5239"/>
                </a:lnTo>
                <a:lnTo>
                  <a:pt x="3978" y="5692"/>
                </a:lnTo>
                <a:lnTo>
                  <a:pt x="4075" y="6112"/>
                </a:lnTo>
                <a:lnTo>
                  <a:pt x="4237" y="6500"/>
                </a:lnTo>
                <a:lnTo>
                  <a:pt x="4334" y="6630"/>
                </a:lnTo>
                <a:lnTo>
                  <a:pt x="4431" y="6759"/>
                </a:lnTo>
                <a:lnTo>
                  <a:pt x="4528" y="6856"/>
                </a:lnTo>
                <a:lnTo>
                  <a:pt x="4657" y="6953"/>
                </a:lnTo>
                <a:lnTo>
                  <a:pt x="4787" y="7050"/>
                </a:lnTo>
                <a:lnTo>
                  <a:pt x="4949" y="7082"/>
                </a:lnTo>
                <a:lnTo>
                  <a:pt x="5110" y="7147"/>
                </a:lnTo>
                <a:lnTo>
                  <a:pt x="5595" y="7147"/>
                </a:lnTo>
                <a:lnTo>
                  <a:pt x="5822" y="7115"/>
                </a:lnTo>
                <a:lnTo>
                  <a:pt x="6080" y="7082"/>
                </a:lnTo>
                <a:lnTo>
                  <a:pt x="6307" y="6985"/>
                </a:lnTo>
                <a:lnTo>
                  <a:pt x="6566" y="6888"/>
                </a:lnTo>
                <a:lnTo>
                  <a:pt x="6760" y="6727"/>
                </a:lnTo>
                <a:lnTo>
                  <a:pt x="7245" y="6371"/>
                </a:lnTo>
                <a:lnTo>
                  <a:pt x="7471" y="6177"/>
                </a:lnTo>
                <a:lnTo>
                  <a:pt x="7665" y="5918"/>
                </a:lnTo>
                <a:lnTo>
                  <a:pt x="7891" y="5692"/>
                </a:lnTo>
                <a:lnTo>
                  <a:pt x="8053" y="5433"/>
                </a:lnTo>
                <a:lnTo>
                  <a:pt x="8215" y="5142"/>
                </a:lnTo>
                <a:lnTo>
                  <a:pt x="8344" y="4851"/>
                </a:lnTo>
                <a:lnTo>
                  <a:pt x="8441" y="4560"/>
                </a:lnTo>
                <a:lnTo>
                  <a:pt x="8538" y="4236"/>
                </a:lnTo>
                <a:lnTo>
                  <a:pt x="8603" y="3913"/>
                </a:lnTo>
                <a:lnTo>
                  <a:pt x="8635" y="3622"/>
                </a:lnTo>
                <a:lnTo>
                  <a:pt x="8668" y="3234"/>
                </a:lnTo>
                <a:lnTo>
                  <a:pt x="8668" y="2878"/>
                </a:lnTo>
                <a:lnTo>
                  <a:pt x="8635" y="2522"/>
                </a:lnTo>
                <a:lnTo>
                  <a:pt x="8571" y="2199"/>
                </a:lnTo>
                <a:lnTo>
                  <a:pt x="8441" y="1649"/>
                </a:lnTo>
                <a:lnTo>
                  <a:pt x="8344" y="1358"/>
                </a:lnTo>
                <a:lnTo>
                  <a:pt x="8247" y="1100"/>
                </a:lnTo>
                <a:lnTo>
                  <a:pt x="8150" y="938"/>
                </a:lnTo>
                <a:lnTo>
                  <a:pt x="8021" y="808"/>
                </a:lnTo>
                <a:lnTo>
                  <a:pt x="7891" y="679"/>
                </a:lnTo>
                <a:lnTo>
                  <a:pt x="7730" y="582"/>
                </a:lnTo>
                <a:lnTo>
                  <a:pt x="7406" y="388"/>
                </a:lnTo>
                <a:lnTo>
                  <a:pt x="7018" y="259"/>
                </a:lnTo>
                <a:lnTo>
                  <a:pt x="6630" y="194"/>
                </a:lnTo>
                <a:lnTo>
                  <a:pt x="6242" y="129"/>
                </a:lnTo>
                <a:lnTo>
                  <a:pt x="5563" y="32"/>
                </a:lnTo>
                <a:lnTo>
                  <a:pt x="5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5"/>
          <p:cNvSpPr/>
          <p:nvPr/>
        </p:nvSpPr>
        <p:spPr>
          <a:xfrm rot="-4437610" flipH="1">
            <a:off x="8496529" y="1894153"/>
            <a:ext cx="1325483" cy="947778"/>
          </a:xfrm>
          <a:custGeom>
            <a:avLst/>
            <a:gdLst/>
            <a:ahLst/>
            <a:cxnLst/>
            <a:rect l="l" t="t" r="r" b="b"/>
            <a:pathLst>
              <a:path w="12258" h="8765" extrusionOk="0">
                <a:moveTo>
                  <a:pt x="2329" y="1"/>
                </a:moveTo>
                <a:lnTo>
                  <a:pt x="2070" y="33"/>
                </a:lnTo>
                <a:lnTo>
                  <a:pt x="1876" y="66"/>
                </a:lnTo>
                <a:lnTo>
                  <a:pt x="1682" y="130"/>
                </a:lnTo>
                <a:lnTo>
                  <a:pt x="1326" y="292"/>
                </a:lnTo>
                <a:lnTo>
                  <a:pt x="1003" y="486"/>
                </a:lnTo>
                <a:lnTo>
                  <a:pt x="712" y="745"/>
                </a:lnTo>
                <a:lnTo>
                  <a:pt x="453" y="1068"/>
                </a:lnTo>
                <a:lnTo>
                  <a:pt x="227" y="1424"/>
                </a:lnTo>
                <a:lnTo>
                  <a:pt x="162" y="1618"/>
                </a:lnTo>
                <a:lnTo>
                  <a:pt x="97" y="1812"/>
                </a:lnTo>
                <a:lnTo>
                  <a:pt x="33" y="2038"/>
                </a:lnTo>
                <a:lnTo>
                  <a:pt x="0" y="2265"/>
                </a:lnTo>
                <a:lnTo>
                  <a:pt x="0" y="2491"/>
                </a:lnTo>
                <a:lnTo>
                  <a:pt x="0" y="2750"/>
                </a:lnTo>
                <a:lnTo>
                  <a:pt x="0" y="3073"/>
                </a:lnTo>
                <a:lnTo>
                  <a:pt x="65" y="3429"/>
                </a:lnTo>
                <a:lnTo>
                  <a:pt x="162" y="3946"/>
                </a:lnTo>
                <a:lnTo>
                  <a:pt x="291" y="4496"/>
                </a:lnTo>
                <a:lnTo>
                  <a:pt x="356" y="4690"/>
                </a:lnTo>
                <a:lnTo>
                  <a:pt x="453" y="4916"/>
                </a:lnTo>
                <a:lnTo>
                  <a:pt x="647" y="5304"/>
                </a:lnTo>
                <a:lnTo>
                  <a:pt x="906" y="5660"/>
                </a:lnTo>
                <a:lnTo>
                  <a:pt x="1294" y="6178"/>
                </a:lnTo>
                <a:lnTo>
                  <a:pt x="1520" y="6404"/>
                </a:lnTo>
                <a:lnTo>
                  <a:pt x="1779" y="6630"/>
                </a:lnTo>
                <a:lnTo>
                  <a:pt x="2038" y="6857"/>
                </a:lnTo>
                <a:lnTo>
                  <a:pt x="2329" y="7083"/>
                </a:lnTo>
                <a:lnTo>
                  <a:pt x="2685" y="7310"/>
                </a:lnTo>
                <a:lnTo>
                  <a:pt x="3073" y="7504"/>
                </a:lnTo>
                <a:lnTo>
                  <a:pt x="3461" y="7730"/>
                </a:lnTo>
                <a:lnTo>
                  <a:pt x="3849" y="7924"/>
                </a:lnTo>
                <a:lnTo>
                  <a:pt x="4690" y="8247"/>
                </a:lnTo>
                <a:lnTo>
                  <a:pt x="4819" y="8312"/>
                </a:lnTo>
                <a:lnTo>
                  <a:pt x="5175" y="8441"/>
                </a:lnTo>
                <a:lnTo>
                  <a:pt x="5433" y="8506"/>
                </a:lnTo>
                <a:lnTo>
                  <a:pt x="6145" y="8668"/>
                </a:lnTo>
                <a:lnTo>
                  <a:pt x="6113" y="8668"/>
                </a:lnTo>
                <a:lnTo>
                  <a:pt x="6339" y="8700"/>
                </a:lnTo>
                <a:lnTo>
                  <a:pt x="6501" y="8732"/>
                </a:lnTo>
                <a:lnTo>
                  <a:pt x="6889" y="8765"/>
                </a:lnTo>
                <a:lnTo>
                  <a:pt x="7730" y="8765"/>
                </a:lnTo>
                <a:lnTo>
                  <a:pt x="8150" y="8732"/>
                </a:lnTo>
                <a:lnTo>
                  <a:pt x="8570" y="8668"/>
                </a:lnTo>
                <a:lnTo>
                  <a:pt x="8991" y="8538"/>
                </a:lnTo>
                <a:lnTo>
                  <a:pt x="9411" y="8377"/>
                </a:lnTo>
                <a:lnTo>
                  <a:pt x="9767" y="8247"/>
                </a:lnTo>
                <a:lnTo>
                  <a:pt x="10123" y="8086"/>
                </a:lnTo>
                <a:lnTo>
                  <a:pt x="10446" y="7892"/>
                </a:lnTo>
                <a:lnTo>
                  <a:pt x="10802" y="7698"/>
                </a:lnTo>
                <a:lnTo>
                  <a:pt x="10899" y="7601"/>
                </a:lnTo>
                <a:lnTo>
                  <a:pt x="11125" y="7439"/>
                </a:lnTo>
                <a:lnTo>
                  <a:pt x="11255" y="7342"/>
                </a:lnTo>
                <a:lnTo>
                  <a:pt x="11384" y="7213"/>
                </a:lnTo>
                <a:lnTo>
                  <a:pt x="11675" y="6954"/>
                </a:lnTo>
                <a:lnTo>
                  <a:pt x="11740" y="6889"/>
                </a:lnTo>
                <a:lnTo>
                  <a:pt x="11869" y="6760"/>
                </a:lnTo>
                <a:lnTo>
                  <a:pt x="11966" y="6663"/>
                </a:lnTo>
                <a:lnTo>
                  <a:pt x="12031" y="6533"/>
                </a:lnTo>
                <a:lnTo>
                  <a:pt x="12128" y="6372"/>
                </a:lnTo>
                <a:lnTo>
                  <a:pt x="12160" y="6210"/>
                </a:lnTo>
                <a:lnTo>
                  <a:pt x="12160" y="6210"/>
                </a:lnTo>
                <a:lnTo>
                  <a:pt x="12225" y="6016"/>
                </a:lnTo>
                <a:lnTo>
                  <a:pt x="12257" y="5887"/>
                </a:lnTo>
                <a:lnTo>
                  <a:pt x="12257" y="5628"/>
                </a:lnTo>
                <a:lnTo>
                  <a:pt x="12257" y="5337"/>
                </a:lnTo>
                <a:lnTo>
                  <a:pt x="12192" y="5078"/>
                </a:lnTo>
                <a:lnTo>
                  <a:pt x="12095" y="4787"/>
                </a:lnTo>
                <a:lnTo>
                  <a:pt x="11966" y="4561"/>
                </a:lnTo>
                <a:lnTo>
                  <a:pt x="11804" y="4367"/>
                </a:lnTo>
                <a:lnTo>
                  <a:pt x="11610" y="4173"/>
                </a:lnTo>
                <a:lnTo>
                  <a:pt x="11416" y="4011"/>
                </a:lnTo>
                <a:lnTo>
                  <a:pt x="11222" y="3849"/>
                </a:lnTo>
                <a:lnTo>
                  <a:pt x="10769" y="3591"/>
                </a:lnTo>
                <a:lnTo>
                  <a:pt x="10317" y="3396"/>
                </a:lnTo>
                <a:lnTo>
                  <a:pt x="9702" y="3170"/>
                </a:lnTo>
                <a:lnTo>
                  <a:pt x="9088" y="2944"/>
                </a:lnTo>
                <a:lnTo>
                  <a:pt x="7859" y="2556"/>
                </a:lnTo>
                <a:lnTo>
                  <a:pt x="6695" y="2232"/>
                </a:lnTo>
                <a:lnTo>
                  <a:pt x="5239" y="1262"/>
                </a:lnTo>
                <a:lnTo>
                  <a:pt x="4496" y="809"/>
                </a:lnTo>
                <a:lnTo>
                  <a:pt x="3719" y="421"/>
                </a:lnTo>
                <a:lnTo>
                  <a:pt x="3364" y="260"/>
                </a:lnTo>
                <a:lnTo>
                  <a:pt x="3202" y="195"/>
                </a:lnTo>
                <a:lnTo>
                  <a:pt x="3008" y="130"/>
                </a:lnTo>
                <a:lnTo>
                  <a:pt x="2879" y="98"/>
                </a:lnTo>
                <a:lnTo>
                  <a:pt x="2717" y="66"/>
                </a:lnTo>
                <a:lnTo>
                  <a:pt x="2685" y="33"/>
                </a:lnTo>
                <a:lnTo>
                  <a:pt x="2491" y="33"/>
                </a:lnTo>
                <a:lnTo>
                  <a:pt x="23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5"/>
          <p:cNvSpPr/>
          <p:nvPr/>
        </p:nvSpPr>
        <p:spPr>
          <a:xfrm flipH="1">
            <a:off x="8716750" y="3542380"/>
            <a:ext cx="477629" cy="1646584"/>
          </a:xfrm>
          <a:custGeom>
            <a:avLst/>
            <a:gdLst/>
            <a:ahLst/>
            <a:cxnLst/>
            <a:rect l="l" t="t" r="r" b="b"/>
            <a:pathLst>
              <a:path w="7148" h="24643" extrusionOk="0">
                <a:moveTo>
                  <a:pt x="712" y="0"/>
                </a:moveTo>
                <a:lnTo>
                  <a:pt x="648" y="33"/>
                </a:lnTo>
                <a:lnTo>
                  <a:pt x="583" y="97"/>
                </a:lnTo>
                <a:lnTo>
                  <a:pt x="551" y="194"/>
                </a:lnTo>
                <a:lnTo>
                  <a:pt x="583" y="291"/>
                </a:lnTo>
                <a:lnTo>
                  <a:pt x="680" y="841"/>
                </a:lnTo>
                <a:lnTo>
                  <a:pt x="712" y="938"/>
                </a:lnTo>
                <a:lnTo>
                  <a:pt x="745" y="1067"/>
                </a:lnTo>
                <a:lnTo>
                  <a:pt x="777" y="1423"/>
                </a:lnTo>
                <a:lnTo>
                  <a:pt x="777" y="1747"/>
                </a:lnTo>
                <a:lnTo>
                  <a:pt x="745" y="2426"/>
                </a:lnTo>
                <a:lnTo>
                  <a:pt x="745" y="3040"/>
                </a:lnTo>
                <a:lnTo>
                  <a:pt x="712" y="3558"/>
                </a:lnTo>
                <a:lnTo>
                  <a:pt x="648" y="4043"/>
                </a:lnTo>
                <a:lnTo>
                  <a:pt x="551" y="4592"/>
                </a:lnTo>
                <a:lnTo>
                  <a:pt x="389" y="5854"/>
                </a:lnTo>
                <a:lnTo>
                  <a:pt x="260" y="7180"/>
                </a:lnTo>
                <a:lnTo>
                  <a:pt x="98" y="9152"/>
                </a:lnTo>
                <a:lnTo>
                  <a:pt x="33" y="9734"/>
                </a:lnTo>
                <a:lnTo>
                  <a:pt x="1" y="10316"/>
                </a:lnTo>
                <a:lnTo>
                  <a:pt x="1" y="10931"/>
                </a:lnTo>
                <a:lnTo>
                  <a:pt x="33" y="11513"/>
                </a:lnTo>
                <a:lnTo>
                  <a:pt x="163" y="13195"/>
                </a:lnTo>
                <a:lnTo>
                  <a:pt x="227" y="14035"/>
                </a:lnTo>
                <a:lnTo>
                  <a:pt x="260" y="14876"/>
                </a:lnTo>
                <a:lnTo>
                  <a:pt x="260" y="15620"/>
                </a:lnTo>
                <a:lnTo>
                  <a:pt x="292" y="16364"/>
                </a:lnTo>
                <a:lnTo>
                  <a:pt x="292" y="17463"/>
                </a:lnTo>
                <a:lnTo>
                  <a:pt x="324" y="18563"/>
                </a:lnTo>
                <a:lnTo>
                  <a:pt x="357" y="19210"/>
                </a:lnTo>
                <a:lnTo>
                  <a:pt x="421" y="19824"/>
                </a:lnTo>
                <a:lnTo>
                  <a:pt x="486" y="20471"/>
                </a:lnTo>
                <a:lnTo>
                  <a:pt x="518" y="21118"/>
                </a:lnTo>
                <a:lnTo>
                  <a:pt x="551" y="21797"/>
                </a:lnTo>
                <a:lnTo>
                  <a:pt x="551" y="22508"/>
                </a:lnTo>
                <a:lnTo>
                  <a:pt x="551" y="23187"/>
                </a:lnTo>
                <a:lnTo>
                  <a:pt x="583" y="23705"/>
                </a:lnTo>
                <a:lnTo>
                  <a:pt x="583" y="23673"/>
                </a:lnTo>
                <a:lnTo>
                  <a:pt x="615" y="23931"/>
                </a:lnTo>
                <a:lnTo>
                  <a:pt x="648" y="24222"/>
                </a:lnTo>
                <a:lnTo>
                  <a:pt x="648" y="24255"/>
                </a:lnTo>
                <a:lnTo>
                  <a:pt x="648" y="24319"/>
                </a:lnTo>
                <a:lnTo>
                  <a:pt x="712" y="24416"/>
                </a:lnTo>
                <a:lnTo>
                  <a:pt x="745" y="24481"/>
                </a:lnTo>
                <a:lnTo>
                  <a:pt x="842" y="24546"/>
                </a:lnTo>
                <a:lnTo>
                  <a:pt x="906" y="24578"/>
                </a:lnTo>
                <a:lnTo>
                  <a:pt x="971" y="24610"/>
                </a:lnTo>
                <a:lnTo>
                  <a:pt x="1068" y="24643"/>
                </a:lnTo>
                <a:lnTo>
                  <a:pt x="1230" y="24643"/>
                </a:lnTo>
                <a:lnTo>
                  <a:pt x="1391" y="24610"/>
                </a:lnTo>
                <a:lnTo>
                  <a:pt x="1553" y="24546"/>
                </a:lnTo>
                <a:lnTo>
                  <a:pt x="1715" y="24449"/>
                </a:lnTo>
                <a:lnTo>
                  <a:pt x="1844" y="24352"/>
                </a:lnTo>
                <a:lnTo>
                  <a:pt x="2232" y="23996"/>
                </a:lnTo>
                <a:lnTo>
                  <a:pt x="2588" y="23608"/>
                </a:lnTo>
                <a:lnTo>
                  <a:pt x="3041" y="23058"/>
                </a:lnTo>
                <a:lnTo>
                  <a:pt x="3267" y="22832"/>
                </a:lnTo>
                <a:lnTo>
                  <a:pt x="3461" y="22605"/>
                </a:lnTo>
                <a:lnTo>
                  <a:pt x="3655" y="22314"/>
                </a:lnTo>
                <a:lnTo>
                  <a:pt x="3849" y="22023"/>
                </a:lnTo>
                <a:lnTo>
                  <a:pt x="4043" y="21570"/>
                </a:lnTo>
                <a:lnTo>
                  <a:pt x="4173" y="21118"/>
                </a:lnTo>
                <a:lnTo>
                  <a:pt x="4367" y="19953"/>
                </a:lnTo>
                <a:lnTo>
                  <a:pt x="4431" y="19404"/>
                </a:lnTo>
                <a:lnTo>
                  <a:pt x="4399" y="18822"/>
                </a:lnTo>
                <a:lnTo>
                  <a:pt x="4367" y="18498"/>
                </a:lnTo>
                <a:lnTo>
                  <a:pt x="4270" y="18143"/>
                </a:lnTo>
                <a:lnTo>
                  <a:pt x="4173" y="17819"/>
                </a:lnTo>
                <a:lnTo>
                  <a:pt x="4043" y="17496"/>
                </a:lnTo>
                <a:lnTo>
                  <a:pt x="3720" y="16881"/>
                </a:lnTo>
                <a:lnTo>
                  <a:pt x="3364" y="16267"/>
                </a:lnTo>
                <a:lnTo>
                  <a:pt x="3170" y="15911"/>
                </a:lnTo>
                <a:lnTo>
                  <a:pt x="2976" y="15555"/>
                </a:lnTo>
                <a:lnTo>
                  <a:pt x="2814" y="15103"/>
                </a:lnTo>
                <a:lnTo>
                  <a:pt x="2717" y="14682"/>
                </a:lnTo>
                <a:lnTo>
                  <a:pt x="2685" y="14423"/>
                </a:lnTo>
                <a:lnTo>
                  <a:pt x="2685" y="14165"/>
                </a:lnTo>
                <a:lnTo>
                  <a:pt x="2717" y="13615"/>
                </a:lnTo>
                <a:lnTo>
                  <a:pt x="2782" y="13324"/>
                </a:lnTo>
                <a:lnTo>
                  <a:pt x="2879" y="12871"/>
                </a:lnTo>
                <a:lnTo>
                  <a:pt x="3008" y="12483"/>
                </a:lnTo>
                <a:lnTo>
                  <a:pt x="3138" y="12160"/>
                </a:lnTo>
                <a:lnTo>
                  <a:pt x="3300" y="11836"/>
                </a:lnTo>
                <a:lnTo>
                  <a:pt x="3526" y="11448"/>
                </a:lnTo>
                <a:lnTo>
                  <a:pt x="3914" y="10834"/>
                </a:lnTo>
                <a:lnTo>
                  <a:pt x="4334" y="10252"/>
                </a:lnTo>
                <a:lnTo>
                  <a:pt x="4852" y="9540"/>
                </a:lnTo>
                <a:lnTo>
                  <a:pt x="4884" y="9540"/>
                </a:lnTo>
                <a:lnTo>
                  <a:pt x="5272" y="9023"/>
                </a:lnTo>
                <a:lnTo>
                  <a:pt x="5951" y="8085"/>
                </a:lnTo>
                <a:lnTo>
                  <a:pt x="6566" y="7115"/>
                </a:lnTo>
                <a:lnTo>
                  <a:pt x="6922" y="6274"/>
                </a:lnTo>
                <a:lnTo>
                  <a:pt x="7083" y="5854"/>
                </a:lnTo>
                <a:lnTo>
                  <a:pt x="7116" y="5627"/>
                </a:lnTo>
                <a:lnTo>
                  <a:pt x="7148" y="5401"/>
                </a:lnTo>
                <a:lnTo>
                  <a:pt x="7116" y="4786"/>
                </a:lnTo>
                <a:lnTo>
                  <a:pt x="7051" y="4172"/>
                </a:lnTo>
                <a:lnTo>
                  <a:pt x="6986" y="3849"/>
                </a:lnTo>
                <a:lnTo>
                  <a:pt x="6889" y="3558"/>
                </a:lnTo>
                <a:lnTo>
                  <a:pt x="6792" y="3266"/>
                </a:lnTo>
                <a:lnTo>
                  <a:pt x="6663" y="2975"/>
                </a:lnTo>
                <a:lnTo>
                  <a:pt x="6436" y="2587"/>
                </a:lnTo>
                <a:lnTo>
                  <a:pt x="6145" y="2199"/>
                </a:lnTo>
                <a:lnTo>
                  <a:pt x="5854" y="1844"/>
                </a:lnTo>
                <a:lnTo>
                  <a:pt x="5499" y="1488"/>
                </a:lnTo>
                <a:lnTo>
                  <a:pt x="5305" y="1294"/>
                </a:lnTo>
                <a:lnTo>
                  <a:pt x="5046" y="1100"/>
                </a:lnTo>
                <a:lnTo>
                  <a:pt x="4819" y="938"/>
                </a:lnTo>
                <a:lnTo>
                  <a:pt x="4561" y="776"/>
                </a:lnTo>
                <a:lnTo>
                  <a:pt x="4011" y="518"/>
                </a:lnTo>
                <a:lnTo>
                  <a:pt x="3461" y="291"/>
                </a:lnTo>
                <a:lnTo>
                  <a:pt x="3267" y="259"/>
                </a:lnTo>
                <a:lnTo>
                  <a:pt x="2717" y="162"/>
                </a:lnTo>
                <a:lnTo>
                  <a:pt x="2168" y="97"/>
                </a:lnTo>
                <a:lnTo>
                  <a:pt x="1424" y="33"/>
                </a:lnTo>
                <a:lnTo>
                  <a:pt x="1294" y="0"/>
                </a:lnTo>
                <a:lnTo>
                  <a:pt x="1197" y="0"/>
                </a:lnTo>
                <a:lnTo>
                  <a:pt x="1133" y="33"/>
                </a:lnTo>
                <a:lnTo>
                  <a:pt x="1068" y="65"/>
                </a:lnTo>
                <a:lnTo>
                  <a:pt x="1036" y="97"/>
                </a:lnTo>
                <a:lnTo>
                  <a:pt x="971" y="33"/>
                </a:lnTo>
                <a:lnTo>
                  <a:pt x="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" name="Google Shape;204;p15"/>
          <p:cNvGrpSpPr/>
          <p:nvPr/>
        </p:nvGrpSpPr>
        <p:grpSpPr>
          <a:xfrm flipH="1">
            <a:off x="-19582" y="3345280"/>
            <a:ext cx="1160816" cy="1772010"/>
            <a:chOff x="7947968" y="3210130"/>
            <a:chExt cx="1160816" cy="1772010"/>
          </a:xfrm>
        </p:grpSpPr>
        <p:grpSp>
          <p:nvGrpSpPr>
            <p:cNvPr id="205" name="Google Shape;205;p15"/>
            <p:cNvGrpSpPr/>
            <p:nvPr/>
          </p:nvGrpSpPr>
          <p:grpSpPr>
            <a:xfrm rot="-5400000">
              <a:off x="8489013" y="3345632"/>
              <a:ext cx="755274" cy="484270"/>
              <a:chOff x="4924150" y="-4454105"/>
              <a:chExt cx="755274" cy="484270"/>
            </a:xfrm>
          </p:grpSpPr>
          <p:sp>
            <p:nvSpPr>
              <p:cNvPr id="206" name="Google Shape;206;p15"/>
              <p:cNvSpPr/>
              <p:nvPr/>
            </p:nvSpPr>
            <p:spPr>
              <a:xfrm>
                <a:off x="5070076" y="-4454105"/>
                <a:ext cx="206244" cy="136756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909" extrusionOk="0">
                    <a:moveTo>
                      <a:pt x="939" y="1035"/>
                    </a:moveTo>
                    <a:lnTo>
                      <a:pt x="971" y="1132"/>
                    </a:lnTo>
                    <a:lnTo>
                      <a:pt x="1068" y="1197"/>
                    </a:lnTo>
                    <a:lnTo>
                      <a:pt x="1100" y="1229"/>
                    </a:lnTo>
                    <a:lnTo>
                      <a:pt x="874" y="1229"/>
                    </a:lnTo>
                    <a:lnTo>
                      <a:pt x="874" y="1197"/>
                    </a:lnTo>
                    <a:lnTo>
                      <a:pt x="874" y="1164"/>
                    </a:lnTo>
                    <a:lnTo>
                      <a:pt x="874" y="1132"/>
                    </a:lnTo>
                    <a:lnTo>
                      <a:pt x="906" y="1067"/>
                    </a:lnTo>
                    <a:lnTo>
                      <a:pt x="939" y="1035"/>
                    </a:lnTo>
                    <a:close/>
                    <a:moveTo>
                      <a:pt x="1876" y="0"/>
                    </a:moveTo>
                    <a:lnTo>
                      <a:pt x="1585" y="33"/>
                    </a:lnTo>
                    <a:lnTo>
                      <a:pt x="1262" y="97"/>
                    </a:lnTo>
                    <a:lnTo>
                      <a:pt x="1036" y="162"/>
                    </a:lnTo>
                    <a:lnTo>
                      <a:pt x="809" y="227"/>
                    </a:lnTo>
                    <a:lnTo>
                      <a:pt x="615" y="324"/>
                    </a:lnTo>
                    <a:lnTo>
                      <a:pt x="389" y="421"/>
                    </a:lnTo>
                    <a:lnTo>
                      <a:pt x="227" y="582"/>
                    </a:lnTo>
                    <a:lnTo>
                      <a:pt x="98" y="744"/>
                    </a:lnTo>
                    <a:lnTo>
                      <a:pt x="1" y="938"/>
                    </a:lnTo>
                    <a:lnTo>
                      <a:pt x="1" y="1164"/>
                    </a:lnTo>
                    <a:lnTo>
                      <a:pt x="33" y="1358"/>
                    </a:lnTo>
                    <a:lnTo>
                      <a:pt x="98" y="1520"/>
                    </a:lnTo>
                    <a:lnTo>
                      <a:pt x="227" y="1649"/>
                    </a:lnTo>
                    <a:lnTo>
                      <a:pt x="356" y="1779"/>
                    </a:lnTo>
                    <a:lnTo>
                      <a:pt x="453" y="1811"/>
                    </a:lnTo>
                    <a:lnTo>
                      <a:pt x="583" y="1876"/>
                    </a:lnTo>
                    <a:lnTo>
                      <a:pt x="809" y="1908"/>
                    </a:lnTo>
                    <a:lnTo>
                      <a:pt x="1133" y="1908"/>
                    </a:lnTo>
                    <a:lnTo>
                      <a:pt x="1424" y="1844"/>
                    </a:lnTo>
                    <a:lnTo>
                      <a:pt x="1521" y="1844"/>
                    </a:lnTo>
                    <a:lnTo>
                      <a:pt x="1682" y="1811"/>
                    </a:lnTo>
                    <a:lnTo>
                      <a:pt x="1876" y="1779"/>
                    </a:lnTo>
                    <a:lnTo>
                      <a:pt x="2070" y="1714"/>
                    </a:lnTo>
                    <a:lnTo>
                      <a:pt x="2329" y="1585"/>
                    </a:lnTo>
                    <a:lnTo>
                      <a:pt x="2426" y="1520"/>
                    </a:lnTo>
                    <a:lnTo>
                      <a:pt x="2523" y="1455"/>
                    </a:lnTo>
                    <a:lnTo>
                      <a:pt x="2620" y="1358"/>
                    </a:lnTo>
                    <a:lnTo>
                      <a:pt x="2685" y="1294"/>
                    </a:lnTo>
                    <a:lnTo>
                      <a:pt x="2750" y="1197"/>
                    </a:lnTo>
                    <a:lnTo>
                      <a:pt x="2847" y="1067"/>
                    </a:lnTo>
                    <a:lnTo>
                      <a:pt x="2879" y="938"/>
                    </a:lnTo>
                    <a:lnTo>
                      <a:pt x="2879" y="776"/>
                    </a:lnTo>
                    <a:lnTo>
                      <a:pt x="2847" y="647"/>
                    </a:lnTo>
                    <a:lnTo>
                      <a:pt x="2782" y="421"/>
                    </a:lnTo>
                    <a:lnTo>
                      <a:pt x="2717" y="388"/>
                    </a:lnTo>
                    <a:lnTo>
                      <a:pt x="2620" y="259"/>
                    </a:lnTo>
                    <a:lnTo>
                      <a:pt x="2459" y="130"/>
                    </a:lnTo>
                    <a:lnTo>
                      <a:pt x="2329" y="65"/>
                    </a:lnTo>
                    <a:lnTo>
                      <a:pt x="2200" y="33"/>
                    </a:lnTo>
                    <a:lnTo>
                      <a:pt x="20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4924150" y="-4280384"/>
                <a:ext cx="755274" cy="310549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335" extrusionOk="0">
                    <a:moveTo>
                      <a:pt x="5595" y="647"/>
                    </a:moveTo>
                    <a:lnTo>
                      <a:pt x="5951" y="680"/>
                    </a:lnTo>
                    <a:lnTo>
                      <a:pt x="6209" y="712"/>
                    </a:lnTo>
                    <a:lnTo>
                      <a:pt x="6598" y="809"/>
                    </a:lnTo>
                    <a:lnTo>
                      <a:pt x="7018" y="938"/>
                    </a:lnTo>
                    <a:lnTo>
                      <a:pt x="7309" y="1068"/>
                    </a:lnTo>
                    <a:lnTo>
                      <a:pt x="6986" y="1035"/>
                    </a:lnTo>
                    <a:lnTo>
                      <a:pt x="6792" y="1035"/>
                    </a:lnTo>
                    <a:lnTo>
                      <a:pt x="6209" y="938"/>
                    </a:lnTo>
                    <a:lnTo>
                      <a:pt x="5627" y="841"/>
                    </a:lnTo>
                    <a:lnTo>
                      <a:pt x="4884" y="841"/>
                    </a:lnTo>
                    <a:lnTo>
                      <a:pt x="4528" y="874"/>
                    </a:lnTo>
                    <a:lnTo>
                      <a:pt x="4172" y="906"/>
                    </a:lnTo>
                    <a:lnTo>
                      <a:pt x="3816" y="1003"/>
                    </a:lnTo>
                    <a:lnTo>
                      <a:pt x="3461" y="1132"/>
                    </a:lnTo>
                    <a:lnTo>
                      <a:pt x="3461" y="1132"/>
                    </a:lnTo>
                    <a:lnTo>
                      <a:pt x="3784" y="971"/>
                    </a:lnTo>
                    <a:lnTo>
                      <a:pt x="4010" y="874"/>
                    </a:lnTo>
                    <a:lnTo>
                      <a:pt x="4366" y="777"/>
                    </a:lnTo>
                    <a:lnTo>
                      <a:pt x="4754" y="712"/>
                    </a:lnTo>
                    <a:lnTo>
                      <a:pt x="5045" y="647"/>
                    </a:lnTo>
                    <a:close/>
                    <a:moveTo>
                      <a:pt x="6695" y="1682"/>
                    </a:moveTo>
                    <a:lnTo>
                      <a:pt x="6889" y="1747"/>
                    </a:lnTo>
                    <a:lnTo>
                      <a:pt x="5886" y="1779"/>
                    </a:lnTo>
                    <a:lnTo>
                      <a:pt x="5757" y="1779"/>
                    </a:lnTo>
                    <a:lnTo>
                      <a:pt x="6112" y="1715"/>
                    </a:lnTo>
                    <a:lnTo>
                      <a:pt x="6468" y="1682"/>
                    </a:lnTo>
                    <a:close/>
                    <a:moveTo>
                      <a:pt x="4301" y="1553"/>
                    </a:moveTo>
                    <a:lnTo>
                      <a:pt x="3752" y="1747"/>
                    </a:lnTo>
                    <a:lnTo>
                      <a:pt x="3202" y="1941"/>
                    </a:lnTo>
                    <a:lnTo>
                      <a:pt x="2782" y="2135"/>
                    </a:lnTo>
                    <a:lnTo>
                      <a:pt x="3299" y="1876"/>
                    </a:lnTo>
                    <a:lnTo>
                      <a:pt x="3784" y="1682"/>
                    </a:lnTo>
                    <a:lnTo>
                      <a:pt x="4301" y="1553"/>
                    </a:lnTo>
                    <a:close/>
                    <a:moveTo>
                      <a:pt x="9508" y="2814"/>
                    </a:moveTo>
                    <a:lnTo>
                      <a:pt x="9605" y="2911"/>
                    </a:lnTo>
                    <a:lnTo>
                      <a:pt x="9702" y="3041"/>
                    </a:lnTo>
                    <a:lnTo>
                      <a:pt x="9476" y="3073"/>
                    </a:lnTo>
                    <a:lnTo>
                      <a:pt x="9508" y="2976"/>
                    </a:lnTo>
                    <a:lnTo>
                      <a:pt x="9508" y="2879"/>
                    </a:lnTo>
                    <a:lnTo>
                      <a:pt x="9508" y="2814"/>
                    </a:lnTo>
                    <a:close/>
                    <a:moveTo>
                      <a:pt x="5272" y="1"/>
                    </a:moveTo>
                    <a:lnTo>
                      <a:pt x="4625" y="65"/>
                    </a:lnTo>
                    <a:lnTo>
                      <a:pt x="4010" y="227"/>
                    </a:lnTo>
                    <a:lnTo>
                      <a:pt x="3719" y="324"/>
                    </a:lnTo>
                    <a:lnTo>
                      <a:pt x="3558" y="389"/>
                    </a:lnTo>
                    <a:lnTo>
                      <a:pt x="3493" y="421"/>
                    </a:lnTo>
                    <a:lnTo>
                      <a:pt x="3493" y="421"/>
                    </a:lnTo>
                    <a:lnTo>
                      <a:pt x="3105" y="583"/>
                    </a:lnTo>
                    <a:lnTo>
                      <a:pt x="2717" y="809"/>
                    </a:lnTo>
                    <a:lnTo>
                      <a:pt x="2167" y="1132"/>
                    </a:lnTo>
                    <a:lnTo>
                      <a:pt x="1747" y="1424"/>
                    </a:lnTo>
                    <a:lnTo>
                      <a:pt x="1359" y="1779"/>
                    </a:lnTo>
                    <a:lnTo>
                      <a:pt x="1100" y="2006"/>
                    </a:lnTo>
                    <a:lnTo>
                      <a:pt x="874" y="2297"/>
                    </a:lnTo>
                    <a:lnTo>
                      <a:pt x="712" y="2523"/>
                    </a:lnTo>
                    <a:lnTo>
                      <a:pt x="582" y="2749"/>
                    </a:lnTo>
                    <a:lnTo>
                      <a:pt x="421" y="3073"/>
                    </a:lnTo>
                    <a:lnTo>
                      <a:pt x="388" y="3138"/>
                    </a:lnTo>
                    <a:lnTo>
                      <a:pt x="162" y="3655"/>
                    </a:lnTo>
                    <a:lnTo>
                      <a:pt x="0" y="4043"/>
                    </a:lnTo>
                    <a:lnTo>
                      <a:pt x="0" y="4140"/>
                    </a:lnTo>
                    <a:lnTo>
                      <a:pt x="33" y="4205"/>
                    </a:lnTo>
                    <a:lnTo>
                      <a:pt x="97" y="4269"/>
                    </a:lnTo>
                    <a:lnTo>
                      <a:pt x="162" y="4302"/>
                    </a:lnTo>
                    <a:lnTo>
                      <a:pt x="227" y="4334"/>
                    </a:lnTo>
                    <a:lnTo>
                      <a:pt x="356" y="4334"/>
                    </a:lnTo>
                    <a:lnTo>
                      <a:pt x="421" y="4269"/>
                    </a:lnTo>
                    <a:lnTo>
                      <a:pt x="518" y="4334"/>
                    </a:lnTo>
                    <a:lnTo>
                      <a:pt x="615" y="4334"/>
                    </a:lnTo>
                    <a:lnTo>
                      <a:pt x="776" y="4302"/>
                    </a:lnTo>
                    <a:lnTo>
                      <a:pt x="938" y="4269"/>
                    </a:lnTo>
                    <a:lnTo>
                      <a:pt x="1876" y="4269"/>
                    </a:lnTo>
                    <a:lnTo>
                      <a:pt x="2102" y="4237"/>
                    </a:lnTo>
                    <a:lnTo>
                      <a:pt x="3234" y="4269"/>
                    </a:lnTo>
                    <a:lnTo>
                      <a:pt x="4593" y="4172"/>
                    </a:lnTo>
                    <a:lnTo>
                      <a:pt x="5951" y="4108"/>
                    </a:lnTo>
                    <a:lnTo>
                      <a:pt x="6792" y="4011"/>
                    </a:lnTo>
                    <a:lnTo>
                      <a:pt x="7665" y="3914"/>
                    </a:lnTo>
                    <a:lnTo>
                      <a:pt x="8635" y="3817"/>
                    </a:lnTo>
                    <a:lnTo>
                      <a:pt x="9605" y="3720"/>
                    </a:lnTo>
                    <a:lnTo>
                      <a:pt x="9993" y="3655"/>
                    </a:lnTo>
                    <a:lnTo>
                      <a:pt x="10187" y="3655"/>
                    </a:lnTo>
                    <a:lnTo>
                      <a:pt x="10381" y="3590"/>
                    </a:lnTo>
                    <a:lnTo>
                      <a:pt x="10478" y="3493"/>
                    </a:lnTo>
                    <a:lnTo>
                      <a:pt x="10511" y="3396"/>
                    </a:lnTo>
                    <a:lnTo>
                      <a:pt x="10543" y="3299"/>
                    </a:lnTo>
                    <a:lnTo>
                      <a:pt x="10511" y="3202"/>
                    </a:lnTo>
                    <a:lnTo>
                      <a:pt x="10414" y="2976"/>
                    </a:lnTo>
                    <a:lnTo>
                      <a:pt x="10284" y="2782"/>
                    </a:lnTo>
                    <a:lnTo>
                      <a:pt x="9929" y="2297"/>
                    </a:lnTo>
                    <a:lnTo>
                      <a:pt x="9540" y="1876"/>
                    </a:lnTo>
                    <a:lnTo>
                      <a:pt x="9120" y="1488"/>
                    </a:lnTo>
                    <a:lnTo>
                      <a:pt x="8667" y="1100"/>
                    </a:lnTo>
                    <a:lnTo>
                      <a:pt x="8247" y="841"/>
                    </a:lnTo>
                    <a:lnTo>
                      <a:pt x="7794" y="615"/>
                    </a:lnTo>
                    <a:lnTo>
                      <a:pt x="7406" y="421"/>
                    </a:lnTo>
                    <a:lnTo>
                      <a:pt x="7018" y="259"/>
                    </a:lnTo>
                    <a:lnTo>
                      <a:pt x="6565" y="130"/>
                    </a:lnTo>
                    <a:lnTo>
                      <a:pt x="6145" y="65"/>
                    </a:lnTo>
                    <a:lnTo>
                      <a:pt x="56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5"/>
            <p:cNvGrpSpPr/>
            <p:nvPr/>
          </p:nvGrpSpPr>
          <p:grpSpPr>
            <a:xfrm rot="10800000" flipH="1">
              <a:off x="7947968" y="4225856"/>
              <a:ext cx="965609" cy="756284"/>
              <a:chOff x="-1449344" y="-682444"/>
              <a:chExt cx="965609" cy="756284"/>
            </a:xfrm>
          </p:grpSpPr>
          <p:sp>
            <p:nvSpPr>
              <p:cNvPr id="209" name="Google Shape;209;p15"/>
              <p:cNvSpPr/>
              <p:nvPr/>
            </p:nvSpPr>
            <p:spPr>
              <a:xfrm>
                <a:off x="-582280" y="-1809"/>
                <a:ext cx="54" cy="5330"/>
              </a:xfrm>
              <a:custGeom>
                <a:avLst/>
                <a:gdLst/>
                <a:ahLst/>
                <a:cxnLst/>
                <a:rect l="l" t="t" r="r" b="b"/>
                <a:pathLst>
                  <a:path w="1" h="98" extrusionOk="0">
                    <a:moveTo>
                      <a:pt x="1" y="97"/>
                    </a:moveTo>
                    <a:lnTo>
                      <a:pt x="1" y="97"/>
                    </a:lnTo>
                    <a:lnTo>
                      <a:pt x="1" y="65"/>
                    </a:lnTo>
                    <a:lnTo>
                      <a:pt x="1" y="6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97"/>
                    </a:lnTo>
                    <a:lnTo>
                      <a:pt x="1" y="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-584021" y="-56358"/>
                <a:ext cx="84460" cy="13019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394" extrusionOk="0">
                    <a:moveTo>
                      <a:pt x="679" y="1"/>
                    </a:moveTo>
                    <a:lnTo>
                      <a:pt x="518" y="65"/>
                    </a:lnTo>
                    <a:lnTo>
                      <a:pt x="388" y="195"/>
                    </a:lnTo>
                    <a:lnTo>
                      <a:pt x="259" y="389"/>
                    </a:lnTo>
                    <a:lnTo>
                      <a:pt x="130" y="615"/>
                    </a:lnTo>
                    <a:lnTo>
                      <a:pt x="65" y="842"/>
                    </a:lnTo>
                    <a:lnTo>
                      <a:pt x="33" y="1068"/>
                    </a:lnTo>
                    <a:lnTo>
                      <a:pt x="0" y="1262"/>
                    </a:lnTo>
                    <a:lnTo>
                      <a:pt x="0" y="1391"/>
                    </a:lnTo>
                    <a:lnTo>
                      <a:pt x="33" y="1456"/>
                    </a:lnTo>
                    <a:lnTo>
                      <a:pt x="33" y="1650"/>
                    </a:lnTo>
                    <a:lnTo>
                      <a:pt x="65" y="1812"/>
                    </a:lnTo>
                    <a:lnTo>
                      <a:pt x="162" y="2038"/>
                    </a:lnTo>
                    <a:lnTo>
                      <a:pt x="227" y="2167"/>
                    </a:lnTo>
                    <a:lnTo>
                      <a:pt x="324" y="2264"/>
                    </a:lnTo>
                    <a:lnTo>
                      <a:pt x="453" y="2329"/>
                    </a:lnTo>
                    <a:lnTo>
                      <a:pt x="550" y="2394"/>
                    </a:lnTo>
                    <a:lnTo>
                      <a:pt x="809" y="2394"/>
                    </a:lnTo>
                    <a:lnTo>
                      <a:pt x="938" y="2362"/>
                    </a:lnTo>
                    <a:lnTo>
                      <a:pt x="1035" y="2297"/>
                    </a:lnTo>
                    <a:lnTo>
                      <a:pt x="1100" y="2264"/>
                    </a:lnTo>
                    <a:lnTo>
                      <a:pt x="1197" y="2135"/>
                    </a:lnTo>
                    <a:lnTo>
                      <a:pt x="1326" y="1876"/>
                    </a:lnTo>
                    <a:lnTo>
                      <a:pt x="1423" y="1618"/>
                    </a:lnTo>
                    <a:lnTo>
                      <a:pt x="1488" y="1391"/>
                    </a:lnTo>
                    <a:lnTo>
                      <a:pt x="1520" y="1230"/>
                    </a:lnTo>
                    <a:lnTo>
                      <a:pt x="1553" y="1036"/>
                    </a:lnTo>
                    <a:lnTo>
                      <a:pt x="1553" y="874"/>
                    </a:lnTo>
                    <a:lnTo>
                      <a:pt x="1553" y="648"/>
                    </a:lnTo>
                    <a:lnTo>
                      <a:pt x="1520" y="648"/>
                    </a:lnTo>
                    <a:lnTo>
                      <a:pt x="1520" y="486"/>
                    </a:lnTo>
                    <a:lnTo>
                      <a:pt x="1520" y="453"/>
                    </a:lnTo>
                    <a:lnTo>
                      <a:pt x="1488" y="356"/>
                    </a:lnTo>
                    <a:lnTo>
                      <a:pt x="1456" y="227"/>
                    </a:lnTo>
                    <a:lnTo>
                      <a:pt x="1359" y="130"/>
                    </a:lnTo>
                    <a:lnTo>
                      <a:pt x="1262" y="65"/>
                    </a:lnTo>
                    <a:lnTo>
                      <a:pt x="1165" y="33"/>
                    </a:lnTo>
                    <a:lnTo>
                      <a:pt x="1035" y="65"/>
                    </a:lnTo>
                    <a:lnTo>
                      <a:pt x="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-620948" y="-677169"/>
                <a:ext cx="137213" cy="376399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921" extrusionOk="0">
                    <a:moveTo>
                      <a:pt x="615" y="614"/>
                    </a:moveTo>
                    <a:lnTo>
                      <a:pt x="744" y="711"/>
                    </a:lnTo>
                    <a:lnTo>
                      <a:pt x="615" y="711"/>
                    </a:lnTo>
                    <a:lnTo>
                      <a:pt x="615" y="614"/>
                    </a:lnTo>
                    <a:close/>
                    <a:moveTo>
                      <a:pt x="647" y="1229"/>
                    </a:moveTo>
                    <a:lnTo>
                      <a:pt x="1035" y="2296"/>
                    </a:lnTo>
                    <a:lnTo>
                      <a:pt x="1067" y="2393"/>
                    </a:lnTo>
                    <a:lnTo>
                      <a:pt x="1003" y="2425"/>
                    </a:lnTo>
                    <a:lnTo>
                      <a:pt x="809" y="1876"/>
                    </a:lnTo>
                    <a:lnTo>
                      <a:pt x="647" y="1294"/>
                    </a:lnTo>
                    <a:lnTo>
                      <a:pt x="647" y="1229"/>
                    </a:lnTo>
                    <a:close/>
                    <a:moveTo>
                      <a:pt x="679" y="0"/>
                    </a:moveTo>
                    <a:lnTo>
                      <a:pt x="518" y="65"/>
                    </a:lnTo>
                    <a:lnTo>
                      <a:pt x="324" y="162"/>
                    </a:lnTo>
                    <a:lnTo>
                      <a:pt x="227" y="226"/>
                    </a:lnTo>
                    <a:lnTo>
                      <a:pt x="162" y="323"/>
                    </a:lnTo>
                    <a:lnTo>
                      <a:pt x="97" y="453"/>
                    </a:lnTo>
                    <a:lnTo>
                      <a:pt x="65" y="550"/>
                    </a:lnTo>
                    <a:lnTo>
                      <a:pt x="33" y="776"/>
                    </a:lnTo>
                    <a:lnTo>
                      <a:pt x="33" y="744"/>
                    </a:lnTo>
                    <a:lnTo>
                      <a:pt x="0" y="938"/>
                    </a:lnTo>
                    <a:lnTo>
                      <a:pt x="33" y="1100"/>
                    </a:lnTo>
                    <a:lnTo>
                      <a:pt x="65" y="1488"/>
                    </a:lnTo>
                    <a:lnTo>
                      <a:pt x="162" y="2037"/>
                    </a:lnTo>
                    <a:lnTo>
                      <a:pt x="324" y="2522"/>
                    </a:lnTo>
                    <a:lnTo>
                      <a:pt x="550" y="3040"/>
                    </a:lnTo>
                    <a:lnTo>
                      <a:pt x="615" y="3169"/>
                    </a:lnTo>
                    <a:lnTo>
                      <a:pt x="809" y="3428"/>
                    </a:lnTo>
                    <a:lnTo>
                      <a:pt x="1003" y="3719"/>
                    </a:lnTo>
                    <a:lnTo>
                      <a:pt x="1132" y="3945"/>
                    </a:lnTo>
                    <a:lnTo>
                      <a:pt x="1229" y="4204"/>
                    </a:lnTo>
                    <a:lnTo>
                      <a:pt x="1423" y="4722"/>
                    </a:lnTo>
                    <a:lnTo>
                      <a:pt x="1552" y="5174"/>
                    </a:lnTo>
                    <a:lnTo>
                      <a:pt x="1552" y="5239"/>
                    </a:lnTo>
                    <a:lnTo>
                      <a:pt x="1552" y="5271"/>
                    </a:lnTo>
                    <a:lnTo>
                      <a:pt x="1552" y="5401"/>
                    </a:lnTo>
                    <a:lnTo>
                      <a:pt x="1585" y="5433"/>
                    </a:lnTo>
                    <a:lnTo>
                      <a:pt x="1617" y="5498"/>
                    </a:lnTo>
                    <a:lnTo>
                      <a:pt x="1649" y="5562"/>
                    </a:lnTo>
                    <a:lnTo>
                      <a:pt x="1682" y="5724"/>
                    </a:lnTo>
                    <a:lnTo>
                      <a:pt x="1682" y="5789"/>
                    </a:lnTo>
                    <a:lnTo>
                      <a:pt x="1682" y="6015"/>
                    </a:lnTo>
                    <a:lnTo>
                      <a:pt x="1649" y="6500"/>
                    </a:lnTo>
                    <a:lnTo>
                      <a:pt x="1617" y="6694"/>
                    </a:lnTo>
                    <a:lnTo>
                      <a:pt x="1617" y="6759"/>
                    </a:lnTo>
                    <a:lnTo>
                      <a:pt x="1649" y="6856"/>
                    </a:lnTo>
                    <a:lnTo>
                      <a:pt x="1682" y="6888"/>
                    </a:lnTo>
                    <a:lnTo>
                      <a:pt x="1747" y="6921"/>
                    </a:lnTo>
                    <a:lnTo>
                      <a:pt x="1811" y="6921"/>
                    </a:lnTo>
                    <a:lnTo>
                      <a:pt x="1844" y="6888"/>
                    </a:lnTo>
                    <a:lnTo>
                      <a:pt x="1876" y="6856"/>
                    </a:lnTo>
                    <a:lnTo>
                      <a:pt x="1908" y="6824"/>
                    </a:lnTo>
                    <a:lnTo>
                      <a:pt x="1908" y="6791"/>
                    </a:lnTo>
                    <a:lnTo>
                      <a:pt x="1941" y="6727"/>
                    </a:lnTo>
                    <a:lnTo>
                      <a:pt x="1941" y="6694"/>
                    </a:lnTo>
                    <a:lnTo>
                      <a:pt x="2102" y="6144"/>
                    </a:lnTo>
                    <a:lnTo>
                      <a:pt x="2199" y="5821"/>
                    </a:lnTo>
                    <a:lnTo>
                      <a:pt x="2264" y="5498"/>
                    </a:lnTo>
                    <a:lnTo>
                      <a:pt x="2296" y="5433"/>
                    </a:lnTo>
                    <a:lnTo>
                      <a:pt x="2329" y="5368"/>
                    </a:lnTo>
                    <a:lnTo>
                      <a:pt x="2393" y="5207"/>
                    </a:lnTo>
                    <a:lnTo>
                      <a:pt x="2426" y="5013"/>
                    </a:lnTo>
                    <a:lnTo>
                      <a:pt x="2490" y="4495"/>
                    </a:lnTo>
                    <a:lnTo>
                      <a:pt x="2523" y="3945"/>
                    </a:lnTo>
                    <a:lnTo>
                      <a:pt x="2523" y="3913"/>
                    </a:lnTo>
                    <a:lnTo>
                      <a:pt x="2490" y="3525"/>
                    </a:lnTo>
                    <a:lnTo>
                      <a:pt x="2490" y="3428"/>
                    </a:lnTo>
                    <a:lnTo>
                      <a:pt x="2490" y="3202"/>
                    </a:lnTo>
                    <a:lnTo>
                      <a:pt x="2490" y="2684"/>
                    </a:lnTo>
                    <a:lnTo>
                      <a:pt x="2458" y="2167"/>
                    </a:lnTo>
                    <a:lnTo>
                      <a:pt x="2393" y="1649"/>
                    </a:lnTo>
                    <a:lnTo>
                      <a:pt x="2296" y="1164"/>
                    </a:lnTo>
                    <a:lnTo>
                      <a:pt x="2199" y="906"/>
                    </a:lnTo>
                    <a:lnTo>
                      <a:pt x="2102" y="679"/>
                    </a:lnTo>
                    <a:lnTo>
                      <a:pt x="1941" y="453"/>
                    </a:lnTo>
                    <a:lnTo>
                      <a:pt x="1779" y="259"/>
                    </a:lnTo>
                    <a:lnTo>
                      <a:pt x="1617" y="129"/>
                    </a:lnTo>
                    <a:lnTo>
                      <a:pt x="1455" y="65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-1449344" y="-682444"/>
                <a:ext cx="898767" cy="536454"/>
              </a:xfrm>
              <a:custGeom>
                <a:avLst/>
                <a:gdLst/>
                <a:ahLst/>
                <a:cxnLst/>
                <a:rect l="l" t="t" r="r" b="b"/>
                <a:pathLst>
                  <a:path w="16526" h="9864" extrusionOk="0">
                    <a:moveTo>
                      <a:pt x="4819" y="938"/>
                    </a:moveTo>
                    <a:lnTo>
                      <a:pt x="4787" y="1035"/>
                    </a:lnTo>
                    <a:lnTo>
                      <a:pt x="4496" y="1035"/>
                    </a:lnTo>
                    <a:lnTo>
                      <a:pt x="4204" y="970"/>
                    </a:lnTo>
                    <a:lnTo>
                      <a:pt x="4496" y="938"/>
                    </a:lnTo>
                    <a:close/>
                    <a:moveTo>
                      <a:pt x="3558" y="1067"/>
                    </a:moveTo>
                    <a:lnTo>
                      <a:pt x="3558" y="1100"/>
                    </a:lnTo>
                    <a:lnTo>
                      <a:pt x="3590" y="1164"/>
                    </a:lnTo>
                    <a:lnTo>
                      <a:pt x="2976" y="1229"/>
                    </a:lnTo>
                    <a:lnTo>
                      <a:pt x="3105" y="1164"/>
                    </a:lnTo>
                    <a:lnTo>
                      <a:pt x="3558" y="1067"/>
                    </a:lnTo>
                    <a:close/>
                    <a:moveTo>
                      <a:pt x="7697" y="1261"/>
                    </a:moveTo>
                    <a:lnTo>
                      <a:pt x="8085" y="1294"/>
                    </a:lnTo>
                    <a:lnTo>
                      <a:pt x="8085" y="1326"/>
                    </a:lnTo>
                    <a:lnTo>
                      <a:pt x="7568" y="1294"/>
                    </a:lnTo>
                    <a:lnTo>
                      <a:pt x="7697" y="1261"/>
                    </a:lnTo>
                    <a:close/>
                    <a:moveTo>
                      <a:pt x="9993" y="1520"/>
                    </a:moveTo>
                    <a:lnTo>
                      <a:pt x="10090" y="1552"/>
                    </a:lnTo>
                    <a:lnTo>
                      <a:pt x="10123" y="1585"/>
                    </a:lnTo>
                    <a:lnTo>
                      <a:pt x="10123" y="1617"/>
                    </a:lnTo>
                    <a:lnTo>
                      <a:pt x="10090" y="1617"/>
                    </a:lnTo>
                    <a:lnTo>
                      <a:pt x="9993" y="1552"/>
                    </a:lnTo>
                    <a:lnTo>
                      <a:pt x="9993" y="1520"/>
                    </a:lnTo>
                    <a:close/>
                    <a:moveTo>
                      <a:pt x="2685" y="1682"/>
                    </a:moveTo>
                    <a:lnTo>
                      <a:pt x="2814" y="1714"/>
                    </a:lnTo>
                    <a:lnTo>
                      <a:pt x="2361" y="1811"/>
                    </a:lnTo>
                    <a:lnTo>
                      <a:pt x="2264" y="1811"/>
                    </a:lnTo>
                    <a:lnTo>
                      <a:pt x="2588" y="1714"/>
                    </a:lnTo>
                    <a:lnTo>
                      <a:pt x="2685" y="1682"/>
                    </a:lnTo>
                    <a:close/>
                    <a:moveTo>
                      <a:pt x="5239" y="2070"/>
                    </a:moveTo>
                    <a:lnTo>
                      <a:pt x="5272" y="2102"/>
                    </a:lnTo>
                    <a:lnTo>
                      <a:pt x="5336" y="2231"/>
                    </a:lnTo>
                    <a:lnTo>
                      <a:pt x="5304" y="2231"/>
                    </a:lnTo>
                    <a:lnTo>
                      <a:pt x="4981" y="2167"/>
                    </a:lnTo>
                    <a:lnTo>
                      <a:pt x="5239" y="2070"/>
                    </a:lnTo>
                    <a:close/>
                    <a:moveTo>
                      <a:pt x="7341" y="2167"/>
                    </a:moveTo>
                    <a:lnTo>
                      <a:pt x="8053" y="2264"/>
                    </a:lnTo>
                    <a:lnTo>
                      <a:pt x="8021" y="2361"/>
                    </a:lnTo>
                    <a:lnTo>
                      <a:pt x="7924" y="2328"/>
                    </a:lnTo>
                    <a:lnTo>
                      <a:pt x="7341" y="2167"/>
                    </a:lnTo>
                    <a:close/>
                    <a:moveTo>
                      <a:pt x="2199" y="2296"/>
                    </a:moveTo>
                    <a:lnTo>
                      <a:pt x="2329" y="2328"/>
                    </a:lnTo>
                    <a:lnTo>
                      <a:pt x="2232" y="2393"/>
                    </a:lnTo>
                    <a:lnTo>
                      <a:pt x="1973" y="2425"/>
                    </a:lnTo>
                    <a:lnTo>
                      <a:pt x="1908" y="2458"/>
                    </a:lnTo>
                    <a:lnTo>
                      <a:pt x="1779" y="2425"/>
                    </a:lnTo>
                    <a:lnTo>
                      <a:pt x="2199" y="2296"/>
                    </a:lnTo>
                    <a:close/>
                    <a:moveTo>
                      <a:pt x="10543" y="2005"/>
                    </a:moveTo>
                    <a:lnTo>
                      <a:pt x="10899" y="2328"/>
                    </a:lnTo>
                    <a:lnTo>
                      <a:pt x="11190" y="2555"/>
                    </a:lnTo>
                    <a:lnTo>
                      <a:pt x="11190" y="2555"/>
                    </a:lnTo>
                    <a:lnTo>
                      <a:pt x="10543" y="2199"/>
                    </a:lnTo>
                    <a:lnTo>
                      <a:pt x="10543" y="2102"/>
                    </a:lnTo>
                    <a:lnTo>
                      <a:pt x="10543" y="2005"/>
                    </a:lnTo>
                    <a:close/>
                    <a:moveTo>
                      <a:pt x="6371" y="2684"/>
                    </a:moveTo>
                    <a:lnTo>
                      <a:pt x="6598" y="2749"/>
                    </a:lnTo>
                    <a:lnTo>
                      <a:pt x="6274" y="2716"/>
                    </a:lnTo>
                    <a:lnTo>
                      <a:pt x="6242" y="2684"/>
                    </a:lnTo>
                    <a:close/>
                    <a:moveTo>
                      <a:pt x="2329" y="2975"/>
                    </a:moveTo>
                    <a:lnTo>
                      <a:pt x="2943" y="3008"/>
                    </a:lnTo>
                    <a:lnTo>
                      <a:pt x="3396" y="3008"/>
                    </a:lnTo>
                    <a:lnTo>
                      <a:pt x="3364" y="3040"/>
                    </a:lnTo>
                    <a:lnTo>
                      <a:pt x="2199" y="3040"/>
                    </a:lnTo>
                    <a:lnTo>
                      <a:pt x="2296" y="2975"/>
                    </a:lnTo>
                    <a:close/>
                    <a:moveTo>
                      <a:pt x="3493" y="3493"/>
                    </a:moveTo>
                    <a:lnTo>
                      <a:pt x="2943" y="3557"/>
                    </a:lnTo>
                    <a:lnTo>
                      <a:pt x="3073" y="3525"/>
                    </a:lnTo>
                    <a:lnTo>
                      <a:pt x="3493" y="3493"/>
                    </a:lnTo>
                    <a:close/>
                    <a:moveTo>
                      <a:pt x="874" y="3428"/>
                    </a:moveTo>
                    <a:lnTo>
                      <a:pt x="1100" y="3493"/>
                    </a:lnTo>
                    <a:lnTo>
                      <a:pt x="1132" y="3493"/>
                    </a:lnTo>
                    <a:lnTo>
                      <a:pt x="1068" y="3590"/>
                    </a:lnTo>
                    <a:lnTo>
                      <a:pt x="971" y="3557"/>
                    </a:lnTo>
                    <a:lnTo>
                      <a:pt x="938" y="3525"/>
                    </a:lnTo>
                    <a:lnTo>
                      <a:pt x="874" y="3493"/>
                    </a:lnTo>
                    <a:lnTo>
                      <a:pt x="841" y="3460"/>
                    </a:lnTo>
                    <a:lnTo>
                      <a:pt x="874" y="3428"/>
                    </a:lnTo>
                    <a:close/>
                    <a:moveTo>
                      <a:pt x="10963" y="3622"/>
                    </a:moveTo>
                    <a:lnTo>
                      <a:pt x="11493" y="3857"/>
                    </a:lnTo>
                    <a:lnTo>
                      <a:pt x="11287" y="3784"/>
                    </a:lnTo>
                    <a:lnTo>
                      <a:pt x="10963" y="3687"/>
                    </a:lnTo>
                    <a:lnTo>
                      <a:pt x="10963" y="3622"/>
                    </a:lnTo>
                    <a:close/>
                    <a:moveTo>
                      <a:pt x="2167" y="4042"/>
                    </a:moveTo>
                    <a:lnTo>
                      <a:pt x="1747" y="4107"/>
                    </a:lnTo>
                    <a:lnTo>
                      <a:pt x="1359" y="4139"/>
                    </a:lnTo>
                    <a:lnTo>
                      <a:pt x="1359" y="4139"/>
                    </a:lnTo>
                    <a:lnTo>
                      <a:pt x="1391" y="4075"/>
                    </a:lnTo>
                    <a:lnTo>
                      <a:pt x="1747" y="4075"/>
                    </a:lnTo>
                    <a:lnTo>
                      <a:pt x="2167" y="4042"/>
                    </a:lnTo>
                    <a:close/>
                    <a:moveTo>
                      <a:pt x="550" y="3784"/>
                    </a:moveTo>
                    <a:lnTo>
                      <a:pt x="679" y="3913"/>
                    </a:lnTo>
                    <a:lnTo>
                      <a:pt x="615" y="3978"/>
                    </a:lnTo>
                    <a:lnTo>
                      <a:pt x="550" y="4075"/>
                    </a:lnTo>
                    <a:lnTo>
                      <a:pt x="550" y="4172"/>
                    </a:lnTo>
                    <a:lnTo>
                      <a:pt x="550" y="4269"/>
                    </a:lnTo>
                    <a:lnTo>
                      <a:pt x="582" y="4366"/>
                    </a:lnTo>
                    <a:lnTo>
                      <a:pt x="615" y="4430"/>
                    </a:lnTo>
                    <a:lnTo>
                      <a:pt x="550" y="4463"/>
                    </a:lnTo>
                    <a:lnTo>
                      <a:pt x="453" y="4527"/>
                    </a:lnTo>
                    <a:lnTo>
                      <a:pt x="453" y="4139"/>
                    </a:lnTo>
                    <a:lnTo>
                      <a:pt x="550" y="3784"/>
                    </a:lnTo>
                    <a:close/>
                    <a:moveTo>
                      <a:pt x="13874" y="4851"/>
                    </a:moveTo>
                    <a:lnTo>
                      <a:pt x="14100" y="5077"/>
                    </a:lnTo>
                    <a:lnTo>
                      <a:pt x="14197" y="5207"/>
                    </a:lnTo>
                    <a:lnTo>
                      <a:pt x="14456" y="5530"/>
                    </a:lnTo>
                    <a:lnTo>
                      <a:pt x="14133" y="5174"/>
                    </a:lnTo>
                    <a:lnTo>
                      <a:pt x="13842" y="4851"/>
                    </a:lnTo>
                    <a:close/>
                    <a:moveTo>
                      <a:pt x="841" y="5368"/>
                    </a:moveTo>
                    <a:lnTo>
                      <a:pt x="971" y="5595"/>
                    </a:lnTo>
                    <a:lnTo>
                      <a:pt x="1197" y="5789"/>
                    </a:lnTo>
                    <a:lnTo>
                      <a:pt x="1003" y="5659"/>
                    </a:lnTo>
                    <a:lnTo>
                      <a:pt x="841" y="5498"/>
                    </a:lnTo>
                    <a:lnTo>
                      <a:pt x="744" y="5368"/>
                    </a:lnTo>
                    <a:close/>
                    <a:moveTo>
                      <a:pt x="14779" y="6371"/>
                    </a:moveTo>
                    <a:lnTo>
                      <a:pt x="14844" y="6436"/>
                    </a:lnTo>
                    <a:lnTo>
                      <a:pt x="14973" y="6565"/>
                    </a:lnTo>
                    <a:lnTo>
                      <a:pt x="15006" y="6597"/>
                    </a:lnTo>
                    <a:lnTo>
                      <a:pt x="15038" y="6630"/>
                    </a:lnTo>
                    <a:lnTo>
                      <a:pt x="15070" y="6694"/>
                    </a:lnTo>
                    <a:lnTo>
                      <a:pt x="15265" y="7018"/>
                    </a:lnTo>
                    <a:lnTo>
                      <a:pt x="14779" y="6371"/>
                    </a:lnTo>
                    <a:close/>
                    <a:moveTo>
                      <a:pt x="5627" y="0"/>
                    </a:moveTo>
                    <a:lnTo>
                      <a:pt x="5207" y="65"/>
                    </a:lnTo>
                    <a:lnTo>
                      <a:pt x="4787" y="129"/>
                    </a:lnTo>
                    <a:lnTo>
                      <a:pt x="4366" y="226"/>
                    </a:lnTo>
                    <a:lnTo>
                      <a:pt x="3946" y="356"/>
                    </a:lnTo>
                    <a:lnTo>
                      <a:pt x="3461" y="517"/>
                    </a:lnTo>
                    <a:lnTo>
                      <a:pt x="2976" y="711"/>
                    </a:lnTo>
                    <a:lnTo>
                      <a:pt x="2555" y="906"/>
                    </a:lnTo>
                    <a:lnTo>
                      <a:pt x="2458" y="970"/>
                    </a:lnTo>
                    <a:lnTo>
                      <a:pt x="2005" y="1229"/>
                    </a:lnTo>
                    <a:lnTo>
                      <a:pt x="1585" y="1520"/>
                    </a:lnTo>
                    <a:lnTo>
                      <a:pt x="1229" y="1843"/>
                    </a:lnTo>
                    <a:lnTo>
                      <a:pt x="1068" y="2005"/>
                    </a:lnTo>
                    <a:lnTo>
                      <a:pt x="906" y="2199"/>
                    </a:lnTo>
                    <a:lnTo>
                      <a:pt x="841" y="2264"/>
                    </a:lnTo>
                    <a:lnTo>
                      <a:pt x="485" y="2716"/>
                    </a:lnTo>
                    <a:lnTo>
                      <a:pt x="356" y="2975"/>
                    </a:lnTo>
                    <a:lnTo>
                      <a:pt x="259" y="3202"/>
                    </a:lnTo>
                    <a:lnTo>
                      <a:pt x="259" y="3169"/>
                    </a:lnTo>
                    <a:lnTo>
                      <a:pt x="97" y="3654"/>
                    </a:lnTo>
                    <a:lnTo>
                      <a:pt x="33" y="3978"/>
                    </a:lnTo>
                    <a:lnTo>
                      <a:pt x="0" y="4236"/>
                    </a:lnTo>
                    <a:lnTo>
                      <a:pt x="0" y="4495"/>
                    </a:lnTo>
                    <a:lnTo>
                      <a:pt x="65" y="4754"/>
                    </a:lnTo>
                    <a:lnTo>
                      <a:pt x="65" y="4786"/>
                    </a:lnTo>
                    <a:lnTo>
                      <a:pt x="65" y="4819"/>
                    </a:lnTo>
                    <a:lnTo>
                      <a:pt x="130" y="5142"/>
                    </a:lnTo>
                    <a:lnTo>
                      <a:pt x="162" y="5174"/>
                    </a:lnTo>
                    <a:lnTo>
                      <a:pt x="227" y="5336"/>
                    </a:lnTo>
                    <a:lnTo>
                      <a:pt x="291" y="5530"/>
                    </a:lnTo>
                    <a:lnTo>
                      <a:pt x="388" y="5692"/>
                    </a:lnTo>
                    <a:lnTo>
                      <a:pt x="582" y="5918"/>
                    </a:lnTo>
                    <a:lnTo>
                      <a:pt x="809" y="6112"/>
                    </a:lnTo>
                    <a:lnTo>
                      <a:pt x="1035" y="6274"/>
                    </a:lnTo>
                    <a:lnTo>
                      <a:pt x="1262" y="6403"/>
                    </a:lnTo>
                    <a:lnTo>
                      <a:pt x="1520" y="6500"/>
                    </a:lnTo>
                    <a:lnTo>
                      <a:pt x="1779" y="6565"/>
                    </a:lnTo>
                    <a:lnTo>
                      <a:pt x="2070" y="6597"/>
                    </a:lnTo>
                    <a:lnTo>
                      <a:pt x="2329" y="6630"/>
                    </a:lnTo>
                    <a:lnTo>
                      <a:pt x="2620" y="6630"/>
                    </a:lnTo>
                    <a:lnTo>
                      <a:pt x="2879" y="6597"/>
                    </a:lnTo>
                    <a:lnTo>
                      <a:pt x="3331" y="6500"/>
                    </a:lnTo>
                    <a:lnTo>
                      <a:pt x="3784" y="6371"/>
                    </a:lnTo>
                    <a:lnTo>
                      <a:pt x="4204" y="6177"/>
                    </a:lnTo>
                    <a:lnTo>
                      <a:pt x="4657" y="5886"/>
                    </a:lnTo>
                    <a:lnTo>
                      <a:pt x="5078" y="5595"/>
                    </a:lnTo>
                    <a:lnTo>
                      <a:pt x="5272" y="5465"/>
                    </a:lnTo>
                    <a:lnTo>
                      <a:pt x="5530" y="5304"/>
                    </a:lnTo>
                    <a:lnTo>
                      <a:pt x="5918" y="5077"/>
                    </a:lnTo>
                    <a:lnTo>
                      <a:pt x="6339" y="4883"/>
                    </a:lnTo>
                    <a:lnTo>
                      <a:pt x="7050" y="4560"/>
                    </a:lnTo>
                    <a:lnTo>
                      <a:pt x="7406" y="4430"/>
                    </a:lnTo>
                    <a:lnTo>
                      <a:pt x="7729" y="4333"/>
                    </a:lnTo>
                    <a:lnTo>
                      <a:pt x="8182" y="4204"/>
                    </a:lnTo>
                    <a:lnTo>
                      <a:pt x="8667" y="4139"/>
                    </a:lnTo>
                    <a:lnTo>
                      <a:pt x="9185" y="4139"/>
                    </a:lnTo>
                    <a:lnTo>
                      <a:pt x="9702" y="4172"/>
                    </a:lnTo>
                    <a:lnTo>
                      <a:pt x="10155" y="4236"/>
                    </a:lnTo>
                    <a:lnTo>
                      <a:pt x="10672" y="4333"/>
                    </a:lnTo>
                    <a:lnTo>
                      <a:pt x="11190" y="4495"/>
                    </a:lnTo>
                    <a:lnTo>
                      <a:pt x="11675" y="4689"/>
                    </a:lnTo>
                    <a:lnTo>
                      <a:pt x="12160" y="4883"/>
                    </a:lnTo>
                    <a:lnTo>
                      <a:pt x="12645" y="5110"/>
                    </a:lnTo>
                    <a:lnTo>
                      <a:pt x="13065" y="5401"/>
                    </a:lnTo>
                    <a:lnTo>
                      <a:pt x="13486" y="5692"/>
                    </a:lnTo>
                    <a:lnTo>
                      <a:pt x="13874" y="6015"/>
                    </a:lnTo>
                    <a:lnTo>
                      <a:pt x="14197" y="6306"/>
                    </a:lnTo>
                    <a:lnTo>
                      <a:pt x="14456" y="6597"/>
                    </a:lnTo>
                    <a:lnTo>
                      <a:pt x="14682" y="6888"/>
                    </a:lnTo>
                    <a:lnTo>
                      <a:pt x="14909" y="7212"/>
                    </a:lnTo>
                    <a:lnTo>
                      <a:pt x="15394" y="7955"/>
                    </a:lnTo>
                    <a:lnTo>
                      <a:pt x="15620" y="8376"/>
                    </a:lnTo>
                    <a:lnTo>
                      <a:pt x="15814" y="8764"/>
                    </a:lnTo>
                    <a:lnTo>
                      <a:pt x="16008" y="9184"/>
                    </a:lnTo>
                    <a:lnTo>
                      <a:pt x="16170" y="9605"/>
                    </a:lnTo>
                    <a:lnTo>
                      <a:pt x="16202" y="9734"/>
                    </a:lnTo>
                    <a:lnTo>
                      <a:pt x="16235" y="9766"/>
                    </a:lnTo>
                    <a:lnTo>
                      <a:pt x="16267" y="9831"/>
                    </a:lnTo>
                    <a:lnTo>
                      <a:pt x="16332" y="9863"/>
                    </a:lnTo>
                    <a:lnTo>
                      <a:pt x="16396" y="9863"/>
                    </a:lnTo>
                    <a:lnTo>
                      <a:pt x="16461" y="9831"/>
                    </a:lnTo>
                    <a:lnTo>
                      <a:pt x="16526" y="9766"/>
                    </a:lnTo>
                    <a:lnTo>
                      <a:pt x="16526" y="9702"/>
                    </a:lnTo>
                    <a:lnTo>
                      <a:pt x="16526" y="9637"/>
                    </a:lnTo>
                    <a:lnTo>
                      <a:pt x="16493" y="9443"/>
                    </a:lnTo>
                    <a:lnTo>
                      <a:pt x="16429" y="9249"/>
                    </a:lnTo>
                    <a:lnTo>
                      <a:pt x="16235" y="8441"/>
                    </a:lnTo>
                    <a:lnTo>
                      <a:pt x="16170" y="8085"/>
                    </a:lnTo>
                    <a:lnTo>
                      <a:pt x="16073" y="7761"/>
                    </a:lnTo>
                    <a:lnTo>
                      <a:pt x="15847" y="7082"/>
                    </a:lnTo>
                    <a:lnTo>
                      <a:pt x="15620" y="6565"/>
                    </a:lnTo>
                    <a:lnTo>
                      <a:pt x="15362" y="6047"/>
                    </a:lnTo>
                    <a:lnTo>
                      <a:pt x="15070" y="5465"/>
                    </a:lnTo>
                    <a:lnTo>
                      <a:pt x="14747" y="4948"/>
                    </a:lnTo>
                    <a:lnTo>
                      <a:pt x="14424" y="4430"/>
                    </a:lnTo>
                    <a:lnTo>
                      <a:pt x="14036" y="3913"/>
                    </a:lnTo>
                    <a:lnTo>
                      <a:pt x="13777" y="3622"/>
                    </a:lnTo>
                    <a:lnTo>
                      <a:pt x="13518" y="3331"/>
                    </a:lnTo>
                    <a:lnTo>
                      <a:pt x="12968" y="2814"/>
                    </a:lnTo>
                    <a:lnTo>
                      <a:pt x="12483" y="2393"/>
                    </a:lnTo>
                    <a:lnTo>
                      <a:pt x="11966" y="2005"/>
                    </a:lnTo>
                    <a:lnTo>
                      <a:pt x="11675" y="1779"/>
                    </a:lnTo>
                    <a:lnTo>
                      <a:pt x="11254" y="1488"/>
                    </a:lnTo>
                    <a:lnTo>
                      <a:pt x="10802" y="1229"/>
                    </a:lnTo>
                    <a:lnTo>
                      <a:pt x="10381" y="1003"/>
                    </a:lnTo>
                    <a:lnTo>
                      <a:pt x="9832" y="744"/>
                    </a:lnTo>
                    <a:lnTo>
                      <a:pt x="9249" y="550"/>
                    </a:lnTo>
                    <a:lnTo>
                      <a:pt x="8118" y="291"/>
                    </a:lnTo>
                    <a:lnTo>
                      <a:pt x="6889" y="32"/>
                    </a:lnTo>
                    <a:lnTo>
                      <a:pt x="6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3" name="Google Shape;213;p15"/>
          <p:cNvSpPr/>
          <p:nvPr/>
        </p:nvSpPr>
        <p:spPr>
          <a:xfrm>
            <a:off x="3159863" y="-1049552"/>
            <a:ext cx="2714459" cy="1371834"/>
          </a:xfrm>
          <a:custGeom>
            <a:avLst/>
            <a:gdLst/>
            <a:ahLst/>
            <a:cxnLst/>
            <a:rect l="l" t="t" r="r" b="b"/>
            <a:pathLst>
              <a:path w="33084" h="16720" extrusionOk="0">
                <a:moveTo>
                  <a:pt x="16526" y="550"/>
                </a:moveTo>
                <a:lnTo>
                  <a:pt x="17787" y="582"/>
                </a:lnTo>
                <a:lnTo>
                  <a:pt x="17076" y="615"/>
                </a:lnTo>
                <a:lnTo>
                  <a:pt x="16623" y="647"/>
                </a:lnTo>
                <a:lnTo>
                  <a:pt x="16591" y="615"/>
                </a:lnTo>
                <a:lnTo>
                  <a:pt x="16526" y="550"/>
                </a:lnTo>
                <a:close/>
                <a:moveTo>
                  <a:pt x="22541" y="744"/>
                </a:moveTo>
                <a:lnTo>
                  <a:pt x="23544" y="809"/>
                </a:lnTo>
                <a:lnTo>
                  <a:pt x="23479" y="873"/>
                </a:lnTo>
                <a:lnTo>
                  <a:pt x="23285" y="873"/>
                </a:lnTo>
                <a:lnTo>
                  <a:pt x="22735" y="809"/>
                </a:lnTo>
                <a:lnTo>
                  <a:pt x="22282" y="744"/>
                </a:lnTo>
                <a:close/>
                <a:moveTo>
                  <a:pt x="25743" y="1035"/>
                </a:moveTo>
                <a:lnTo>
                  <a:pt x="25937" y="1068"/>
                </a:lnTo>
                <a:lnTo>
                  <a:pt x="26486" y="1197"/>
                </a:lnTo>
                <a:lnTo>
                  <a:pt x="26486" y="1197"/>
                </a:lnTo>
                <a:lnTo>
                  <a:pt x="26195" y="1165"/>
                </a:lnTo>
                <a:lnTo>
                  <a:pt x="25743" y="1035"/>
                </a:lnTo>
                <a:close/>
                <a:moveTo>
                  <a:pt x="7988" y="1617"/>
                </a:moveTo>
                <a:lnTo>
                  <a:pt x="8021" y="1650"/>
                </a:lnTo>
                <a:lnTo>
                  <a:pt x="7891" y="1682"/>
                </a:lnTo>
                <a:lnTo>
                  <a:pt x="7859" y="1682"/>
                </a:lnTo>
                <a:lnTo>
                  <a:pt x="7762" y="1714"/>
                </a:lnTo>
                <a:lnTo>
                  <a:pt x="7665" y="1714"/>
                </a:lnTo>
                <a:lnTo>
                  <a:pt x="7568" y="1747"/>
                </a:lnTo>
                <a:lnTo>
                  <a:pt x="7471" y="1779"/>
                </a:lnTo>
                <a:lnTo>
                  <a:pt x="6857" y="1908"/>
                </a:lnTo>
                <a:lnTo>
                  <a:pt x="7245" y="1779"/>
                </a:lnTo>
                <a:lnTo>
                  <a:pt x="7633" y="1714"/>
                </a:lnTo>
                <a:lnTo>
                  <a:pt x="7988" y="1617"/>
                </a:lnTo>
                <a:close/>
                <a:moveTo>
                  <a:pt x="6889" y="2426"/>
                </a:moveTo>
                <a:lnTo>
                  <a:pt x="6145" y="2652"/>
                </a:lnTo>
                <a:lnTo>
                  <a:pt x="5951" y="2684"/>
                </a:lnTo>
                <a:lnTo>
                  <a:pt x="5434" y="2814"/>
                </a:lnTo>
                <a:lnTo>
                  <a:pt x="4852" y="2846"/>
                </a:lnTo>
                <a:lnTo>
                  <a:pt x="5951" y="2587"/>
                </a:lnTo>
                <a:lnTo>
                  <a:pt x="6889" y="2426"/>
                </a:lnTo>
                <a:close/>
                <a:moveTo>
                  <a:pt x="21409" y="2814"/>
                </a:moveTo>
                <a:lnTo>
                  <a:pt x="21086" y="2846"/>
                </a:lnTo>
                <a:lnTo>
                  <a:pt x="21086" y="2814"/>
                </a:lnTo>
                <a:close/>
                <a:moveTo>
                  <a:pt x="20536" y="2846"/>
                </a:moveTo>
                <a:lnTo>
                  <a:pt x="20601" y="2879"/>
                </a:lnTo>
                <a:lnTo>
                  <a:pt x="20277" y="2911"/>
                </a:lnTo>
                <a:lnTo>
                  <a:pt x="19566" y="2879"/>
                </a:lnTo>
                <a:lnTo>
                  <a:pt x="20536" y="2846"/>
                </a:lnTo>
                <a:close/>
                <a:moveTo>
                  <a:pt x="13066" y="3105"/>
                </a:moveTo>
                <a:lnTo>
                  <a:pt x="12904" y="3137"/>
                </a:lnTo>
                <a:lnTo>
                  <a:pt x="10899" y="3267"/>
                </a:lnTo>
                <a:lnTo>
                  <a:pt x="9411" y="3331"/>
                </a:lnTo>
                <a:lnTo>
                  <a:pt x="9605" y="3299"/>
                </a:lnTo>
                <a:lnTo>
                  <a:pt x="10576" y="3105"/>
                </a:lnTo>
                <a:close/>
                <a:moveTo>
                  <a:pt x="5207" y="3655"/>
                </a:moveTo>
                <a:lnTo>
                  <a:pt x="5046" y="3719"/>
                </a:lnTo>
                <a:lnTo>
                  <a:pt x="5110" y="3655"/>
                </a:lnTo>
                <a:close/>
                <a:moveTo>
                  <a:pt x="20956" y="3881"/>
                </a:moveTo>
                <a:lnTo>
                  <a:pt x="21053" y="3913"/>
                </a:lnTo>
                <a:lnTo>
                  <a:pt x="21118" y="3946"/>
                </a:lnTo>
                <a:lnTo>
                  <a:pt x="21345" y="3946"/>
                </a:lnTo>
                <a:lnTo>
                  <a:pt x="20342" y="4010"/>
                </a:lnTo>
                <a:lnTo>
                  <a:pt x="20342" y="4010"/>
                </a:lnTo>
                <a:lnTo>
                  <a:pt x="20956" y="3881"/>
                </a:lnTo>
                <a:close/>
                <a:moveTo>
                  <a:pt x="27101" y="3978"/>
                </a:moveTo>
                <a:lnTo>
                  <a:pt x="27198" y="4010"/>
                </a:lnTo>
                <a:lnTo>
                  <a:pt x="27392" y="4075"/>
                </a:lnTo>
                <a:lnTo>
                  <a:pt x="27392" y="4075"/>
                </a:lnTo>
                <a:lnTo>
                  <a:pt x="27069" y="4010"/>
                </a:lnTo>
                <a:lnTo>
                  <a:pt x="27101" y="3978"/>
                </a:lnTo>
                <a:close/>
                <a:moveTo>
                  <a:pt x="28492" y="4075"/>
                </a:moveTo>
                <a:lnTo>
                  <a:pt x="28427" y="4107"/>
                </a:lnTo>
                <a:lnTo>
                  <a:pt x="28395" y="4107"/>
                </a:lnTo>
                <a:lnTo>
                  <a:pt x="28395" y="4075"/>
                </a:lnTo>
                <a:close/>
                <a:moveTo>
                  <a:pt x="9120" y="3913"/>
                </a:moveTo>
                <a:lnTo>
                  <a:pt x="8506" y="4043"/>
                </a:lnTo>
                <a:lnTo>
                  <a:pt x="7406" y="4172"/>
                </a:lnTo>
                <a:lnTo>
                  <a:pt x="8085" y="3946"/>
                </a:lnTo>
                <a:lnTo>
                  <a:pt x="9120" y="3913"/>
                </a:lnTo>
                <a:close/>
                <a:moveTo>
                  <a:pt x="29656" y="4334"/>
                </a:moveTo>
                <a:lnTo>
                  <a:pt x="29688" y="4366"/>
                </a:lnTo>
                <a:lnTo>
                  <a:pt x="29850" y="4657"/>
                </a:lnTo>
                <a:lnTo>
                  <a:pt x="29656" y="4560"/>
                </a:lnTo>
                <a:lnTo>
                  <a:pt x="29429" y="4463"/>
                </a:lnTo>
                <a:lnTo>
                  <a:pt x="29656" y="4334"/>
                </a:lnTo>
                <a:close/>
                <a:moveTo>
                  <a:pt x="18725" y="3752"/>
                </a:moveTo>
                <a:lnTo>
                  <a:pt x="18628" y="3816"/>
                </a:lnTo>
                <a:lnTo>
                  <a:pt x="18563" y="3913"/>
                </a:lnTo>
                <a:lnTo>
                  <a:pt x="18531" y="4010"/>
                </a:lnTo>
                <a:lnTo>
                  <a:pt x="18531" y="4107"/>
                </a:lnTo>
                <a:lnTo>
                  <a:pt x="16817" y="4269"/>
                </a:lnTo>
                <a:lnTo>
                  <a:pt x="15135" y="4431"/>
                </a:lnTo>
                <a:lnTo>
                  <a:pt x="14844" y="4463"/>
                </a:lnTo>
                <a:lnTo>
                  <a:pt x="11384" y="4819"/>
                </a:lnTo>
                <a:lnTo>
                  <a:pt x="11481" y="4787"/>
                </a:lnTo>
                <a:lnTo>
                  <a:pt x="12742" y="4560"/>
                </a:lnTo>
                <a:lnTo>
                  <a:pt x="13971" y="4366"/>
                </a:lnTo>
                <a:lnTo>
                  <a:pt x="16461" y="3946"/>
                </a:lnTo>
                <a:lnTo>
                  <a:pt x="18725" y="3752"/>
                </a:lnTo>
                <a:close/>
                <a:moveTo>
                  <a:pt x="10931" y="4366"/>
                </a:moveTo>
                <a:lnTo>
                  <a:pt x="9120" y="4787"/>
                </a:lnTo>
                <a:lnTo>
                  <a:pt x="7309" y="5207"/>
                </a:lnTo>
                <a:lnTo>
                  <a:pt x="7083" y="5207"/>
                </a:lnTo>
                <a:lnTo>
                  <a:pt x="7083" y="5142"/>
                </a:lnTo>
                <a:lnTo>
                  <a:pt x="7051" y="5045"/>
                </a:lnTo>
                <a:lnTo>
                  <a:pt x="7018" y="4981"/>
                </a:lnTo>
                <a:lnTo>
                  <a:pt x="7439" y="4851"/>
                </a:lnTo>
                <a:lnTo>
                  <a:pt x="8150" y="4690"/>
                </a:lnTo>
                <a:lnTo>
                  <a:pt x="10931" y="4366"/>
                </a:lnTo>
                <a:close/>
                <a:moveTo>
                  <a:pt x="8085" y="5757"/>
                </a:moveTo>
                <a:lnTo>
                  <a:pt x="7730" y="5821"/>
                </a:lnTo>
                <a:lnTo>
                  <a:pt x="7600" y="5789"/>
                </a:lnTo>
                <a:lnTo>
                  <a:pt x="7600" y="5789"/>
                </a:lnTo>
                <a:lnTo>
                  <a:pt x="8021" y="5757"/>
                </a:lnTo>
                <a:close/>
                <a:moveTo>
                  <a:pt x="7379" y="5806"/>
                </a:moveTo>
                <a:lnTo>
                  <a:pt x="7212" y="5854"/>
                </a:lnTo>
                <a:lnTo>
                  <a:pt x="6986" y="5886"/>
                </a:lnTo>
                <a:lnTo>
                  <a:pt x="6630" y="5983"/>
                </a:lnTo>
                <a:lnTo>
                  <a:pt x="6630" y="5951"/>
                </a:lnTo>
                <a:lnTo>
                  <a:pt x="7180" y="5821"/>
                </a:lnTo>
                <a:lnTo>
                  <a:pt x="7379" y="5806"/>
                </a:lnTo>
                <a:close/>
                <a:moveTo>
                  <a:pt x="16461" y="5530"/>
                </a:moveTo>
                <a:lnTo>
                  <a:pt x="14618" y="5789"/>
                </a:lnTo>
                <a:lnTo>
                  <a:pt x="11352" y="6112"/>
                </a:lnTo>
                <a:lnTo>
                  <a:pt x="11804" y="5983"/>
                </a:lnTo>
                <a:lnTo>
                  <a:pt x="13195" y="5821"/>
                </a:lnTo>
                <a:lnTo>
                  <a:pt x="14812" y="5660"/>
                </a:lnTo>
                <a:lnTo>
                  <a:pt x="16461" y="5530"/>
                </a:lnTo>
                <a:close/>
                <a:moveTo>
                  <a:pt x="8668" y="6953"/>
                </a:moveTo>
                <a:lnTo>
                  <a:pt x="7988" y="7147"/>
                </a:lnTo>
                <a:lnTo>
                  <a:pt x="7956" y="7115"/>
                </a:lnTo>
                <a:lnTo>
                  <a:pt x="8085" y="7050"/>
                </a:lnTo>
                <a:lnTo>
                  <a:pt x="8182" y="6953"/>
                </a:lnTo>
                <a:close/>
                <a:moveTo>
                  <a:pt x="24255" y="6856"/>
                </a:moveTo>
                <a:lnTo>
                  <a:pt x="24546" y="7018"/>
                </a:lnTo>
                <a:lnTo>
                  <a:pt x="24643" y="7050"/>
                </a:lnTo>
                <a:lnTo>
                  <a:pt x="22962" y="7050"/>
                </a:lnTo>
                <a:lnTo>
                  <a:pt x="21442" y="7115"/>
                </a:lnTo>
                <a:lnTo>
                  <a:pt x="19954" y="7212"/>
                </a:lnTo>
                <a:lnTo>
                  <a:pt x="20019" y="7147"/>
                </a:lnTo>
                <a:lnTo>
                  <a:pt x="24255" y="6856"/>
                </a:lnTo>
                <a:close/>
                <a:moveTo>
                  <a:pt x="10187" y="7212"/>
                </a:moveTo>
                <a:lnTo>
                  <a:pt x="9993" y="7309"/>
                </a:lnTo>
                <a:lnTo>
                  <a:pt x="9832" y="7406"/>
                </a:lnTo>
                <a:lnTo>
                  <a:pt x="9250" y="7471"/>
                </a:lnTo>
                <a:lnTo>
                  <a:pt x="9088" y="7471"/>
                </a:lnTo>
                <a:lnTo>
                  <a:pt x="9993" y="7244"/>
                </a:lnTo>
                <a:lnTo>
                  <a:pt x="10187" y="7212"/>
                </a:lnTo>
                <a:close/>
                <a:moveTo>
                  <a:pt x="680" y="7341"/>
                </a:moveTo>
                <a:lnTo>
                  <a:pt x="744" y="7471"/>
                </a:lnTo>
                <a:lnTo>
                  <a:pt x="809" y="7535"/>
                </a:lnTo>
                <a:lnTo>
                  <a:pt x="777" y="7568"/>
                </a:lnTo>
                <a:lnTo>
                  <a:pt x="712" y="7438"/>
                </a:lnTo>
                <a:lnTo>
                  <a:pt x="680" y="7341"/>
                </a:lnTo>
                <a:close/>
                <a:moveTo>
                  <a:pt x="7665" y="7665"/>
                </a:moveTo>
                <a:lnTo>
                  <a:pt x="7730" y="7729"/>
                </a:lnTo>
                <a:lnTo>
                  <a:pt x="7827" y="7859"/>
                </a:lnTo>
                <a:lnTo>
                  <a:pt x="7988" y="7956"/>
                </a:lnTo>
                <a:lnTo>
                  <a:pt x="7503" y="8085"/>
                </a:lnTo>
                <a:lnTo>
                  <a:pt x="7439" y="8117"/>
                </a:lnTo>
                <a:lnTo>
                  <a:pt x="7406" y="7956"/>
                </a:lnTo>
                <a:lnTo>
                  <a:pt x="7342" y="7891"/>
                </a:lnTo>
                <a:lnTo>
                  <a:pt x="7309" y="7859"/>
                </a:lnTo>
                <a:lnTo>
                  <a:pt x="7212" y="7826"/>
                </a:lnTo>
                <a:lnTo>
                  <a:pt x="6921" y="7826"/>
                </a:lnTo>
                <a:lnTo>
                  <a:pt x="7212" y="7762"/>
                </a:lnTo>
                <a:lnTo>
                  <a:pt x="7503" y="7697"/>
                </a:lnTo>
                <a:lnTo>
                  <a:pt x="7471" y="7697"/>
                </a:lnTo>
                <a:lnTo>
                  <a:pt x="7665" y="7665"/>
                </a:lnTo>
                <a:close/>
                <a:moveTo>
                  <a:pt x="27263" y="8214"/>
                </a:moveTo>
                <a:lnTo>
                  <a:pt x="27166" y="8247"/>
                </a:lnTo>
                <a:lnTo>
                  <a:pt x="27069" y="8214"/>
                </a:lnTo>
                <a:close/>
                <a:moveTo>
                  <a:pt x="18305" y="8117"/>
                </a:moveTo>
                <a:lnTo>
                  <a:pt x="19307" y="8182"/>
                </a:lnTo>
                <a:lnTo>
                  <a:pt x="18208" y="8344"/>
                </a:lnTo>
                <a:lnTo>
                  <a:pt x="18208" y="8247"/>
                </a:lnTo>
                <a:lnTo>
                  <a:pt x="18143" y="8182"/>
                </a:lnTo>
                <a:lnTo>
                  <a:pt x="18046" y="8150"/>
                </a:lnTo>
                <a:lnTo>
                  <a:pt x="18305" y="8117"/>
                </a:lnTo>
                <a:close/>
                <a:moveTo>
                  <a:pt x="11222" y="8150"/>
                </a:moveTo>
                <a:lnTo>
                  <a:pt x="9605" y="8311"/>
                </a:lnTo>
                <a:lnTo>
                  <a:pt x="8829" y="8409"/>
                </a:lnTo>
                <a:lnTo>
                  <a:pt x="8829" y="8409"/>
                </a:lnTo>
                <a:lnTo>
                  <a:pt x="9993" y="8150"/>
                </a:lnTo>
                <a:lnTo>
                  <a:pt x="10026" y="8150"/>
                </a:lnTo>
                <a:lnTo>
                  <a:pt x="10349" y="8182"/>
                </a:lnTo>
                <a:lnTo>
                  <a:pt x="10414" y="8150"/>
                </a:lnTo>
                <a:close/>
                <a:moveTo>
                  <a:pt x="13842" y="8538"/>
                </a:moveTo>
                <a:lnTo>
                  <a:pt x="13907" y="8603"/>
                </a:lnTo>
                <a:lnTo>
                  <a:pt x="13130" y="8829"/>
                </a:lnTo>
                <a:lnTo>
                  <a:pt x="12969" y="8861"/>
                </a:lnTo>
                <a:lnTo>
                  <a:pt x="12193" y="9023"/>
                </a:lnTo>
                <a:lnTo>
                  <a:pt x="12160" y="8926"/>
                </a:lnTo>
                <a:lnTo>
                  <a:pt x="12128" y="8797"/>
                </a:lnTo>
                <a:lnTo>
                  <a:pt x="13842" y="8538"/>
                </a:lnTo>
                <a:close/>
                <a:moveTo>
                  <a:pt x="31305" y="8603"/>
                </a:moveTo>
                <a:lnTo>
                  <a:pt x="31305" y="8700"/>
                </a:lnTo>
                <a:lnTo>
                  <a:pt x="31305" y="8829"/>
                </a:lnTo>
                <a:lnTo>
                  <a:pt x="31337" y="8926"/>
                </a:lnTo>
                <a:lnTo>
                  <a:pt x="31240" y="8958"/>
                </a:lnTo>
                <a:lnTo>
                  <a:pt x="31143" y="9023"/>
                </a:lnTo>
                <a:lnTo>
                  <a:pt x="31079" y="9055"/>
                </a:lnTo>
                <a:lnTo>
                  <a:pt x="31046" y="9055"/>
                </a:lnTo>
                <a:lnTo>
                  <a:pt x="30982" y="8958"/>
                </a:lnTo>
                <a:lnTo>
                  <a:pt x="30917" y="8894"/>
                </a:lnTo>
                <a:lnTo>
                  <a:pt x="30982" y="8797"/>
                </a:lnTo>
                <a:lnTo>
                  <a:pt x="31046" y="8764"/>
                </a:lnTo>
                <a:lnTo>
                  <a:pt x="31111" y="8732"/>
                </a:lnTo>
                <a:lnTo>
                  <a:pt x="31240" y="8635"/>
                </a:lnTo>
                <a:lnTo>
                  <a:pt x="31273" y="8603"/>
                </a:lnTo>
                <a:close/>
                <a:moveTo>
                  <a:pt x="7083" y="8700"/>
                </a:moveTo>
                <a:lnTo>
                  <a:pt x="7212" y="8829"/>
                </a:lnTo>
                <a:lnTo>
                  <a:pt x="7374" y="8926"/>
                </a:lnTo>
                <a:lnTo>
                  <a:pt x="7568" y="8991"/>
                </a:lnTo>
                <a:lnTo>
                  <a:pt x="7730" y="9023"/>
                </a:lnTo>
                <a:lnTo>
                  <a:pt x="7924" y="9023"/>
                </a:lnTo>
                <a:lnTo>
                  <a:pt x="7471" y="9185"/>
                </a:lnTo>
                <a:lnTo>
                  <a:pt x="6986" y="9346"/>
                </a:lnTo>
                <a:lnTo>
                  <a:pt x="6954" y="9249"/>
                </a:lnTo>
                <a:lnTo>
                  <a:pt x="6889" y="9185"/>
                </a:lnTo>
                <a:lnTo>
                  <a:pt x="6727" y="9120"/>
                </a:lnTo>
                <a:lnTo>
                  <a:pt x="6889" y="9023"/>
                </a:lnTo>
                <a:lnTo>
                  <a:pt x="7018" y="8894"/>
                </a:lnTo>
                <a:lnTo>
                  <a:pt x="7051" y="8797"/>
                </a:lnTo>
                <a:lnTo>
                  <a:pt x="7083" y="8700"/>
                </a:lnTo>
                <a:close/>
                <a:moveTo>
                  <a:pt x="25258" y="9282"/>
                </a:moveTo>
                <a:lnTo>
                  <a:pt x="25355" y="9379"/>
                </a:lnTo>
                <a:lnTo>
                  <a:pt x="25452" y="9443"/>
                </a:lnTo>
                <a:lnTo>
                  <a:pt x="23738" y="9702"/>
                </a:lnTo>
                <a:lnTo>
                  <a:pt x="23738" y="9702"/>
                </a:lnTo>
                <a:lnTo>
                  <a:pt x="23802" y="9670"/>
                </a:lnTo>
                <a:lnTo>
                  <a:pt x="23867" y="9540"/>
                </a:lnTo>
                <a:lnTo>
                  <a:pt x="23899" y="9411"/>
                </a:lnTo>
                <a:lnTo>
                  <a:pt x="25258" y="9282"/>
                </a:lnTo>
                <a:close/>
                <a:moveTo>
                  <a:pt x="11093" y="8991"/>
                </a:moveTo>
                <a:lnTo>
                  <a:pt x="9896" y="9379"/>
                </a:lnTo>
                <a:lnTo>
                  <a:pt x="8635" y="9767"/>
                </a:lnTo>
                <a:lnTo>
                  <a:pt x="8668" y="9734"/>
                </a:lnTo>
                <a:lnTo>
                  <a:pt x="8862" y="9670"/>
                </a:lnTo>
                <a:lnTo>
                  <a:pt x="9799" y="9282"/>
                </a:lnTo>
                <a:lnTo>
                  <a:pt x="9896" y="9217"/>
                </a:lnTo>
                <a:lnTo>
                  <a:pt x="11093" y="8991"/>
                </a:lnTo>
                <a:close/>
                <a:moveTo>
                  <a:pt x="5692" y="9702"/>
                </a:moveTo>
                <a:lnTo>
                  <a:pt x="5531" y="9961"/>
                </a:lnTo>
                <a:lnTo>
                  <a:pt x="5531" y="9961"/>
                </a:lnTo>
                <a:lnTo>
                  <a:pt x="5660" y="9702"/>
                </a:lnTo>
                <a:close/>
                <a:moveTo>
                  <a:pt x="5854" y="10543"/>
                </a:moveTo>
                <a:lnTo>
                  <a:pt x="5854" y="10608"/>
                </a:lnTo>
                <a:lnTo>
                  <a:pt x="5757" y="10608"/>
                </a:lnTo>
                <a:lnTo>
                  <a:pt x="5822" y="10575"/>
                </a:lnTo>
                <a:lnTo>
                  <a:pt x="5854" y="10543"/>
                </a:lnTo>
                <a:close/>
                <a:moveTo>
                  <a:pt x="11643" y="10187"/>
                </a:moveTo>
                <a:lnTo>
                  <a:pt x="9250" y="10672"/>
                </a:lnTo>
                <a:lnTo>
                  <a:pt x="8829" y="10737"/>
                </a:lnTo>
                <a:lnTo>
                  <a:pt x="8409" y="10802"/>
                </a:lnTo>
                <a:lnTo>
                  <a:pt x="7956" y="10866"/>
                </a:lnTo>
                <a:lnTo>
                  <a:pt x="7762" y="10769"/>
                </a:lnTo>
                <a:lnTo>
                  <a:pt x="8700" y="10543"/>
                </a:lnTo>
                <a:lnTo>
                  <a:pt x="9120" y="10478"/>
                </a:lnTo>
                <a:lnTo>
                  <a:pt x="9250" y="10511"/>
                </a:lnTo>
                <a:lnTo>
                  <a:pt x="9379" y="10478"/>
                </a:lnTo>
                <a:lnTo>
                  <a:pt x="9702" y="10414"/>
                </a:lnTo>
                <a:lnTo>
                  <a:pt x="11643" y="10187"/>
                </a:lnTo>
                <a:close/>
                <a:moveTo>
                  <a:pt x="23253" y="11416"/>
                </a:moveTo>
                <a:lnTo>
                  <a:pt x="23285" y="11545"/>
                </a:lnTo>
                <a:lnTo>
                  <a:pt x="23285" y="11578"/>
                </a:lnTo>
                <a:lnTo>
                  <a:pt x="22703" y="11578"/>
                </a:lnTo>
                <a:lnTo>
                  <a:pt x="22379" y="11545"/>
                </a:lnTo>
                <a:lnTo>
                  <a:pt x="22347" y="11481"/>
                </a:lnTo>
                <a:lnTo>
                  <a:pt x="23253" y="11416"/>
                </a:lnTo>
                <a:close/>
                <a:moveTo>
                  <a:pt x="20892" y="11642"/>
                </a:moveTo>
                <a:lnTo>
                  <a:pt x="20471" y="11707"/>
                </a:lnTo>
                <a:lnTo>
                  <a:pt x="18596" y="12030"/>
                </a:lnTo>
                <a:lnTo>
                  <a:pt x="18563" y="12030"/>
                </a:lnTo>
                <a:lnTo>
                  <a:pt x="20601" y="11642"/>
                </a:lnTo>
                <a:close/>
                <a:moveTo>
                  <a:pt x="18240" y="12095"/>
                </a:moveTo>
                <a:lnTo>
                  <a:pt x="17658" y="12192"/>
                </a:lnTo>
                <a:lnTo>
                  <a:pt x="17561" y="12192"/>
                </a:lnTo>
                <a:lnTo>
                  <a:pt x="18240" y="12095"/>
                </a:lnTo>
                <a:close/>
                <a:moveTo>
                  <a:pt x="17981" y="11319"/>
                </a:moveTo>
                <a:lnTo>
                  <a:pt x="16461" y="11545"/>
                </a:lnTo>
                <a:lnTo>
                  <a:pt x="14974" y="11836"/>
                </a:lnTo>
                <a:lnTo>
                  <a:pt x="14004" y="12030"/>
                </a:lnTo>
                <a:lnTo>
                  <a:pt x="13648" y="12128"/>
                </a:lnTo>
                <a:lnTo>
                  <a:pt x="11125" y="12580"/>
                </a:lnTo>
                <a:lnTo>
                  <a:pt x="11093" y="12516"/>
                </a:lnTo>
                <a:lnTo>
                  <a:pt x="14844" y="11675"/>
                </a:lnTo>
                <a:lnTo>
                  <a:pt x="15588" y="11545"/>
                </a:lnTo>
                <a:lnTo>
                  <a:pt x="17981" y="11319"/>
                </a:lnTo>
                <a:close/>
                <a:moveTo>
                  <a:pt x="20342" y="12904"/>
                </a:moveTo>
                <a:lnTo>
                  <a:pt x="21183" y="12936"/>
                </a:lnTo>
                <a:lnTo>
                  <a:pt x="22218" y="12968"/>
                </a:lnTo>
                <a:lnTo>
                  <a:pt x="23253" y="13001"/>
                </a:lnTo>
                <a:lnTo>
                  <a:pt x="23608" y="13001"/>
                </a:lnTo>
                <a:lnTo>
                  <a:pt x="24158" y="13065"/>
                </a:lnTo>
                <a:lnTo>
                  <a:pt x="24675" y="13098"/>
                </a:lnTo>
                <a:lnTo>
                  <a:pt x="25937" y="13098"/>
                </a:lnTo>
                <a:lnTo>
                  <a:pt x="27198" y="13033"/>
                </a:lnTo>
                <a:lnTo>
                  <a:pt x="27327" y="13033"/>
                </a:lnTo>
                <a:lnTo>
                  <a:pt x="27166" y="13098"/>
                </a:lnTo>
                <a:lnTo>
                  <a:pt x="26357" y="13195"/>
                </a:lnTo>
                <a:lnTo>
                  <a:pt x="25484" y="13259"/>
                </a:lnTo>
                <a:lnTo>
                  <a:pt x="24934" y="13259"/>
                </a:lnTo>
                <a:lnTo>
                  <a:pt x="24384" y="13227"/>
                </a:lnTo>
                <a:lnTo>
                  <a:pt x="23253" y="13130"/>
                </a:lnTo>
                <a:lnTo>
                  <a:pt x="22056" y="13130"/>
                </a:lnTo>
                <a:lnTo>
                  <a:pt x="21086" y="13065"/>
                </a:lnTo>
                <a:lnTo>
                  <a:pt x="20665" y="13033"/>
                </a:lnTo>
                <a:lnTo>
                  <a:pt x="19437" y="13033"/>
                </a:lnTo>
                <a:lnTo>
                  <a:pt x="18628" y="13098"/>
                </a:lnTo>
                <a:lnTo>
                  <a:pt x="17820" y="13227"/>
                </a:lnTo>
                <a:lnTo>
                  <a:pt x="17011" y="13356"/>
                </a:lnTo>
                <a:lnTo>
                  <a:pt x="16688" y="13453"/>
                </a:lnTo>
                <a:lnTo>
                  <a:pt x="16720" y="13389"/>
                </a:lnTo>
                <a:lnTo>
                  <a:pt x="16785" y="13292"/>
                </a:lnTo>
                <a:lnTo>
                  <a:pt x="16785" y="13227"/>
                </a:lnTo>
                <a:lnTo>
                  <a:pt x="20342" y="12904"/>
                </a:lnTo>
                <a:close/>
                <a:moveTo>
                  <a:pt x="4302" y="13130"/>
                </a:moveTo>
                <a:lnTo>
                  <a:pt x="4334" y="13227"/>
                </a:lnTo>
                <a:lnTo>
                  <a:pt x="3881" y="13356"/>
                </a:lnTo>
                <a:lnTo>
                  <a:pt x="3526" y="13486"/>
                </a:lnTo>
                <a:lnTo>
                  <a:pt x="3202" y="13647"/>
                </a:lnTo>
                <a:lnTo>
                  <a:pt x="3170" y="13647"/>
                </a:lnTo>
                <a:lnTo>
                  <a:pt x="3138" y="13550"/>
                </a:lnTo>
                <a:lnTo>
                  <a:pt x="3138" y="13486"/>
                </a:lnTo>
                <a:lnTo>
                  <a:pt x="3235" y="13518"/>
                </a:lnTo>
                <a:lnTo>
                  <a:pt x="3332" y="13486"/>
                </a:lnTo>
                <a:lnTo>
                  <a:pt x="3590" y="13421"/>
                </a:lnTo>
                <a:lnTo>
                  <a:pt x="3849" y="13324"/>
                </a:lnTo>
                <a:lnTo>
                  <a:pt x="4302" y="13130"/>
                </a:lnTo>
                <a:close/>
                <a:moveTo>
                  <a:pt x="18402" y="13809"/>
                </a:moveTo>
                <a:lnTo>
                  <a:pt x="18208" y="13841"/>
                </a:lnTo>
                <a:lnTo>
                  <a:pt x="17917" y="13841"/>
                </a:lnTo>
                <a:lnTo>
                  <a:pt x="18143" y="13809"/>
                </a:lnTo>
                <a:close/>
                <a:moveTo>
                  <a:pt x="10834" y="13906"/>
                </a:moveTo>
                <a:lnTo>
                  <a:pt x="10737" y="13939"/>
                </a:lnTo>
                <a:lnTo>
                  <a:pt x="10640" y="13971"/>
                </a:lnTo>
                <a:lnTo>
                  <a:pt x="10543" y="13971"/>
                </a:lnTo>
                <a:lnTo>
                  <a:pt x="10834" y="13906"/>
                </a:lnTo>
                <a:close/>
                <a:moveTo>
                  <a:pt x="4528" y="13874"/>
                </a:moveTo>
                <a:lnTo>
                  <a:pt x="4593" y="14003"/>
                </a:lnTo>
                <a:lnTo>
                  <a:pt x="4172" y="14036"/>
                </a:lnTo>
                <a:lnTo>
                  <a:pt x="4528" y="13874"/>
                </a:lnTo>
                <a:close/>
                <a:moveTo>
                  <a:pt x="28847" y="13292"/>
                </a:moveTo>
                <a:lnTo>
                  <a:pt x="28653" y="13389"/>
                </a:lnTo>
                <a:lnTo>
                  <a:pt x="28330" y="13583"/>
                </a:lnTo>
                <a:lnTo>
                  <a:pt x="27974" y="13777"/>
                </a:lnTo>
                <a:lnTo>
                  <a:pt x="27748" y="13874"/>
                </a:lnTo>
                <a:lnTo>
                  <a:pt x="27489" y="13971"/>
                </a:lnTo>
                <a:lnTo>
                  <a:pt x="26842" y="14100"/>
                </a:lnTo>
                <a:lnTo>
                  <a:pt x="26163" y="14230"/>
                </a:lnTo>
                <a:lnTo>
                  <a:pt x="25516" y="14327"/>
                </a:lnTo>
                <a:lnTo>
                  <a:pt x="24773" y="14424"/>
                </a:lnTo>
                <a:lnTo>
                  <a:pt x="24061" y="14521"/>
                </a:lnTo>
                <a:lnTo>
                  <a:pt x="21539" y="14521"/>
                </a:lnTo>
                <a:lnTo>
                  <a:pt x="20892" y="14456"/>
                </a:lnTo>
                <a:lnTo>
                  <a:pt x="19372" y="14391"/>
                </a:lnTo>
                <a:lnTo>
                  <a:pt x="19501" y="14391"/>
                </a:lnTo>
                <a:lnTo>
                  <a:pt x="21312" y="14456"/>
                </a:lnTo>
                <a:lnTo>
                  <a:pt x="22185" y="14456"/>
                </a:lnTo>
                <a:lnTo>
                  <a:pt x="23091" y="14424"/>
                </a:lnTo>
                <a:lnTo>
                  <a:pt x="24255" y="14359"/>
                </a:lnTo>
                <a:lnTo>
                  <a:pt x="24773" y="14327"/>
                </a:lnTo>
                <a:lnTo>
                  <a:pt x="25258" y="14230"/>
                </a:lnTo>
                <a:lnTo>
                  <a:pt x="25904" y="14100"/>
                </a:lnTo>
                <a:lnTo>
                  <a:pt x="26551" y="13906"/>
                </a:lnTo>
                <a:lnTo>
                  <a:pt x="26939" y="13777"/>
                </a:lnTo>
                <a:lnTo>
                  <a:pt x="27392" y="13680"/>
                </a:lnTo>
                <a:lnTo>
                  <a:pt x="27942" y="13583"/>
                </a:lnTo>
                <a:lnTo>
                  <a:pt x="28459" y="13421"/>
                </a:lnTo>
                <a:lnTo>
                  <a:pt x="28847" y="13292"/>
                </a:lnTo>
                <a:close/>
                <a:moveTo>
                  <a:pt x="3784" y="14618"/>
                </a:moveTo>
                <a:lnTo>
                  <a:pt x="4140" y="14650"/>
                </a:lnTo>
                <a:lnTo>
                  <a:pt x="4108" y="14715"/>
                </a:lnTo>
                <a:lnTo>
                  <a:pt x="3784" y="14618"/>
                </a:lnTo>
                <a:close/>
                <a:moveTo>
                  <a:pt x="15523" y="0"/>
                </a:moveTo>
                <a:lnTo>
                  <a:pt x="15168" y="33"/>
                </a:lnTo>
                <a:lnTo>
                  <a:pt x="14392" y="65"/>
                </a:lnTo>
                <a:lnTo>
                  <a:pt x="13583" y="97"/>
                </a:lnTo>
                <a:lnTo>
                  <a:pt x="12775" y="162"/>
                </a:lnTo>
                <a:lnTo>
                  <a:pt x="12387" y="227"/>
                </a:lnTo>
                <a:lnTo>
                  <a:pt x="11998" y="291"/>
                </a:lnTo>
                <a:lnTo>
                  <a:pt x="11255" y="388"/>
                </a:lnTo>
                <a:lnTo>
                  <a:pt x="10543" y="485"/>
                </a:lnTo>
                <a:lnTo>
                  <a:pt x="9314" y="712"/>
                </a:lnTo>
                <a:lnTo>
                  <a:pt x="8118" y="970"/>
                </a:lnTo>
                <a:lnTo>
                  <a:pt x="7471" y="1100"/>
                </a:lnTo>
                <a:lnTo>
                  <a:pt x="6857" y="1229"/>
                </a:lnTo>
                <a:lnTo>
                  <a:pt x="6113" y="1456"/>
                </a:lnTo>
                <a:lnTo>
                  <a:pt x="5401" y="1714"/>
                </a:lnTo>
                <a:lnTo>
                  <a:pt x="4754" y="1973"/>
                </a:lnTo>
                <a:lnTo>
                  <a:pt x="4108" y="2232"/>
                </a:lnTo>
                <a:lnTo>
                  <a:pt x="3623" y="2490"/>
                </a:lnTo>
                <a:lnTo>
                  <a:pt x="3170" y="2717"/>
                </a:lnTo>
                <a:lnTo>
                  <a:pt x="2717" y="3008"/>
                </a:lnTo>
                <a:lnTo>
                  <a:pt x="2297" y="3299"/>
                </a:lnTo>
                <a:lnTo>
                  <a:pt x="2038" y="3525"/>
                </a:lnTo>
                <a:lnTo>
                  <a:pt x="1779" y="3752"/>
                </a:lnTo>
                <a:lnTo>
                  <a:pt x="1262" y="4269"/>
                </a:lnTo>
                <a:lnTo>
                  <a:pt x="809" y="4787"/>
                </a:lnTo>
                <a:lnTo>
                  <a:pt x="615" y="5045"/>
                </a:lnTo>
                <a:lnTo>
                  <a:pt x="453" y="5369"/>
                </a:lnTo>
                <a:lnTo>
                  <a:pt x="259" y="5789"/>
                </a:lnTo>
                <a:lnTo>
                  <a:pt x="98" y="6209"/>
                </a:lnTo>
                <a:lnTo>
                  <a:pt x="1" y="6662"/>
                </a:lnTo>
                <a:lnTo>
                  <a:pt x="1" y="7083"/>
                </a:lnTo>
                <a:lnTo>
                  <a:pt x="33" y="7309"/>
                </a:lnTo>
                <a:lnTo>
                  <a:pt x="65" y="7503"/>
                </a:lnTo>
                <a:lnTo>
                  <a:pt x="130" y="7729"/>
                </a:lnTo>
                <a:lnTo>
                  <a:pt x="227" y="7923"/>
                </a:lnTo>
                <a:lnTo>
                  <a:pt x="324" y="8053"/>
                </a:lnTo>
                <a:lnTo>
                  <a:pt x="453" y="8182"/>
                </a:lnTo>
                <a:lnTo>
                  <a:pt x="680" y="8376"/>
                </a:lnTo>
                <a:lnTo>
                  <a:pt x="906" y="8570"/>
                </a:lnTo>
                <a:lnTo>
                  <a:pt x="1132" y="8700"/>
                </a:lnTo>
                <a:lnTo>
                  <a:pt x="1521" y="8861"/>
                </a:lnTo>
                <a:lnTo>
                  <a:pt x="1941" y="8958"/>
                </a:lnTo>
                <a:lnTo>
                  <a:pt x="2749" y="9088"/>
                </a:lnTo>
                <a:lnTo>
                  <a:pt x="3138" y="9120"/>
                </a:lnTo>
                <a:lnTo>
                  <a:pt x="3429" y="9152"/>
                </a:lnTo>
                <a:lnTo>
                  <a:pt x="4011" y="9282"/>
                </a:lnTo>
                <a:lnTo>
                  <a:pt x="4269" y="9379"/>
                </a:lnTo>
                <a:lnTo>
                  <a:pt x="4496" y="9508"/>
                </a:lnTo>
                <a:lnTo>
                  <a:pt x="4528" y="9637"/>
                </a:lnTo>
                <a:lnTo>
                  <a:pt x="4560" y="9864"/>
                </a:lnTo>
                <a:lnTo>
                  <a:pt x="4560" y="9961"/>
                </a:lnTo>
                <a:lnTo>
                  <a:pt x="4528" y="10025"/>
                </a:lnTo>
                <a:lnTo>
                  <a:pt x="4431" y="10155"/>
                </a:lnTo>
                <a:lnTo>
                  <a:pt x="4334" y="10284"/>
                </a:lnTo>
                <a:lnTo>
                  <a:pt x="4075" y="10511"/>
                </a:lnTo>
                <a:lnTo>
                  <a:pt x="3720" y="10769"/>
                </a:lnTo>
                <a:lnTo>
                  <a:pt x="2976" y="11319"/>
                </a:lnTo>
                <a:lnTo>
                  <a:pt x="2685" y="11578"/>
                </a:lnTo>
                <a:lnTo>
                  <a:pt x="2394" y="11836"/>
                </a:lnTo>
                <a:lnTo>
                  <a:pt x="2135" y="12160"/>
                </a:lnTo>
                <a:lnTo>
                  <a:pt x="2038" y="12322"/>
                </a:lnTo>
                <a:lnTo>
                  <a:pt x="1941" y="12516"/>
                </a:lnTo>
                <a:lnTo>
                  <a:pt x="1876" y="12742"/>
                </a:lnTo>
                <a:lnTo>
                  <a:pt x="1812" y="12968"/>
                </a:lnTo>
                <a:lnTo>
                  <a:pt x="1812" y="13227"/>
                </a:lnTo>
                <a:lnTo>
                  <a:pt x="1812" y="13453"/>
                </a:lnTo>
                <a:lnTo>
                  <a:pt x="1876" y="13680"/>
                </a:lnTo>
                <a:lnTo>
                  <a:pt x="1941" y="13906"/>
                </a:lnTo>
                <a:lnTo>
                  <a:pt x="2038" y="14133"/>
                </a:lnTo>
                <a:lnTo>
                  <a:pt x="2167" y="14359"/>
                </a:lnTo>
                <a:lnTo>
                  <a:pt x="2329" y="14585"/>
                </a:lnTo>
                <a:lnTo>
                  <a:pt x="2555" y="14812"/>
                </a:lnTo>
                <a:lnTo>
                  <a:pt x="3138" y="15297"/>
                </a:lnTo>
                <a:lnTo>
                  <a:pt x="3526" y="15588"/>
                </a:lnTo>
                <a:lnTo>
                  <a:pt x="3914" y="15814"/>
                </a:lnTo>
                <a:lnTo>
                  <a:pt x="4302" y="16041"/>
                </a:lnTo>
                <a:lnTo>
                  <a:pt x="4722" y="16202"/>
                </a:lnTo>
                <a:lnTo>
                  <a:pt x="5337" y="16364"/>
                </a:lnTo>
                <a:lnTo>
                  <a:pt x="5919" y="16461"/>
                </a:lnTo>
                <a:lnTo>
                  <a:pt x="6565" y="16558"/>
                </a:lnTo>
                <a:lnTo>
                  <a:pt x="7245" y="16655"/>
                </a:lnTo>
                <a:lnTo>
                  <a:pt x="7730" y="16720"/>
                </a:lnTo>
                <a:lnTo>
                  <a:pt x="8247" y="16720"/>
                </a:lnTo>
                <a:lnTo>
                  <a:pt x="8926" y="16655"/>
                </a:lnTo>
                <a:lnTo>
                  <a:pt x="9605" y="16526"/>
                </a:lnTo>
                <a:lnTo>
                  <a:pt x="10770" y="16170"/>
                </a:lnTo>
                <a:lnTo>
                  <a:pt x="11416" y="15976"/>
                </a:lnTo>
                <a:lnTo>
                  <a:pt x="12063" y="15750"/>
                </a:lnTo>
                <a:lnTo>
                  <a:pt x="12678" y="15523"/>
                </a:lnTo>
                <a:lnTo>
                  <a:pt x="13292" y="15232"/>
                </a:lnTo>
                <a:lnTo>
                  <a:pt x="14198" y="14876"/>
                </a:lnTo>
                <a:lnTo>
                  <a:pt x="14974" y="14844"/>
                </a:lnTo>
                <a:lnTo>
                  <a:pt x="15847" y="14812"/>
                </a:lnTo>
                <a:lnTo>
                  <a:pt x="16720" y="14844"/>
                </a:lnTo>
                <a:lnTo>
                  <a:pt x="17464" y="14876"/>
                </a:lnTo>
                <a:lnTo>
                  <a:pt x="18175" y="14941"/>
                </a:lnTo>
                <a:lnTo>
                  <a:pt x="19307" y="15038"/>
                </a:lnTo>
                <a:lnTo>
                  <a:pt x="20827" y="15103"/>
                </a:lnTo>
                <a:lnTo>
                  <a:pt x="21539" y="15135"/>
                </a:lnTo>
                <a:lnTo>
                  <a:pt x="22250" y="15167"/>
                </a:lnTo>
                <a:lnTo>
                  <a:pt x="24061" y="15167"/>
                </a:lnTo>
                <a:lnTo>
                  <a:pt x="24902" y="15070"/>
                </a:lnTo>
                <a:lnTo>
                  <a:pt x="25743" y="14941"/>
                </a:lnTo>
                <a:lnTo>
                  <a:pt x="26681" y="14779"/>
                </a:lnTo>
                <a:lnTo>
                  <a:pt x="27166" y="14715"/>
                </a:lnTo>
                <a:lnTo>
                  <a:pt x="27651" y="14585"/>
                </a:lnTo>
                <a:lnTo>
                  <a:pt x="27877" y="14488"/>
                </a:lnTo>
                <a:lnTo>
                  <a:pt x="28103" y="14391"/>
                </a:lnTo>
                <a:lnTo>
                  <a:pt x="28556" y="14197"/>
                </a:lnTo>
                <a:lnTo>
                  <a:pt x="28718" y="14100"/>
                </a:lnTo>
                <a:lnTo>
                  <a:pt x="28880" y="14003"/>
                </a:lnTo>
                <a:lnTo>
                  <a:pt x="29203" y="13809"/>
                </a:lnTo>
                <a:lnTo>
                  <a:pt x="29914" y="13324"/>
                </a:lnTo>
                <a:lnTo>
                  <a:pt x="30270" y="13033"/>
                </a:lnTo>
                <a:lnTo>
                  <a:pt x="30594" y="12742"/>
                </a:lnTo>
                <a:lnTo>
                  <a:pt x="30755" y="12580"/>
                </a:lnTo>
                <a:lnTo>
                  <a:pt x="30885" y="12386"/>
                </a:lnTo>
                <a:lnTo>
                  <a:pt x="31014" y="12192"/>
                </a:lnTo>
                <a:lnTo>
                  <a:pt x="31111" y="11998"/>
                </a:lnTo>
                <a:lnTo>
                  <a:pt x="31208" y="11901"/>
                </a:lnTo>
                <a:lnTo>
                  <a:pt x="31596" y="11448"/>
                </a:lnTo>
                <a:lnTo>
                  <a:pt x="31984" y="10931"/>
                </a:lnTo>
                <a:lnTo>
                  <a:pt x="32372" y="10349"/>
                </a:lnTo>
                <a:lnTo>
                  <a:pt x="32663" y="9831"/>
                </a:lnTo>
                <a:lnTo>
                  <a:pt x="32890" y="9379"/>
                </a:lnTo>
                <a:lnTo>
                  <a:pt x="33019" y="8958"/>
                </a:lnTo>
                <a:lnTo>
                  <a:pt x="33084" y="8506"/>
                </a:lnTo>
                <a:lnTo>
                  <a:pt x="33084" y="7988"/>
                </a:lnTo>
                <a:lnTo>
                  <a:pt x="33019" y="7406"/>
                </a:lnTo>
                <a:lnTo>
                  <a:pt x="32922" y="6695"/>
                </a:lnTo>
                <a:lnTo>
                  <a:pt x="32857" y="6403"/>
                </a:lnTo>
                <a:lnTo>
                  <a:pt x="32793" y="6145"/>
                </a:lnTo>
                <a:lnTo>
                  <a:pt x="32599" y="5595"/>
                </a:lnTo>
                <a:lnTo>
                  <a:pt x="32437" y="5142"/>
                </a:lnTo>
                <a:lnTo>
                  <a:pt x="32275" y="4754"/>
                </a:lnTo>
                <a:lnTo>
                  <a:pt x="32081" y="4431"/>
                </a:lnTo>
                <a:lnTo>
                  <a:pt x="31887" y="4140"/>
                </a:lnTo>
                <a:lnTo>
                  <a:pt x="31661" y="3881"/>
                </a:lnTo>
                <a:lnTo>
                  <a:pt x="31402" y="3622"/>
                </a:lnTo>
                <a:lnTo>
                  <a:pt x="30917" y="3137"/>
                </a:lnTo>
                <a:lnTo>
                  <a:pt x="30367" y="2717"/>
                </a:lnTo>
                <a:lnTo>
                  <a:pt x="30011" y="2458"/>
                </a:lnTo>
                <a:lnTo>
                  <a:pt x="29623" y="2232"/>
                </a:lnTo>
                <a:lnTo>
                  <a:pt x="29656" y="2199"/>
                </a:lnTo>
                <a:lnTo>
                  <a:pt x="29656" y="2135"/>
                </a:lnTo>
                <a:lnTo>
                  <a:pt x="29623" y="2070"/>
                </a:lnTo>
                <a:lnTo>
                  <a:pt x="29591" y="2005"/>
                </a:lnTo>
                <a:lnTo>
                  <a:pt x="29559" y="1973"/>
                </a:lnTo>
                <a:lnTo>
                  <a:pt x="28718" y="1520"/>
                </a:lnTo>
                <a:lnTo>
                  <a:pt x="28006" y="1229"/>
                </a:lnTo>
                <a:lnTo>
                  <a:pt x="27263" y="1003"/>
                </a:lnTo>
                <a:lnTo>
                  <a:pt x="26551" y="809"/>
                </a:lnTo>
                <a:lnTo>
                  <a:pt x="25840" y="647"/>
                </a:lnTo>
                <a:lnTo>
                  <a:pt x="25128" y="550"/>
                </a:lnTo>
                <a:lnTo>
                  <a:pt x="24384" y="485"/>
                </a:lnTo>
                <a:lnTo>
                  <a:pt x="22670" y="324"/>
                </a:lnTo>
                <a:lnTo>
                  <a:pt x="20892" y="227"/>
                </a:lnTo>
                <a:lnTo>
                  <a:pt x="18466" y="97"/>
                </a:lnTo>
                <a:lnTo>
                  <a:pt x="17237" y="33"/>
                </a:lnTo>
                <a:lnTo>
                  <a:pt x="16009" y="0"/>
                </a:lnTo>
                <a:lnTo>
                  <a:pt x="15588" y="33"/>
                </a:lnTo>
                <a:lnTo>
                  <a:pt x="155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4" name="Google Shape;21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9401" y="558522"/>
            <a:ext cx="477625" cy="498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8"/>
          <p:cNvSpPr txBox="1">
            <a:spLocks noGrp="1"/>
          </p:cNvSpPr>
          <p:nvPr>
            <p:ph type="title"/>
          </p:nvPr>
        </p:nvSpPr>
        <p:spPr>
          <a:xfrm>
            <a:off x="2347950" y="776900"/>
            <a:ext cx="44481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8"/>
          <p:cNvSpPr txBox="1">
            <a:spLocks noGrp="1"/>
          </p:cNvSpPr>
          <p:nvPr>
            <p:ph type="subTitle" idx="1"/>
          </p:nvPr>
        </p:nvSpPr>
        <p:spPr>
          <a:xfrm>
            <a:off x="2347950" y="1517000"/>
            <a:ext cx="44481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8430659" y="3918067"/>
            <a:ext cx="867114" cy="1371862"/>
          </a:xfrm>
          <a:custGeom>
            <a:avLst/>
            <a:gdLst/>
            <a:ahLst/>
            <a:cxnLst/>
            <a:rect l="l" t="t" r="r" b="b"/>
            <a:pathLst>
              <a:path w="15944" h="25225" extrusionOk="0">
                <a:moveTo>
                  <a:pt x="11998" y="0"/>
                </a:moveTo>
                <a:lnTo>
                  <a:pt x="11642" y="65"/>
                </a:lnTo>
                <a:lnTo>
                  <a:pt x="11384" y="162"/>
                </a:lnTo>
                <a:lnTo>
                  <a:pt x="11125" y="259"/>
                </a:lnTo>
                <a:lnTo>
                  <a:pt x="10898" y="356"/>
                </a:lnTo>
                <a:lnTo>
                  <a:pt x="10769" y="388"/>
                </a:lnTo>
                <a:lnTo>
                  <a:pt x="10025" y="647"/>
                </a:lnTo>
                <a:lnTo>
                  <a:pt x="9702" y="776"/>
                </a:lnTo>
                <a:lnTo>
                  <a:pt x="9379" y="938"/>
                </a:lnTo>
                <a:lnTo>
                  <a:pt x="8861" y="1261"/>
                </a:lnTo>
                <a:lnTo>
                  <a:pt x="8376" y="1585"/>
                </a:lnTo>
                <a:lnTo>
                  <a:pt x="7923" y="1940"/>
                </a:lnTo>
                <a:lnTo>
                  <a:pt x="7503" y="2361"/>
                </a:lnTo>
                <a:lnTo>
                  <a:pt x="7115" y="2814"/>
                </a:lnTo>
                <a:lnTo>
                  <a:pt x="6921" y="3040"/>
                </a:lnTo>
                <a:lnTo>
                  <a:pt x="6759" y="3299"/>
                </a:lnTo>
                <a:lnTo>
                  <a:pt x="6403" y="3946"/>
                </a:lnTo>
                <a:lnTo>
                  <a:pt x="6177" y="4334"/>
                </a:lnTo>
                <a:lnTo>
                  <a:pt x="6112" y="4528"/>
                </a:lnTo>
                <a:lnTo>
                  <a:pt x="6015" y="4754"/>
                </a:lnTo>
                <a:lnTo>
                  <a:pt x="5918" y="5207"/>
                </a:lnTo>
                <a:lnTo>
                  <a:pt x="5821" y="5659"/>
                </a:lnTo>
                <a:lnTo>
                  <a:pt x="5789" y="6048"/>
                </a:lnTo>
                <a:lnTo>
                  <a:pt x="5789" y="6468"/>
                </a:lnTo>
                <a:lnTo>
                  <a:pt x="5821" y="7050"/>
                </a:lnTo>
                <a:lnTo>
                  <a:pt x="5854" y="7600"/>
                </a:lnTo>
                <a:lnTo>
                  <a:pt x="5951" y="8764"/>
                </a:lnTo>
                <a:lnTo>
                  <a:pt x="6048" y="9378"/>
                </a:lnTo>
                <a:lnTo>
                  <a:pt x="6145" y="9993"/>
                </a:lnTo>
                <a:lnTo>
                  <a:pt x="6371" y="11286"/>
                </a:lnTo>
                <a:lnTo>
                  <a:pt x="6371" y="11610"/>
                </a:lnTo>
                <a:lnTo>
                  <a:pt x="6371" y="11901"/>
                </a:lnTo>
                <a:lnTo>
                  <a:pt x="6339" y="12289"/>
                </a:lnTo>
                <a:lnTo>
                  <a:pt x="6306" y="12451"/>
                </a:lnTo>
                <a:lnTo>
                  <a:pt x="6242" y="12709"/>
                </a:lnTo>
                <a:lnTo>
                  <a:pt x="6145" y="12903"/>
                </a:lnTo>
                <a:lnTo>
                  <a:pt x="6015" y="13097"/>
                </a:lnTo>
                <a:lnTo>
                  <a:pt x="5692" y="13583"/>
                </a:lnTo>
                <a:lnTo>
                  <a:pt x="5692" y="13615"/>
                </a:lnTo>
                <a:lnTo>
                  <a:pt x="5433" y="13874"/>
                </a:lnTo>
                <a:lnTo>
                  <a:pt x="5239" y="14035"/>
                </a:lnTo>
                <a:lnTo>
                  <a:pt x="4754" y="14359"/>
                </a:lnTo>
                <a:lnTo>
                  <a:pt x="4560" y="14488"/>
                </a:lnTo>
                <a:lnTo>
                  <a:pt x="4366" y="14585"/>
                </a:lnTo>
                <a:lnTo>
                  <a:pt x="3946" y="14811"/>
                </a:lnTo>
                <a:lnTo>
                  <a:pt x="3428" y="15070"/>
                </a:lnTo>
                <a:lnTo>
                  <a:pt x="2943" y="15394"/>
                </a:lnTo>
                <a:lnTo>
                  <a:pt x="2426" y="15717"/>
                </a:lnTo>
                <a:lnTo>
                  <a:pt x="2199" y="15879"/>
                </a:lnTo>
                <a:lnTo>
                  <a:pt x="1941" y="16073"/>
                </a:lnTo>
                <a:lnTo>
                  <a:pt x="1714" y="16267"/>
                </a:lnTo>
                <a:lnTo>
                  <a:pt x="1520" y="16493"/>
                </a:lnTo>
                <a:lnTo>
                  <a:pt x="1132" y="16914"/>
                </a:lnTo>
                <a:lnTo>
                  <a:pt x="873" y="17205"/>
                </a:lnTo>
                <a:lnTo>
                  <a:pt x="679" y="17496"/>
                </a:lnTo>
                <a:lnTo>
                  <a:pt x="485" y="17819"/>
                </a:lnTo>
                <a:lnTo>
                  <a:pt x="324" y="18142"/>
                </a:lnTo>
                <a:lnTo>
                  <a:pt x="227" y="18466"/>
                </a:lnTo>
                <a:lnTo>
                  <a:pt x="130" y="18757"/>
                </a:lnTo>
                <a:lnTo>
                  <a:pt x="65" y="19080"/>
                </a:lnTo>
                <a:lnTo>
                  <a:pt x="0" y="19404"/>
                </a:lnTo>
                <a:lnTo>
                  <a:pt x="0" y="19889"/>
                </a:lnTo>
                <a:lnTo>
                  <a:pt x="0" y="20374"/>
                </a:lnTo>
                <a:lnTo>
                  <a:pt x="32" y="20859"/>
                </a:lnTo>
                <a:lnTo>
                  <a:pt x="97" y="21376"/>
                </a:lnTo>
                <a:lnTo>
                  <a:pt x="162" y="21926"/>
                </a:lnTo>
                <a:lnTo>
                  <a:pt x="227" y="22185"/>
                </a:lnTo>
                <a:lnTo>
                  <a:pt x="291" y="22444"/>
                </a:lnTo>
                <a:lnTo>
                  <a:pt x="518" y="22993"/>
                </a:lnTo>
                <a:lnTo>
                  <a:pt x="712" y="23543"/>
                </a:lnTo>
                <a:lnTo>
                  <a:pt x="873" y="23899"/>
                </a:lnTo>
                <a:lnTo>
                  <a:pt x="906" y="23996"/>
                </a:lnTo>
                <a:lnTo>
                  <a:pt x="1003" y="24093"/>
                </a:lnTo>
                <a:lnTo>
                  <a:pt x="1132" y="24125"/>
                </a:lnTo>
                <a:lnTo>
                  <a:pt x="1261" y="24093"/>
                </a:lnTo>
                <a:lnTo>
                  <a:pt x="1358" y="24157"/>
                </a:lnTo>
                <a:lnTo>
                  <a:pt x="1423" y="24222"/>
                </a:lnTo>
                <a:lnTo>
                  <a:pt x="1585" y="24384"/>
                </a:lnTo>
                <a:lnTo>
                  <a:pt x="1779" y="24513"/>
                </a:lnTo>
                <a:lnTo>
                  <a:pt x="2005" y="24643"/>
                </a:lnTo>
                <a:lnTo>
                  <a:pt x="2232" y="24740"/>
                </a:lnTo>
                <a:lnTo>
                  <a:pt x="2458" y="24869"/>
                </a:lnTo>
                <a:lnTo>
                  <a:pt x="2749" y="24934"/>
                </a:lnTo>
                <a:lnTo>
                  <a:pt x="3266" y="25063"/>
                </a:lnTo>
                <a:lnTo>
                  <a:pt x="3687" y="25160"/>
                </a:lnTo>
                <a:lnTo>
                  <a:pt x="4107" y="25192"/>
                </a:lnTo>
                <a:lnTo>
                  <a:pt x="4463" y="25225"/>
                </a:lnTo>
                <a:lnTo>
                  <a:pt x="5174" y="25225"/>
                </a:lnTo>
                <a:lnTo>
                  <a:pt x="5563" y="25192"/>
                </a:lnTo>
                <a:lnTo>
                  <a:pt x="6339" y="25128"/>
                </a:lnTo>
                <a:lnTo>
                  <a:pt x="7309" y="25063"/>
                </a:lnTo>
                <a:lnTo>
                  <a:pt x="8247" y="24966"/>
                </a:lnTo>
                <a:lnTo>
                  <a:pt x="8699" y="24934"/>
                </a:lnTo>
                <a:lnTo>
                  <a:pt x="9120" y="24837"/>
                </a:lnTo>
                <a:lnTo>
                  <a:pt x="9961" y="24675"/>
                </a:lnTo>
                <a:lnTo>
                  <a:pt x="10931" y="24546"/>
                </a:lnTo>
                <a:lnTo>
                  <a:pt x="12515" y="24319"/>
                </a:lnTo>
                <a:lnTo>
                  <a:pt x="13033" y="24255"/>
                </a:lnTo>
                <a:lnTo>
                  <a:pt x="13647" y="24125"/>
                </a:lnTo>
                <a:lnTo>
                  <a:pt x="14100" y="23996"/>
                </a:lnTo>
                <a:lnTo>
                  <a:pt x="14520" y="23866"/>
                </a:lnTo>
                <a:lnTo>
                  <a:pt x="14812" y="23737"/>
                </a:lnTo>
                <a:lnTo>
                  <a:pt x="15103" y="23608"/>
                </a:lnTo>
                <a:lnTo>
                  <a:pt x="15361" y="23446"/>
                </a:lnTo>
                <a:lnTo>
                  <a:pt x="15458" y="23349"/>
                </a:lnTo>
                <a:lnTo>
                  <a:pt x="15555" y="23220"/>
                </a:lnTo>
                <a:lnTo>
                  <a:pt x="15685" y="23090"/>
                </a:lnTo>
                <a:lnTo>
                  <a:pt x="15782" y="22929"/>
                </a:lnTo>
                <a:lnTo>
                  <a:pt x="15846" y="22767"/>
                </a:lnTo>
                <a:lnTo>
                  <a:pt x="15911" y="22573"/>
                </a:lnTo>
                <a:lnTo>
                  <a:pt x="15943" y="22249"/>
                </a:lnTo>
                <a:lnTo>
                  <a:pt x="15943" y="21861"/>
                </a:lnTo>
                <a:lnTo>
                  <a:pt x="15879" y="21118"/>
                </a:lnTo>
                <a:lnTo>
                  <a:pt x="15846" y="20341"/>
                </a:lnTo>
                <a:lnTo>
                  <a:pt x="15782" y="19727"/>
                </a:lnTo>
                <a:lnTo>
                  <a:pt x="15782" y="18789"/>
                </a:lnTo>
                <a:lnTo>
                  <a:pt x="15749" y="18078"/>
                </a:lnTo>
                <a:lnTo>
                  <a:pt x="15717" y="17560"/>
                </a:lnTo>
                <a:lnTo>
                  <a:pt x="15685" y="17043"/>
                </a:lnTo>
                <a:lnTo>
                  <a:pt x="15588" y="15458"/>
                </a:lnTo>
                <a:lnTo>
                  <a:pt x="15491" y="13841"/>
                </a:lnTo>
                <a:lnTo>
                  <a:pt x="15426" y="13130"/>
                </a:lnTo>
                <a:lnTo>
                  <a:pt x="15394" y="12677"/>
                </a:lnTo>
                <a:lnTo>
                  <a:pt x="15361" y="12224"/>
                </a:lnTo>
                <a:lnTo>
                  <a:pt x="15297" y="11739"/>
                </a:lnTo>
                <a:lnTo>
                  <a:pt x="15232" y="11351"/>
                </a:lnTo>
                <a:lnTo>
                  <a:pt x="15167" y="10963"/>
                </a:lnTo>
                <a:lnTo>
                  <a:pt x="15135" y="10575"/>
                </a:lnTo>
                <a:lnTo>
                  <a:pt x="15070" y="9476"/>
                </a:lnTo>
                <a:lnTo>
                  <a:pt x="14973" y="8699"/>
                </a:lnTo>
                <a:lnTo>
                  <a:pt x="14941" y="8279"/>
                </a:lnTo>
                <a:lnTo>
                  <a:pt x="14941" y="7794"/>
                </a:lnTo>
                <a:lnTo>
                  <a:pt x="14941" y="5951"/>
                </a:lnTo>
                <a:lnTo>
                  <a:pt x="14973" y="4107"/>
                </a:lnTo>
                <a:lnTo>
                  <a:pt x="15038" y="3299"/>
                </a:lnTo>
                <a:lnTo>
                  <a:pt x="15070" y="2911"/>
                </a:lnTo>
                <a:lnTo>
                  <a:pt x="15103" y="2490"/>
                </a:lnTo>
                <a:lnTo>
                  <a:pt x="15103" y="1714"/>
                </a:lnTo>
                <a:lnTo>
                  <a:pt x="15038" y="1326"/>
                </a:lnTo>
                <a:lnTo>
                  <a:pt x="15006" y="1132"/>
                </a:lnTo>
                <a:lnTo>
                  <a:pt x="14941" y="938"/>
                </a:lnTo>
                <a:lnTo>
                  <a:pt x="14844" y="744"/>
                </a:lnTo>
                <a:lnTo>
                  <a:pt x="14682" y="582"/>
                </a:lnTo>
                <a:lnTo>
                  <a:pt x="14520" y="485"/>
                </a:lnTo>
                <a:lnTo>
                  <a:pt x="14326" y="421"/>
                </a:lnTo>
                <a:lnTo>
                  <a:pt x="13906" y="421"/>
                </a:lnTo>
                <a:lnTo>
                  <a:pt x="13680" y="453"/>
                </a:lnTo>
                <a:lnTo>
                  <a:pt x="12904" y="453"/>
                </a:lnTo>
                <a:lnTo>
                  <a:pt x="12871" y="421"/>
                </a:lnTo>
                <a:lnTo>
                  <a:pt x="12839" y="356"/>
                </a:lnTo>
                <a:lnTo>
                  <a:pt x="12807" y="356"/>
                </a:lnTo>
                <a:lnTo>
                  <a:pt x="12709" y="226"/>
                </a:lnTo>
                <a:lnTo>
                  <a:pt x="12580" y="129"/>
                </a:lnTo>
                <a:lnTo>
                  <a:pt x="12451" y="32"/>
                </a:lnTo>
                <a:lnTo>
                  <a:pt x="1232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1" name="Google Shape;271;p18"/>
          <p:cNvGrpSpPr/>
          <p:nvPr/>
        </p:nvGrpSpPr>
        <p:grpSpPr>
          <a:xfrm>
            <a:off x="8096356" y="85156"/>
            <a:ext cx="965609" cy="756284"/>
            <a:chOff x="-1449344" y="-682444"/>
            <a:chExt cx="965609" cy="756284"/>
          </a:xfrm>
        </p:grpSpPr>
        <p:sp>
          <p:nvSpPr>
            <p:cNvPr id="272" name="Google Shape;272;p18"/>
            <p:cNvSpPr/>
            <p:nvPr/>
          </p:nvSpPr>
          <p:spPr>
            <a:xfrm>
              <a:off x="-1449344" y="-682444"/>
              <a:ext cx="898767" cy="536454"/>
            </a:xfrm>
            <a:custGeom>
              <a:avLst/>
              <a:gdLst/>
              <a:ahLst/>
              <a:cxnLst/>
              <a:rect l="l" t="t" r="r" b="b"/>
              <a:pathLst>
                <a:path w="16526" h="9864" extrusionOk="0">
                  <a:moveTo>
                    <a:pt x="4819" y="938"/>
                  </a:moveTo>
                  <a:lnTo>
                    <a:pt x="4787" y="1035"/>
                  </a:lnTo>
                  <a:lnTo>
                    <a:pt x="4496" y="1035"/>
                  </a:lnTo>
                  <a:lnTo>
                    <a:pt x="4204" y="970"/>
                  </a:lnTo>
                  <a:lnTo>
                    <a:pt x="4496" y="938"/>
                  </a:lnTo>
                  <a:close/>
                  <a:moveTo>
                    <a:pt x="3558" y="1067"/>
                  </a:moveTo>
                  <a:lnTo>
                    <a:pt x="3558" y="1100"/>
                  </a:lnTo>
                  <a:lnTo>
                    <a:pt x="3590" y="1164"/>
                  </a:lnTo>
                  <a:lnTo>
                    <a:pt x="2976" y="1229"/>
                  </a:lnTo>
                  <a:lnTo>
                    <a:pt x="3105" y="1164"/>
                  </a:lnTo>
                  <a:lnTo>
                    <a:pt x="3558" y="1067"/>
                  </a:lnTo>
                  <a:close/>
                  <a:moveTo>
                    <a:pt x="7697" y="1261"/>
                  </a:moveTo>
                  <a:lnTo>
                    <a:pt x="8085" y="1294"/>
                  </a:lnTo>
                  <a:lnTo>
                    <a:pt x="8085" y="1326"/>
                  </a:lnTo>
                  <a:lnTo>
                    <a:pt x="7568" y="1294"/>
                  </a:lnTo>
                  <a:lnTo>
                    <a:pt x="7697" y="1261"/>
                  </a:lnTo>
                  <a:close/>
                  <a:moveTo>
                    <a:pt x="9993" y="1520"/>
                  </a:moveTo>
                  <a:lnTo>
                    <a:pt x="10090" y="1552"/>
                  </a:lnTo>
                  <a:lnTo>
                    <a:pt x="10123" y="1585"/>
                  </a:lnTo>
                  <a:lnTo>
                    <a:pt x="10123" y="1617"/>
                  </a:lnTo>
                  <a:lnTo>
                    <a:pt x="10090" y="1617"/>
                  </a:lnTo>
                  <a:lnTo>
                    <a:pt x="9993" y="1552"/>
                  </a:lnTo>
                  <a:lnTo>
                    <a:pt x="9993" y="1520"/>
                  </a:lnTo>
                  <a:close/>
                  <a:moveTo>
                    <a:pt x="2685" y="1682"/>
                  </a:moveTo>
                  <a:lnTo>
                    <a:pt x="2814" y="1714"/>
                  </a:lnTo>
                  <a:lnTo>
                    <a:pt x="2361" y="1811"/>
                  </a:lnTo>
                  <a:lnTo>
                    <a:pt x="2264" y="1811"/>
                  </a:lnTo>
                  <a:lnTo>
                    <a:pt x="2588" y="1714"/>
                  </a:lnTo>
                  <a:lnTo>
                    <a:pt x="2685" y="1682"/>
                  </a:lnTo>
                  <a:close/>
                  <a:moveTo>
                    <a:pt x="5239" y="2070"/>
                  </a:moveTo>
                  <a:lnTo>
                    <a:pt x="5272" y="2102"/>
                  </a:lnTo>
                  <a:lnTo>
                    <a:pt x="5336" y="2231"/>
                  </a:lnTo>
                  <a:lnTo>
                    <a:pt x="5304" y="2231"/>
                  </a:lnTo>
                  <a:lnTo>
                    <a:pt x="4981" y="2167"/>
                  </a:lnTo>
                  <a:lnTo>
                    <a:pt x="5239" y="2070"/>
                  </a:lnTo>
                  <a:close/>
                  <a:moveTo>
                    <a:pt x="7341" y="2167"/>
                  </a:moveTo>
                  <a:lnTo>
                    <a:pt x="8053" y="2264"/>
                  </a:lnTo>
                  <a:lnTo>
                    <a:pt x="8021" y="2361"/>
                  </a:lnTo>
                  <a:lnTo>
                    <a:pt x="7924" y="2328"/>
                  </a:lnTo>
                  <a:lnTo>
                    <a:pt x="7341" y="2167"/>
                  </a:lnTo>
                  <a:close/>
                  <a:moveTo>
                    <a:pt x="2199" y="2296"/>
                  </a:moveTo>
                  <a:lnTo>
                    <a:pt x="2329" y="2328"/>
                  </a:lnTo>
                  <a:lnTo>
                    <a:pt x="2232" y="2393"/>
                  </a:lnTo>
                  <a:lnTo>
                    <a:pt x="1973" y="2425"/>
                  </a:lnTo>
                  <a:lnTo>
                    <a:pt x="1908" y="2458"/>
                  </a:lnTo>
                  <a:lnTo>
                    <a:pt x="1779" y="2425"/>
                  </a:lnTo>
                  <a:lnTo>
                    <a:pt x="2199" y="2296"/>
                  </a:lnTo>
                  <a:close/>
                  <a:moveTo>
                    <a:pt x="10543" y="2005"/>
                  </a:moveTo>
                  <a:lnTo>
                    <a:pt x="10899" y="2328"/>
                  </a:lnTo>
                  <a:lnTo>
                    <a:pt x="11190" y="2555"/>
                  </a:lnTo>
                  <a:lnTo>
                    <a:pt x="11190" y="2555"/>
                  </a:lnTo>
                  <a:lnTo>
                    <a:pt x="10543" y="2199"/>
                  </a:lnTo>
                  <a:lnTo>
                    <a:pt x="10543" y="2102"/>
                  </a:lnTo>
                  <a:lnTo>
                    <a:pt x="10543" y="2005"/>
                  </a:lnTo>
                  <a:close/>
                  <a:moveTo>
                    <a:pt x="6371" y="2684"/>
                  </a:moveTo>
                  <a:lnTo>
                    <a:pt x="6598" y="2749"/>
                  </a:lnTo>
                  <a:lnTo>
                    <a:pt x="6274" y="2716"/>
                  </a:lnTo>
                  <a:lnTo>
                    <a:pt x="6242" y="2684"/>
                  </a:lnTo>
                  <a:close/>
                  <a:moveTo>
                    <a:pt x="2329" y="2975"/>
                  </a:moveTo>
                  <a:lnTo>
                    <a:pt x="2943" y="3008"/>
                  </a:lnTo>
                  <a:lnTo>
                    <a:pt x="3396" y="3008"/>
                  </a:lnTo>
                  <a:lnTo>
                    <a:pt x="3364" y="3040"/>
                  </a:lnTo>
                  <a:lnTo>
                    <a:pt x="2199" y="3040"/>
                  </a:lnTo>
                  <a:lnTo>
                    <a:pt x="2296" y="2975"/>
                  </a:lnTo>
                  <a:close/>
                  <a:moveTo>
                    <a:pt x="3493" y="3493"/>
                  </a:moveTo>
                  <a:lnTo>
                    <a:pt x="2943" y="3557"/>
                  </a:lnTo>
                  <a:lnTo>
                    <a:pt x="3073" y="3525"/>
                  </a:lnTo>
                  <a:lnTo>
                    <a:pt x="3493" y="3493"/>
                  </a:lnTo>
                  <a:close/>
                  <a:moveTo>
                    <a:pt x="874" y="3428"/>
                  </a:moveTo>
                  <a:lnTo>
                    <a:pt x="1100" y="3493"/>
                  </a:lnTo>
                  <a:lnTo>
                    <a:pt x="1132" y="3493"/>
                  </a:lnTo>
                  <a:lnTo>
                    <a:pt x="1068" y="3590"/>
                  </a:lnTo>
                  <a:lnTo>
                    <a:pt x="971" y="3557"/>
                  </a:lnTo>
                  <a:lnTo>
                    <a:pt x="938" y="3525"/>
                  </a:lnTo>
                  <a:lnTo>
                    <a:pt x="874" y="3493"/>
                  </a:lnTo>
                  <a:lnTo>
                    <a:pt x="841" y="3460"/>
                  </a:lnTo>
                  <a:lnTo>
                    <a:pt x="874" y="3428"/>
                  </a:lnTo>
                  <a:close/>
                  <a:moveTo>
                    <a:pt x="10963" y="3622"/>
                  </a:moveTo>
                  <a:lnTo>
                    <a:pt x="11493" y="3857"/>
                  </a:lnTo>
                  <a:lnTo>
                    <a:pt x="11287" y="3784"/>
                  </a:lnTo>
                  <a:lnTo>
                    <a:pt x="10963" y="3687"/>
                  </a:lnTo>
                  <a:lnTo>
                    <a:pt x="10963" y="3622"/>
                  </a:lnTo>
                  <a:close/>
                  <a:moveTo>
                    <a:pt x="2167" y="4042"/>
                  </a:moveTo>
                  <a:lnTo>
                    <a:pt x="1747" y="4107"/>
                  </a:lnTo>
                  <a:lnTo>
                    <a:pt x="1359" y="4139"/>
                  </a:lnTo>
                  <a:lnTo>
                    <a:pt x="1359" y="4139"/>
                  </a:lnTo>
                  <a:lnTo>
                    <a:pt x="1391" y="4075"/>
                  </a:lnTo>
                  <a:lnTo>
                    <a:pt x="1747" y="4075"/>
                  </a:lnTo>
                  <a:lnTo>
                    <a:pt x="2167" y="4042"/>
                  </a:lnTo>
                  <a:close/>
                  <a:moveTo>
                    <a:pt x="550" y="3784"/>
                  </a:moveTo>
                  <a:lnTo>
                    <a:pt x="679" y="3913"/>
                  </a:lnTo>
                  <a:lnTo>
                    <a:pt x="615" y="3978"/>
                  </a:lnTo>
                  <a:lnTo>
                    <a:pt x="550" y="4075"/>
                  </a:lnTo>
                  <a:lnTo>
                    <a:pt x="550" y="4172"/>
                  </a:lnTo>
                  <a:lnTo>
                    <a:pt x="550" y="4269"/>
                  </a:lnTo>
                  <a:lnTo>
                    <a:pt x="582" y="4366"/>
                  </a:lnTo>
                  <a:lnTo>
                    <a:pt x="615" y="4430"/>
                  </a:lnTo>
                  <a:lnTo>
                    <a:pt x="550" y="4463"/>
                  </a:lnTo>
                  <a:lnTo>
                    <a:pt x="453" y="4527"/>
                  </a:lnTo>
                  <a:lnTo>
                    <a:pt x="453" y="4139"/>
                  </a:lnTo>
                  <a:lnTo>
                    <a:pt x="550" y="3784"/>
                  </a:lnTo>
                  <a:close/>
                  <a:moveTo>
                    <a:pt x="13874" y="4851"/>
                  </a:moveTo>
                  <a:lnTo>
                    <a:pt x="14100" y="5077"/>
                  </a:lnTo>
                  <a:lnTo>
                    <a:pt x="14197" y="5207"/>
                  </a:lnTo>
                  <a:lnTo>
                    <a:pt x="14456" y="5530"/>
                  </a:lnTo>
                  <a:lnTo>
                    <a:pt x="14133" y="5174"/>
                  </a:lnTo>
                  <a:lnTo>
                    <a:pt x="13842" y="4851"/>
                  </a:lnTo>
                  <a:close/>
                  <a:moveTo>
                    <a:pt x="841" y="5368"/>
                  </a:moveTo>
                  <a:lnTo>
                    <a:pt x="971" y="5595"/>
                  </a:lnTo>
                  <a:lnTo>
                    <a:pt x="1197" y="5789"/>
                  </a:lnTo>
                  <a:lnTo>
                    <a:pt x="1003" y="5659"/>
                  </a:lnTo>
                  <a:lnTo>
                    <a:pt x="841" y="5498"/>
                  </a:lnTo>
                  <a:lnTo>
                    <a:pt x="744" y="5368"/>
                  </a:lnTo>
                  <a:close/>
                  <a:moveTo>
                    <a:pt x="14779" y="6371"/>
                  </a:moveTo>
                  <a:lnTo>
                    <a:pt x="14844" y="6436"/>
                  </a:lnTo>
                  <a:lnTo>
                    <a:pt x="14973" y="6565"/>
                  </a:lnTo>
                  <a:lnTo>
                    <a:pt x="15006" y="6597"/>
                  </a:lnTo>
                  <a:lnTo>
                    <a:pt x="15038" y="6630"/>
                  </a:lnTo>
                  <a:lnTo>
                    <a:pt x="15070" y="6694"/>
                  </a:lnTo>
                  <a:lnTo>
                    <a:pt x="15265" y="7018"/>
                  </a:lnTo>
                  <a:lnTo>
                    <a:pt x="14779" y="6371"/>
                  </a:lnTo>
                  <a:close/>
                  <a:moveTo>
                    <a:pt x="5627" y="0"/>
                  </a:moveTo>
                  <a:lnTo>
                    <a:pt x="5207" y="65"/>
                  </a:lnTo>
                  <a:lnTo>
                    <a:pt x="4787" y="129"/>
                  </a:lnTo>
                  <a:lnTo>
                    <a:pt x="4366" y="226"/>
                  </a:lnTo>
                  <a:lnTo>
                    <a:pt x="3946" y="356"/>
                  </a:lnTo>
                  <a:lnTo>
                    <a:pt x="3461" y="517"/>
                  </a:lnTo>
                  <a:lnTo>
                    <a:pt x="2976" y="711"/>
                  </a:lnTo>
                  <a:lnTo>
                    <a:pt x="2555" y="906"/>
                  </a:lnTo>
                  <a:lnTo>
                    <a:pt x="2458" y="970"/>
                  </a:lnTo>
                  <a:lnTo>
                    <a:pt x="2005" y="1229"/>
                  </a:lnTo>
                  <a:lnTo>
                    <a:pt x="1585" y="1520"/>
                  </a:lnTo>
                  <a:lnTo>
                    <a:pt x="1229" y="1843"/>
                  </a:lnTo>
                  <a:lnTo>
                    <a:pt x="1068" y="2005"/>
                  </a:lnTo>
                  <a:lnTo>
                    <a:pt x="906" y="2199"/>
                  </a:lnTo>
                  <a:lnTo>
                    <a:pt x="841" y="2264"/>
                  </a:lnTo>
                  <a:lnTo>
                    <a:pt x="485" y="2716"/>
                  </a:lnTo>
                  <a:lnTo>
                    <a:pt x="356" y="2975"/>
                  </a:lnTo>
                  <a:lnTo>
                    <a:pt x="259" y="3202"/>
                  </a:lnTo>
                  <a:lnTo>
                    <a:pt x="259" y="3169"/>
                  </a:lnTo>
                  <a:lnTo>
                    <a:pt x="97" y="3654"/>
                  </a:lnTo>
                  <a:lnTo>
                    <a:pt x="33" y="3978"/>
                  </a:lnTo>
                  <a:lnTo>
                    <a:pt x="0" y="4236"/>
                  </a:lnTo>
                  <a:lnTo>
                    <a:pt x="0" y="4495"/>
                  </a:lnTo>
                  <a:lnTo>
                    <a:pt x="65" y="4754"/>
                  </a:lnTo>
                  <a:lnTo>
                    <a:pt x="65" y="4786"/>
                  </a:lnTo>
                  <a:lnTo>
                    <a:pt x="65" y="4819"/>
                  </a:lnTo>
                  <a:lnTo>
                    <a:pt x="130" y="5142"/>
                  </a:lnTo>
                  <a:lnTo>
                    <a:pt x="162" y="5174"/>
                  </a:lnTo>
                  <a:lnTo>
                    <a:pt x="227" y="5336"/>
                  </a:lnTo>
                  <a:lnTo>
                    <a:pt x="291" y="5530"/>
                  </a:lnTo>
                  <a:lnTo>
                    <a:pt x="388" y="5692"/>
                  </a:lnTo>
                  <a:lnTo>
                    <a:pt x="582" y="5918"/>
                  </a:lnTo>
                  <a:lnTo>
                    <a:pt x="809" y="6112"/>
                  </a:lnTo>
                  <a:lnTo>
                    <a:pt x="1035" y="6274"/>
                  </a:lnTo>
                  <a:lnTo>
                    <a:pt x="1262" y="6403"/>
                  </a:lnTo>
                  <a:lnTo>
                    <a:pt x="1520" y="6500"/>
                  </a:lnTo>
                  <a:lnTo>
                    <a:pt x="1779" y="6565"/>
                  </a:lnTo>
                  <a:lnTo>
                    <a:pt x="2070" y="6597"/>
                  </a:lnTo>
                  <a:lnTo>
                    <a:pt x="2329" y="6630"/>
                  </a:lnTo>
                  <a:lnTo>
                    <a:pt x="2620" y="6630"/>
                  </a:lnTo>
                  <a:lnTo>
                    <a:pt x="2879" y="6597"/>
                  </a:lnTo>
                  <a:lnTo>
                    <a:pt x="3331" y="6500"/>
                  </a:lnTo>
                  <a:lnTo>
                    <a:pt x="3784" y="6371"/>
                  </a:lnTo>
                  <a:lnTo>
                    <a:pt x="4204" y="6177"/>
                  </a:lnTo>
                  <a:lnTo>
                    <a:pt x="4657" y="5886"/>
                  </a:lnTo>
                  <a:lnTo>
                    <a:pt x="5078" y="5595"/>
                  </a:lnTo>
                  <a:lnTo>
                    <a:pt x="5272" y="5465"/>
                  </a:lnTo>
                  <a:lnTo>
                    <a:pt x="5530" y="5304"/>
                  </a:lnTo>
                  <a:lnTo>
                    <a:pt x="5918" y="5077"/>
                  </a:lnTo>
                  <a:lnTo>
                    <a:pt x="6339" y="4883"/>
                  </a:lnTo>
                  <a:lnTo>
                    <a:pt x="7050" y="4560"/>
                  </a:lnTo>
                  <a:lnTo>
                    <a:pt x="7406" y="4430"/>
                  </a:lnTo>
                  <a:lnTo>
                    <a:pt x="7729" y="4333"/>
                  </a:lnTo>
                  <a:lnTo>
                    <a:pt x="8182" y="4204"/>
                  </a:lnTo>
                  <a:lnTo>
                    <a:pt x="8667" y="4139"/>
                  </a:lnTo>
                  <a:lnTo>
                    <a:pt x="9185" y="4139"/>
                  </a:lnTo>
                  <a:lnTo>
                    <a:pt x="9702" y="4172"/>
                  </a:lnTo>
                  <a:lnTo>
                    <a:pt x="10155" y="4236"/>
                  </a:lnTo>
                  <a:lnTo>
                    <a:pt x="10672" y="4333"/>
                  </a:lnTo>
                  <a:lnTo>
                    <a:pt x="11190" y="4495"/>
                  </a:lnTo>
                  <a:lnTo>
                    <a:pt x="11675" y="4689"/>
                  </a:lnTo>
                  <a:lnTo>
                    <a:pt x="12160" y="4883"/>
                  </a:lnTo>
                  <a:lnTo>
                    <a:pt x="12645" y="5110"/>
                  </a:lnTo>
                  <a:lnTo>
                    <a:pt x="13065" y="5401"/>
                  </a:lnTo>
                  <a:lnTo>
                    <a:pt x="13486" y="5692"/>
                  </a:lnTo>
                  <a:lnTo>
                    <a:pt x="13874" y="6015"/>
                  </a:lnTo>
                  <a:lnTo>
                    <a:pt x="14197" y="6306"/>
                  </a:lnTo>
                  <a:lnTo>
                    <a:pt x="14456" y="6597"/>
                  </a:lnTo>
                  <a:lnTo>
                    <a:pt x="14682" y="6888"/>
                  </a:lnTo>
                  <a:lnTo>
                    <a:pt x="14909" y="7212"/>
                  </a:lnTo>
                  <a:lnTo>
                    <a:pt x="15394" y="7955"/>
                  </a:lnTo>
                  <a:lnTo>
                    <a:pt x="15620" y="8376"/>
                  </a:lnTo>
                  <a:lnTo>
                    <a:pt x="15814" y="8764"/>
                  </a:lnTo>
                  <a:lnTo>
                    <a:pt x="16008" y="9184"/>
                  </a:lnTo>
                  <a:lnTo>
                    <a:pt x="16170" y="9605"/>
                  </a:lnTo>
                  <a:lnTo>
                    <a:pt x="16202" y="9734"/>
                  </a:lnTo>
                  <a:lnTo>
                    <a:pt x="16235" y="9766"/>
                  </a:lnTo>
                  <a:lnTo>
                    <a:pt x="16267" y="9831"/>
                  </a:lnTo>
                  <a:lnTo>
                    <a:pt x="16332" y="9863"/>
                  </a:lnTo>
                  <a:lnTo>
                    <a:pt x="16396" y="9863"/>
                  </a:lnTo>
                  <a:lnTo>
                    <a:pt x="16461" y="9831"/>
                  </a:lnTo>
                  <a:lnTo>
                    <a:pt x="16526" y="9766"/>
                  </a:lnTo>
                  <a:lnTo>
                    <a:pt x="16526" y="9702"/>
                  </a:lnTo>
                  <a:lnTo>
                    <a:pt x="16526" y="9637"/>
                  </a:lnTo>
                  <a:lnTo>
                    <a:pt x="16493" y="9443"/>
                  </a:lnTo>
                  <a:lnTo>
                    <a:pt x="16429" y="9249"/>
                  </a:lnTo>
                  <a:lnTo>
                    <a:pt x="16235" y="8441"/>
                  </a:lnTo>
                  <a:lnTo>
                    <a:pt x="16170" y="8085"/>
                  </a:lnTo>
                  <a:lnTo>
                    <a:pt x="16073" y="7761"/>
                  </a:lnTo>
                  <a:lnTo>
                    <a:pt x="15847" y="7082"/>
                  </a:lnTo>
                  <a:lnTo>
                    <a:pt x="15620" y="6565"/>
                  </a:lnTo>
                  <a:lnTo>
                    <a:pt x="15362" y="6047"/>
                  </a:lnTo>
                  <a:lnTo>
                    <a:pt x="15070" y="5465"/>
                  </a:lnTo>
                  <a:lnTo>
                    <a:pt x="14747" y="4948"/>
                  </a:lnTo>
                  <a:lnTo>
                    <a:pt x="14424" y="4430"/>
                  </a:lnTo>
                  <a:lnTo>
                    <a:pt x="14036" y="3913"/>
                  </a:lnTo>
                  <a:lnTo>
                    <a:pt x="13777" y="3622"/>
                  </a:lnTo>
                  <a:lnTo>
                    <a:pt x="13518" y="3331"/>
                  </a:lnTo>
                  <a:lnTo>
                    <a:pt x="12968" y="2814"/>
                  </a:lnTo>
                  <a:lnTo>
                    <a:pt x="12483" y="2393"/>
                  </a:lnTo>
                  <a:lnTo>
                    <a:pt x="11966" y="2005"/>
                  </a:lnTo>
                  <a:lnTo>
                    <a:pt x="11675" y="1779"/>
                  </a:lnTo>
                  <a:lnTo>
                    <a:pt x="11254" y="1488"/>
                  </a:lnTo>
                  <a:lnTo>
                    <a:pt x="10802" y="1229"/>
                  </a:lnTo>
                  <a:lnTo>
                    <a:pt x="10381" y="1003"/>
                  </a:lnTo>
                  <a:lnTo>
                    <a:pt x="9832" y="744"/>
                  </a:lnTo>
                  <a:lnTo>
                    <a:pt x="9249" y="550"/>
                  </a:lnTo>
                  <a:lnTo>
                    <a:pt x="8118" y="291"/>
                  </a:lnTo>
                  <a:lnTo>
                    <a:pt x="6889" y="32"/>
                  </a:lnTo>
                  <a:lnTo>
                    <a:pt x="6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-620948" y="-677169"/>
              <a:ext cx="137213" cy="376399"/>
            </a:xfrm>
            <a:custGeom>
              <a:avLst/>
              <a:gdLst/>
              <a:ahLst/>
              <a:cxnLst/>
              <a:rect l="l" t="t" r="r" b="b"/>
              <a:pathLst>
                <a:path w="2523" h="6921" extrusionOk="0">
                  <a:moveTo>
                    <a:pt x="615" y="614"/>
                  </a:moveTo>
                  <a:lnTo>
                    <a:pt x="744" y="711"/>
                  </a:lnTo>
                  <a:lnTo>
                    <a:pt x="615" y="711"/>
                  </a:lnTo>
                  <a:lnTo>
                    <a:pt x="615" y="614"/>
                  </a:lnTo>
                  <a:close/>
                  <a:moveTo>
                    <a:pt x="647" y="1229"/>
                  </a:moveTo>
                  <a:lnTo>
                    <a:pt x="1035" y="2296"/>
                  </a:lnTo>
                  <a:lnTo>
                    <a:pt x="1067" y="2393"/>
                  </a:lnTo>
                  <a:lnTo>
                    <a:pt x="1003" y="2425"/>
                  </a:lnTo>
                  <a:lnTo>
                    <a:pt x="809" y="1876"/>
                  </a:lnTo>
                  <a:lnTo>
                    <a:pt x="647" y="1294"/>
                  </a:lnTo>
                  <a:lnTo>
                    <a:pt x="647" y="1229"/>
                  </a:lnTo>
                  <a:close/>
                  <a:moveTo>
                    <a:pt x="679" y="0"/>
                  </a:moveTo>
                  <a:lnTo>
                    <a:pt x="518" y="65"/>
                  </a:lnTo>
                  <a:lnTo>
                    <a:pt x="324" y="162"/>
                  </a:lnTo>
                  <a:lnTo>
                    <a:pt x="227" y="226"/>
                  </a:lnTo>
                  <a:lnTo>
                    <a:pt x="162" y="323"/>
                  </a:lnTo>
                  <a:lnTo>
                    <a:pt x="97" y="453"/>
                  </a:lnTo>
                  <a:lnTo>
                    <a:pt x="65" y="550"/>
                  </a:lnTo>
                  <a:lnTo>
                    <a:pt x="33" y="776"/>
                  </a:lnTo>
                  <a:lnTo>
                    <a:pt x="33" y="744"/>
                  </a:lnTo>
                  <a:lnTo>
                    <a:pt x="0" y="938"/>
                  </a:lnTo>
                  <a:lnTo>
                    <a:pt x="33" y="1100"/>
                  </a:lnTo>
                  <a:lnTo>
                    <a:pt x="65" y="1488"/>
                  </a:lnTo>
                  <a:lnTo>
                    <a:pt x="162" y="2037"/>
                  </a:lnTo>
                  <a:lnTo>
                    <a:pt x="324" y="2522"/>
                  </a:lnTo>
                  <a:lnTo>
                    <a:pt x="550" y="3040"/>
                  </a:lnTo>
                  <a:lnTo>
                    <a:pt x="615" y="3169"/>
                  </a:lnTo>
                  <a:lnTo>
                    <a:pt x="809" y="3428"/>
                  </a:lnTo>
                  <a:lnTo>
                    <a:pt x="1003" y="3719"/>
                  </a:lnTo>
                  <a:lnTo>
                    <a:pt x="1132" y="3945"/>
                  </a:lnTo>
                  <a:lnTo>
                    <a:pt x="1229" y="4204"/>
                  </a:lnTo>
                  <a:lnTo>
                    <a:pt x="1423" y="4722"/>
                  </a:lnTo>
                  <a:lnTo>
                    <a:pt x="1552" y="5174"/>
                  </a:lnTo>
                  <a:lnTo>
                    <a:pt x="1552" y="5239"/>
                  </a:lnTo>
                  <a:lnTo>
                    <a:pt x="1552" y="5271"/>
                  </a:lnTo>
                  <a:lnTo>
                    <a:pt x="1552" y="5401"/>
                  </a:lnTo>
                  <a:lnTo>
                    <a:pt x="1585" y="5433"/>
                  </a:lnTo>
                  <a:lnTo>
                    <a:pt x="1617" y="5498"/>
                  </a:lnTo>
                  <a:lnTo>
                    <a:pt x="1649" y="5562"/>
                  </a:lnTo>
                  <a:lnTo>
                    <a:pt x="1682" y="5724"/>
                  </a:lnTo>
                  <a:lnTo>
                    <a:pt x="1682" y="5789"/>
                  </a:lnTo>
                  <a:lnTo>
                    <a:pt x="1682" y="6015"/>
                  </a:lnTo>
                  <a:lnTo>
                    <a:pt x="1649" y="6500"/>
                  </a:lnTo>
                  <a:lnTo>
                    <a:pt x="1617" y="6694"/>
                  </a:lnTo>
                  <a:lnTo>
                    <a:pt x="1617" y="6759"/>
                  </a:lnTo>
                  <a:lnTo>
                    <a:pt x="1649" y="6856"/>
                  </a:lnTo>
                  <a:lnTo>
                    <a:pt x="1682" y="6888"/>
                  </a:lnTo>
                  <a:lnTo>
                    <a:pt x="1747" y="6921"/>
                  </a:lnTo>
                  <a:lnTo>
                    <a:pt x="1811" y="6921"/>
                  </a:lnTo>
                  <a:lnTo>
                    <a:pt x="1844" y="6888"/>
                  </a:lnTo>
                  <a:lnTo>
                    <a:pt x="1876" y="6856"/>
                  </a:lnTo>
                  <a:lnTo>
                    <a:pt x="1908" y="6824"/>
                  </a:lnTo>
                  <a:lnTo>
                    <a:pt x="1908" y="6791"/>
                  </a:lnTo>
                  <a:lnTo>
                    <a:pt x="1941" y="6727"/>
                  </a:lnTo>
                  <a:lnTo>
                    <a:pt x="1941" y="6694"/>
                  </a:lnTo>
                  <a:lnTo>
                    <a:pt x="2102" y="6144"/>
                  </a:lnTo>
                  <a:lnTo>
                    <a:pt x="2199" y="5821"/>
                  </a:lnTo>
                  <a:lnTo>
                    <a:pt x="2264" y="5498"/>
                  </a:lnTo>
                  <a:lnTo>
                    <a:pt x="2296" y="5433"/>
                  </a:lnTo>
                  <a:lnTo>
                    <a:pt x="2329" y="5368"/>
                  </a:lnTo>
                  <a:lnTo>
                    <a:pt x="2393" y="5207"/>
                  </a:lnTo>
                  <a:lnTo>
                    <a:pt x="2426" y="5013"/>
                  </a:lnTo>
                  <a:lnTo>
                    <a:pt x="2490" y="4495"/>
                  </a:lnTo>
                  <a:lnTo>
                    <a:pt x="2523" y="3945"/>
                  </a:lnTo>
                  <a:lnTo>
                    <a:pt x="2523" y="3913"/>
                  </a:lnTo>
                  <a:lnTo>
                    <a:pt x="2490" y="3525"/>
                  </a:lnTo>
                  <a:lnTo>
                    <a:pt x="2490" y="3428"/>
                  </a:lnTo>
                  <a:lnTo>
                    <a:pt x="2490" y="3202"/>
                  </a:lnTo>
                  <a:lnTo>
                    <a:pt x="2490" y="2684"/>
                  </a:lnTo>
                  <a:lnTo>
                    <a:pt x="2458" y="2167"/>
                  </a:lnTo>
                  <a:lnTo>
                    <a:pt x="2393" y="1649"/>
                  </a:lnTo>
                  <a:lnTo>
                    <a:pt x="2296" y="1164"/>
                  </a:lnTo>
                  <a:lnTo>
                    <a:pt x="2199" y="906"/>
                  </a:lnTo>
                  <a:lnTo>
                    <a:pt x="2102" y="679"/>
                  </a:lnTo>
                  <a:lnTo>
                    <a:pt x="1941" y="453"/>
                  </a:lnTo>
                  <a:lnTo>
                    <a:pt x="1779" y="259"/>
                  </a:lnTo>
                  <a:lnTo>
                    <a:pt x="1617" y="129"/>
                  </a:lnTo>
                  <a:lnTo>
                    <a:pt x="1455" y="65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-582280" y="-1809"/>
              <a:ext cx="54" cy="5330"/>
            </a:xfrm>
            <a:custGeom>
              <a:avLst/>
              <a:gdLst/>
              <a:ahLst/>
              <a:cxnLst/>
              <a:rect l="l" t="t" r="r" b="b"/>
              <a:pathLst>
                <a:path w="1" h="98" extrusionOk="0">
                  <a:moveTo>
                    <a:pt x="1" y="97"/>
                  </a:moveTo>
                  <a:lnTo>
                    <a:pt x="1" y="97"/>
                  </a:lnTo>
                  <a:lnTo>
                    <a:pt x="1" y="65"/>
                  </a:lnTo>
                  <a:lnTo>
                    <a:pt x="1" y="65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97"/>
                  </a:lnTo>
                  <a:lnTo>
                    <a:pt x="1" y="9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-584021" y="-56358"/>
              <a:ext cx="84460" cy="130198"/>
            </a:xfrm>
            <a:custGeom>
              <a:avLst/>
              <a:gdLst/>
              <a:ahLst/>
              <a:cxnLst/>
              <a:rect l="l" t="t" r="r" b="b"/>
              <a:pathLst>
                <a:path w="1553" h="2394" extrusionOk="0">
                  <a:moveTo>
                    <a:pt x="679" y="1"/>
                  </a:moveTo>
                  <a:lnTo>
                    <a:pt x="518" y="65"/>
                  </a:lnTo>
                  <a:lnTo>
                    <a:pt x="388" y="195"/>
                  </a:lnTo>
                  <a:lnTo>
                    <a:pt x="259" y="389"/>
                  </a:lnTo>
                  <a:lnTo>
                    <a:pt x="130" y="615"/>
                  </a:lnTo>
                  <a:lnTo>
                    <a:pt x="65" y="842"/>
                  </a:lnTo>
                  <a:lnTo>
                    <a:pt x="33" y="1068"/>
                  </a:lnTo>
                  <a:lnTo>
                    <a:pt x="0" y="1262"/>
                  </a:lnTo>
                  <a:lnTo>
                    <a:pt x="0" y="1391"/>
                  </a:lnTo>
                  <a:lnTo>
                    <a:pt x="33" y="1456"/>
                  </a:lnTo>
                  <a:lnTo>
                    <a:pt x="33" y="1650"/>
                  </a:lnTo>
                  <a:lnTo>
                    <a:pt x="65" y="1812"/>
                  </a:lnTo>
                  <a:lnTo>
                    <a:pt x="162" y="2038"/>
                  </a:lnTo>
                  <a:lnTo>
                    <a:pt x="227" y="2167"/>
                  </a:lnTo>
                  <a:lnTo>
                    <a:pt x="324" y="2264"/>
                  </a:lnTo>
                  <a:lnTo>
                    <a:pt x="453" y="2329"/>
                  </a:lnTo>
                  <a:lnTo>
                    <a:pt x="550" y="2394"/>
                  </a:lnTo>
                  <a:lnTo>
                    <a:pt x="809" y="2394"/>
                  </a:lnTo>
                  <a:lnTo>
                    <a:pt x="938" y="2362"/>
                  </a:lnTo>
                  <a:lnTo>
                    <a:pt x="1035" y="2297"/>
                  </a:lnTo>
                  <a:lnTo>
                    <a:pt x="1100" y="2264"/>
                  </a:lnTo>
                  <a:lnTo>
                    <a:pt x="1197" y="2135"/>
                  </a:lnTo>
                  <a:lnTo>
                    <a:pt x="1326" y="1876"/>
                  </a:lnTo>
                  <a:lnTo>
                    <a:pt x="1423" y="1618"/>
                  </a:lnTo>
                  <a:lnTo>
                    <a:pt x="1488" y="1391"/>
                  </a:lnTo>
                  <a:lnTo>
                    <a:pt x="1520" y="1230"/>
                  </a:lnTo>
                  <a:lnTo>
                    <a:pt x="1553" y="1036"/>
                  </a:lnTo>
                  <a:lnTo>
                    <a:pt x="1553" y="874"/>
                  </a:lnTo>
                  <a:lnTo>
                    <a:pt x="1553" y="648"/>
                  </a:lnTo>
                  <a:lnTo>
                    <a:pt x="1520" y="648"/>
                  </a:lnTo>
                  <a:lnTo>
                    <a:pt x="1520" y="486"/>
                  </a:lnTo>
                  <a:lnTo>
                    <a:pt x="1520" y="453"/>
                  </a:lnTo>
                  <a:lnTo>
                    <a:pt x="1488" y="356"/>
                  </a:lnTo>
                  <a:lnTo>
                    <a:pt x="1456" y="227"/>
                  </a:lnTo>
                  <a:lnTo>
                    <a:pt x="1359" y="130"/>
                  </a:lnTo>
                  <a:lnTo>
                    <a:pt x="1262" y="65"/>
                  </a:lnTo>
                  <a:lnTo>
                    <a:pt x="1165" y="33"/>
                  </a:lnTo>
                  <a:lnTo>
                    <a:pt x="1035" y="65"/>
                  </a:lnTo>
                  <a:lnTo>
                    <a:pt x="8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6" name="Google Shape;276;p18"/>
          <p:cNvSpPr/>
          <p:nvPr/>
        </p:nvSpPr>
        <p:spPr>
          <a:xfrm>
            <a:off x="-97050" y="3567505"/>
            <a:ext cx="477629" cy="1646584"/>
          </a:xfrm>
          <a:custGeom>
            <a:avLst/>
            <a:gdLst/>
            <a:ahLst/>
            <a:cxnLst/>
            <a:rect l="l" t="t" r="r" b="b"/>
            <a:pathLst>
              <a:path w="7148" h="24643" extrusionOk="0">
                <a:moveTo>
                  <a:pt x="712" y="0"/>
                </a:moveTo>
                <a:lnTo>
                  <a:pt x="648" y="33"/>
                </a:lnTo>
                <a:lnTo>
                  <a:pt x="583" y="97"/>
                </a:lnTo>
                <a:lnTo>
                  <a:pt x="551" y="194"/>
                </a:lnTo>
                <a:lnTo>
                  <a:pt x="583" y="291"/>
                </a:lnTo>
                <a:lnTo>
                  <a:pt x="680" y="841"/>
                </a:lnTo>
                <a:lnTo>
                  <a:pt x="712" y="938"/>
                </a:lnTo>
                <a:lnTo>
                  <a:pt x="745" y="1067"/>
                </a:lnTo>
                <a:lnTo>
                  <a:pt x="777" y="1423"/>
                </a:lnTo>
                <a:lnTo>
                  <a:pt x="777" y="1747"/>
                </a:lnTo>
                <a:lnTo>
                  <a:pt x="745" y="2426"/>
                </a:lnTo>
                <a:lnTo>
                  <a:pt x="745" y="3040"/>
                </a:lnTo>
                <a:lnTo>
                  <a:pt x="712" y="3558"/>
                </a:lnTo>
                <a:lnTo>
                  <a:pt x="648" y="4043"/>
                </a:lnTo>
                <a:lnTo>
                  <a:pt x="551" y="4592"/>
                </a:lnTo>
                <a:lnTo>
                  <a:pt x="389" y="5854"/>
                </a:lnTo>
                <a:lnTo>
                  <a:pt x="260" y="7180"/>
                </a:lnTo>
                <a:lnTo>
                  <a:pt x="98" y="9152"/>
                </a:lnTo>
                <a:lnTo>
                  <a:pt x="33" y="9734"/>
                </a:lnTo>
                <a:lnTo>
                  <a:pt x="1" y="10316"/>
                </a:lnTo>
                <a:lnTo>
                  <a:pt x="1" y="10931"/>
                </a:lnTo>
                <a:lnTo>
                  <a:pt x="33" y="11513"/>
                </a:lnTo>
                <a:lnTo>
                  <a:pt x="163" y="13195"/>
                </a:lnTo>
                <a:lnTo>
                  <a:pt x="227" y="14035"/>
                </a:lnTo>
                <a:lnTo>
                  <a:pt x="260" y="14876"/>
                </a:lnTo>
                <a:lnTo>
                  <a:pt x="260" y="15620"/>
                </a:lnTo>
                <a:lnTo>
                  <a:pt x="292" y="16364"/>
                </a:lnTo>
                <a:lnTo>
                  <a:pt x="292" y="17463"/>
                </a:lnTo>
                <a:lnTo>
                  <a:pt x="324" y="18563"/>
                </a:lnTo>
                <a:lnTo>
                  <a:pt x="357" y="19210"/>
                </a:lnTo>
                <a:lnTo>
                  <a:pt x="421" y="19824"/>
                </a:lnTo>
                <a:lnTo>
                  <a:pt x="486" y="20471"/>
                </a:lnTo>
                <a:lnTo>
                  <a:pt x="518" y="21118"/>
                </a:lnTo>
                <a:lnTo>
                  <a:pt x="551" y="21797"/>
                </a:lnTo>
                <a:lnTo>
                  <a:pt x="551" y="22508"/>
                </a:lnTo>
                <a:lnTo>
                  <a:pt x="551" y="23187"/>
                </a:lnTo>
                <a:lnTo>
                  <a:pt x="583" y="23705"/>
                </a:lnTo>
                <a:lnTo>
                  <a:pt x="583" y="23673"/>
                </a:lnTo>
                <a:lnTo>
                  <a:pt x="615" y="23931"/>
                </a:lnTo>
                <a:lnTo>
                  <a:pt x="648" y="24222"/>
                </a:lnTo>
                <a:lnTo>
                  <a:pt x="648" y="24255"/>
                </a:lnTo>
                <a:lnTo>
                  <a:pt x="648" y="24319"/>
                </a:lnTo>
                <a:lnTo>
                  <a:pt x="712" y="24416"/>
                </a:lnTo>
                <a:lnTo>
                  <a:pt x="745" y="24481"/>
                </a:lnTo>
                <a:lnTo>
                  <a:pt x="842" y="24546"/>
                </a:lnTo>
                <a:lnTo>
                  <a:pt x="906" y="24578"/>
                </a:lnTo>
                <a:lnTo>
                  <a:pt x="971" y="24610"/>
                </a:lnTo>
                <a:lnTo>
                  <a:pt x="1068" y="24643"/>
                </a:lnTo>
                <a:lnTo>
                  <a:pt x="1230" y="24643"/>
                </a:lnTo>
                <a:lnTo>
                  <a:pt x="1391" y="24610"/>
                </a:lnTo>
                <a:lnTo>
                  <a:pt x="1553" y="24546"/>
                </a:lnTo>
                <a:lnTo>
                  <a:pt x="1715" y="24449"/>
                </a:lnTo>
                <a:lnTo>
                  <a:pt x="1844" y="24352"/>
                </a:lnTo>
                <a:lnTo>
                  <a:pt x="2232" y="23996"/>
                </a:lnTo>
                <a:lnTo>
                  <a:pt x="2588" y="23608"/>
                </a:lnTo>
                <a:lnTo>
                  <a:pt x="3041" y="23058"/>
                </a:lnTo>
                <a:lnTo>
                  <a:pt x="3267" y="22832"/>
                </a:lnTo>
                <a:lnTo>
                  <a:pt x="3461" y="22605"/>
                </a:lnTo>
                <a:lnTo>
                  <a:pt x="3655" y="22314"/>
                </a:lnTo>
                <a:lnTo>
                  <a:pt x="3849" y="22023"/>
                </a:lnTo>
                <a:lnTo>
                  <a:pt x="4043" y="21570"/>
                </a:lnTo>
                <a:lnTo>
                  <a:pt x="4173" y="21118"/>
                </a:lnTo>
                <a:lnTo>
                  <a:pt x="4367" y="19953"/>
                </a:lnTo>
                <a:lnTo>
                  <a:pt x="4431" y="19404"/>
                </a:lnTo>
                <a:lnTo>
                  <a:pt x="4399" y="18822"/>
                </a:lnTo>
                <a:lnTo>
                  <a:pt x="4367" y="18498"/>
                </a:lnTo>
                <a:lnTo>
                  <a:pt x="4270" y="18143"/>
                </a:lnTo>
                <a:lnTo>
                  <a:pt x="4173" y="17819"/>
                </a:lnTo>
                <a:lnTo>
                  <a:pt x="4043" y="17496"/>
                </a:lnTo>
                <a:lnTo>
                  <a:pt x="3720" y="16881"/>
                </a:lnTo>
                <a:lnTo>
                  <a:pt x="3364" y="16267"/>
                </a:lnTo>
                <a:lnTo>
                  <a:pt x="3170" y="15911"/>
                </a:lnTo>
                <a:lnTo>
                  <a:pt x="2976" y="15555"/>
                </a:lnTo>
                <a:lnTo>
                  <a:pt x="2814" y="15103"/>
                </a:lnTo>
                <a:lnTo>
                  <a:pt x="2717" y="14682"/>
                </a:lnTo>
                <a:lnTo>
                  <a:pt x="2685" y="14423"/>
                </a:lnTo>
                <a:lnTo>
                  <a:pt x="2685" y="14165"/>
                </a:lnTo>
                <a:lnTo>
                  <a:pt x="2717" y="13615"/>
                </a:lnTo>
                <a:lnTo>
                  <a:pt x="2782" y="13324"/>
                </a:lnTo>
                <a:lnTo>
                  <a:pt x="2879" y="12871"/>
                </a:lnTo>
                <a:lnTo>
                  <a:pt x="3008" y="12483"/>
                </a:lnTo>
                <a:lnTo>
                  <a:pt x="3138" y="12160"/>
                </a:lnTo>
                <a:lnTo>
                  <a:pt x="3300" y="11836"/>
                </a:lnTo>
                <a:lnTo>
                  <a:pt x="3526" y="11448"/>
                </a:lnTo>
                <a:lnTo>
                  <a:pt x="3914" y="10834"/>
                </a:lnTo>
                <a:lnTo>
                  <a:pt x="4334" y="10252"/>
                </a:lnTo>
                <a:lnTo>
                  <a:pt x="4852" y="9540"/>
                </a:lnTo>
                <a:lnTo>
                  <a:pt x="4884" y="9540"/>
                </a:lnTo>
                <a:lnTo>
                  <a:pt x="5272" y="9023"/>
                </a:lnTo>
                <a:lnTo>
                  <a:pt x="5951" y="8085"/>
                </a:lnTo>
                <a:lnTo>
                  <a:pt x="6566" y="7115"/>
                </a:lnTo>
                <a:lnTo>
                  <a:pt x="6922" y="6274"/>
                </a:lnTo>
                <a:lnTo>
                  <a:pt x="7083" y="5854"/>
                </a:lnTo>
                <a:lnTo>
                  <a:pt x="7116" y="5627"/>
                </a:lnTo>
                <a:lnTo>
                  <a:pt x="7148" y="5401"/>
                </a:lnTo>
                <a:lnTo>
                  <a:pt x="7116" y="4786"/>
                </a:lnTo>
                <a:lnTo>
                  <a:pt x="7051" y="4172"/>
                </a:lnTo>
                <a:lnTo>
                  <a:pt x="6986" y="3849"/>
                </a:lnTo>
                <a:lnTo>
                  <a:pt x="6889" y="3558"/>
                </a:lnTo>
                <a:lnTo>
                  <a:pt x="6792" y="3266"/>
                </a:lnTo>
                <a:lnTo>
                  <a:pt x="6663" y="2975"/>
                </a:lnTo>
                <a:lnTo>
                  <a:pt x="6436" y="2587"/>
                </a:lnTo>
                <a:lnTo>
                  <a:pt x="6145" y="2199"/>
                </a:lnTo>
                <a:lnTo>
                  <a:pt x="5854" y="1844"/>
                </a:lnTo>
                <a:lnTo>
                  <a:pt x="5499" y="1488"/>
                </a:lnTo>
                <a:lnTo>
                  <a:pt x="5305" y="1294"/>
                </a:lnTo>
                <a:lnTo>
                  <a:pt x="5046" y="1100"/>
                </a:lnTo>
                <a:lnTo>
                  <a:pt x="4819" y="938"/>
                </a:lnTo>
                <a:lnTo>
                  <a:pt x="4561" y="776"/>
                </a:lnTo>
                <a:lnTo>
                  <a:pt x="4011" y="518"/>
                </a:lnTo>
                <a:lnTo>
                  <a:pt x="3461" y="291"/>
                </a:lnTo>
                <a:lnTo>
                  <a:pt x="3267" y="259"/>
                </a:lnTo>
                <a:lnTo>
                  <a:pt x="2717" y="162"/>
                </a:lnTo>
                <a:lnTo>
                  <a:pt x="2168" y="97"/>
                </a:lnTo>
                <a:lnTo>
                  <a:pt x="1424" y="33"/>
                </a:lnTo>
                <a:lnTo>
                  <a:pt x="1294" y="0"/>
                </a:lnTo>
                <a:lnTo>
                  <a:pt x="1197" y="0"/>
                </a:lnTo>
                <a:lnTo>
                  <a:pt x="1133" y="33"/>
                </a:lnTo>
                <a:lnTo>
                  <a:pt x="1068" y="65"/>
                </a:lnTo>
                <a:lnTo>
                  <a:pt x="1036" y="97"/>
                </a:lnTo>
                <a:lnTo>
                  <a:pt x="971" y="33"/>
                </a:lnTo>
                <a:lnTo>
                  <a:pt x="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8717099" y="2655088"/>
            <a:ext cx="255066" cy="358832"/>
          </a:xfrm>
          <a:custGeom>
            <a:avLst/>
            <a:gdLst/>
            <a:ahLst/>
            <a:cxnLst/>
            <a:rect l="l" t="t" r="r" b="b"/>
            <a:pathLst>
              <a:path w="4690" h="6598" extrusionOk="0">
                <a:moveTo>
                  <a:pt x="4043" y="1876"/>
                </a:moveTo>
                <a:lnTo>
                  <a:pt x="4043" y="1973"/>
                </a:lnTo>
                <a:lnTo>
                  <a:pt x="3978" y="2135"/>
                </a:lnTo>
                <a:lnTo>
                  <a:pt x="3946" y="2200"/>
                </a:lnTo>
                <a:lnTo>
                  <a:pt x="3914" y="2297"/>
                </a:lnTo>
                <a:lnTo>
                  <a:pt x="4043" y="1876"/>
                </a:lnTo>
                <a:close/>
                <a:moveTo>
                  <a:pt x="2135" y="3137"/>
                </a:moveTo>
                <a:lnTo>
                  <a:pt x="1811" y="3655"/>
                </a:lnTo>
                <a:lnTo>
                  <a:pt x="1876" y="3493"/>
                </a:lnTo>
                <a:lnTo>
                  <a:pt x="2006" y="3332"/>
                </a:lnTo>
                <a:lnTo>
                  <a:pt x="2135" y="3137"/>
                </a:lnTo>
                <a:close/>
                <a:moveTo>
                  <a:pt x="3461" y="1"/>
                </a:moveTo>
                <a:lnTo>
                  <a:pt x="3105" y="98"/>
                </a:lnTo>
                <a:lnTo>
                  <a:pt x="2911" y="195"/>
                </a:lnTo>
                <a:lnTo>
                  <a:pt x="2685" y="324"/>
                </a:lnTo>
                <a:lnTo>
                  <a:pt x="2523" y="518"/>
                </a:lnTo>
                <a:lnTo>
                  <a:pt x="2329" y="680"/>
                </a:lnTo>
                <a:lnTo>
                  <a:pt x="2200" y="874"/>
                </a:lnTo>
                <a:lnTo>
                  <a:pt x="2103" y="1035"/>
                </a:lnTo>
                <a:lnTo>
                  <a:pt x="1876" y="1424"/>
                </a:lnTo>
                <a:lnTo>
                  <a:pt x="1682" y="1876"/>
                </a:lnTo>
                <a:lnTo>
                  <a:pt x="1488" y="2329"/>
                </a:lnTo>
                <a:lnTo>
                  <a:pt x="1391" y="2588"/>
                </a:lnTo>
                <a:lnTo>
                  <a:pt x="1326" y="2814"/>
                </a:lnTo>
                <a:lnTo>
                  <a:pt x="1262" y="3040"/>
                </a:lnTo>
                <a:lnTo>
                  <a:pt x="1197" y="3170"/>
                </a:lnTo>
                <a:lnTo>
                  <a:pt x="1003" y="3558"/>
                </a:lnTo>
                <a:lnTo>
                  <a:pt x="744" y="4011"/>
                </a:lnTo>
                <a:lnTo>
                  <a:pt x="486" y="4496"/>
                </a:lnTo>
                <a:lnTo>
                  <a:pt x="421" y="4722"/>
                </a:lnTo>
                <a:lnTo>
                  <a:pt x="389" y="4948"/>
                </a:lnTo>
                <a:lnTo>
                  <a:pt x="292" y="5175"/>
                </a:lnTo>
                <a:lnTo>
                  <a:pt x="195" y="5304"/>
                </a:lnTo>
                <a:lnTo>
                  <a:pt x="162" y="5401"/>
                </a:lnTo>
                <a:lnTo>
                  <a:pt x="97" y="5595"/>
                </a:lnTo>
                <a:lnTo>
                  <a:pt x="33" y="5757"/>
                </a:lnTo>
                <a:lnTo>
                  <a:pt x="0" y="5951"/>
                </a:lnTo>
                <a:lnTo>
                  <a:pt x="0" y="6080"/>
                </a:lnTo>
                <a:lnTo>
                  <a:pt x="0" y="6113"/>
                </a:lnTo>
                <a:lnTo>
                  <a:pt x="0" y="6145"/>
                </a:lnTo>
                <a:lnTo>
                  <a:pt x="0" y="6177"/>
                </a:lnTo>
                <a:lnTo>
                  <a:pt x="0" y="6210"/>
                </a:lnTo>
                <a:lnTo>
                  <a:pt x="65" y="6339"/>
                </a:lnTo>
                <a:lnTo>
                  <a:pt x="162" y="6468"/>
                </a:lnTo>
                <a:lnTo>
                  <a:pt x="259" y="6565"/>
                </a:lnTo>
                <a:lnTo>
                  <a:pt x="389" y="6598"/>
                </a:lnTo>
                <a:lnTo>
                  <a:pt x="550" y="6565"/>
                </a:lnTo>
                <a:lnTo>
                  <a:pt x="680" y="6565"/>
                </a:lnTo>
                <a:lnTo>
                  <a:pt x="971" y="6468"/>
                </a:lnTo>
                <a:lnTo>
                  <a:pt x="1262" y="6371"/>
                </a:lnTo>
                <a:lnTo>
                  <a:pt x="1391" y="6307"/>
                </a:lnTo>
                <a:lnTo>
                  <a:pt x="1553" y="6242"/>
                </a:lnTo>
                <a:lnTo>
                  <a:pt x="1811" y="6048"/>
                </a:lnTo>
                <a:lnTo>
                  <a:pt x="2103" y="5757"/>
                </a:lnTo>
                <a:lnTo>
                  <a:pt x="2394" y="5466"/>
                </a:lnTo>
                <a:lnTo>
                  <a:pt x="2943" y="4819"/>
                </a:lnTo>
                <a:lnTo>
                  <a:pt x="3428" y="4302"/>
                </a:lnTo>
                <a:lnTo>
                  <a:pt x="3655" y="4011"/>
                </a:lnTo>
                <a:lnTo>
                  <a:pt x="3849" y="3752"/>
                </a:lnTo>
                <a:lnTo>
                  <a:pt x="4011" y="3493"/>
                </a:lnTo>
                <a:lnTo>
                  <a:pt x="4172" y="3235"/>
                </a:lnTo>
                <a:lnTo>
                  <a:pt x="4431" y="2685"/>
                </a:lnTo>
                <a:lnTo>
                  <a:pt x="4528" y="2458"/>
                </a:lnTo>
                <a:lnTo>
                  <a:pt x="4625" y="2264"/>
                </a:lnTo>
                <a:lnTo>
                  <a:pt x="4657" y="1973"/>
                </a:lnTo>
                <a:lnTo>
                  <a:pt x="4690" y="1682"/>
                </a:lnTo>
                <a:lnTo>
                  <a:pt x="4690" y="1424"/>
                </a:lnTo>
                <a:lnTo>
                  <a:pt x="4690" y="1165"/>
                </a:lnTo>
                <a:lnTo>
                  <a:pt x="4625" y="874"/>
                </a:lnTo>
                <a:lnTo>
                  <a:pt x="4560" y="647"/>
                </a:lnTo>
                <a:lnTo>
                  <a:pt x="4431" y="453"/>
                </a:lnTo>
                <a:lnTo>
                  <a:pt x="4366" y="356"/>
                </a:lnTo>
                <a:lnTo>
                  <a:pt x="4269" y="324"/>
                </a:lnTo>
                <a:lnTo>
                  <a:pt x="4172" y="195"/>
                </a:lnTo>
                <a:lnTo>
                  <a:pt x="4075" y="98"/>
                </a:lnTo>
                <a:lnTo>
                  <a:pt x="3946" y="33"/>
                </a:lnTo>
                <a:lnTo>
                  <a:pt x="378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8" name="Google Shape;278;p18"/>
          <p:cNvGrpSpPr/>
          <p:nvPr/>
        </p:nvGrpSpPr>
        <p:grpSpPr>
          <a:xfrm>
            <a:off x="-49517" y="901243"/>
            <a:ext cx="1073936" cy="949995"/>
            <a:chOff x="8692210" y="-4071750"/>
            <a:chExt cx="1221215" cy="1080276"/>
          </a:xfrm>
        </p:grpSpPr>
        <p:sp>
          <p:nvSpPr>
            <p:cNvPr id="279" name="Google Shape;279;p18"/>
            <p:cNvSpPr/>
            <p:nvPr/>
          </p:nvSpPr>
          <p:spPr>
            <a:xfrm>
              <a:off x="8692210" y="-4071750"/>
              <a:ext cx="792407" cy="622862"/>
            </a:xfrm>
            <a:custGeom>
              <a:avLst/>
              <a:gdLst/>
              <a:ahLst/>
              <a:cxnLst/>
              <a:rect l="l" t="t" r="r" b="b"/>
              <a:pathLst>
                <a:path w="12549" h="9864" extrusionOk="0">
                  <a:moveTo>
                    <a:pt x="8991" y="744"/>
                  </a:moveTo>
                  <a:lnTo>
                    <a:pt x="9411" y="777"/>
                  </a:lnTo>
                  <a:lnTo>
                    <a:pt x="9702" y="874"/>
                  </a:lnTo>
                  <a:lnTo>
                    <a:pt x="10026" y="971"/>
                  </a:lnTo>
                  <a:lnTo>
                    <a:pt x="9670" y="906"/>
                  </a:lnTo>
                  <a:lnTo>
                    <a:pt x="8991" y="744"/>
                  </a:lnTo>
                  <a:close/>
                  <a:moveTo>
                    <a:pt x="8894" y="1391"/>
                  </a:moveTo>
                  <a:lnTo>
                    <a:pt x="9411" y="1488"/>
                  </a:lnTo>
                  <a:lnTo>
                    <a:pt x="9153" y="1488"/>
                  </a:lnTo>
                  <a:lnTo>
                    <a:pt x="8894" y="1391"/>
                  </a:lnTo>
                  <a:close/>
                  <a:moveTo>
                    <a:pt x="5240" y="1229"/>
                  </a:moveTo>
                  <a:lnTo>
                    <a:pt x="4658" y="1553"/>
                  </a:lnTo>
                  <a:lnTo>
                    <a:pt x="4108" y="1941"/>
                  </a:lnTo>
                  <a:lnTo>
                    <a:pt x="4043" y="1876"/>
                  </a:lnTo>
                  <a:lnTo>
                    <a:pt x="4269" y="1747"/>
                  </a:lnTo>
                  <a:lnTo>
                    <a:pt x="4787" y="1423"/>
                  </a:lnTo>
                  <a:lnTo>
                    <a:pt x="5013" y="1326"/>
                  </a:lnTo>
                  <a:lnTo>
                    <a:pt x="5240" y="1229"/>
                  </a:lnTo>
                  <a:close/>
                  <a:moveTo>
                    <a:pt x="4528" y="2749"/>
                  </a:moveTo>
                  <a:lnTo>
                    <a:pt x="4075" y="3105"/>
                  </a:lnTo>
                  <a:lnTo>
                    <a:pt x="4075" y="3105"/>
                  </a:lnTo>
                  <a:lnTo>
                    <a:pt x="4269" y="2911"/>
                  </a:lnTo>
                  <a:lnTo>
                    <a:pt x="4496" y="2749"/>
                  </a:lnTo>
                  <a:close/>
                  <a:moveTo>
                    <a:pt x="6996" y="2801"/>
                  </a:moveTo>
                  <a:lnTo>
                    <a:pt x="6501" y="2976"/>
                  </a:lnTo>
                  <a:lnTo>
                    <a:pt x="6113" y="3137"/>
                  </a:lnTo>
                  <a:lnTo>
                    <a:pt x="6048" y="3170"/>
                  </a:lnTo>
                  <a:lnTo>
                    <a:pt x="6048" y="3105"/>
                  </a:lnTo>
                  <a:lnTo>
                    <a:pt x="6274" y="3008"/>
                  </a:lnTo>
                  <a:lnTo>
                    <a:pt x="6533" y="2911"/>
                  </a:lnTo>
                  <a:lnTo>
                    <a:pt x="6792" y="2846"/>
                  </a:lnTo>
                  <a:lnTo>
                    <a:pt x="6996" y="2801"/>
                  </a:lnTo>
                  <a:close/>
                  <a:moveTo>
                    <a:pt x="9541" y="3137"/>
                  </a:moveTo>
                  <a:lnTo>
                    <a:pt x="9541" y="3234"/>
                  </a:lnTo>
                  <a:lnTo>
                    <a:pt x="9508" y="3299"/>
                  </a:lnTo>
                  <a:lnTo>
                    <a:pt x="9476" y="3331"/>
                  </a:lnTo>
                  <a:lnTo>
                    <a:pt x="9444" y="3170"/>
                  </a:lnTo>
                  <a:lnTo>
                    <a:pt x="9411" y="3137"/>
                  </a:lnTo>
                  <a:close/>
                  <a:moveTo>
                    <a:pt x="11481" y="1876"/>
                  </a:moveTo>
                  <a:lnTo>
                    <a:pt x="11675" y="2070"/>
                  </a:lnTo>
                  <a:lnTo>
                    <a:pt x="11707" y="2167"/>
                  </a:lnTo>
                  <a:lnTo>
                    <a:pt x="11805" y="2297"/>
                  </a:lnTo>
                  <a:lnTo>
                    <a:pt x="11902" y="2588"/>
                  </a:lnTo>
                  <a:lnTo>
                    <a:pt x="11902" y="2717"/>
                  </a:lnTo>
                  <a:lnTo>
                    <a:pt x="11902" y="3040"/>
                  </a:lnTo>
                  <a:lnTo>
                    <a:pt x="11837" y="3364"/>
                  </a:lnTo>
                  <a:lnTo>
                    <a:pt x="11837" y="3170"/>
                  </a:lnTo>
                  <a:lnTo>
                    <a:pt x="11837" y="2943"/>
                  </a:lnTo>
                  <a:lnTo>
                    <a:pt x="11805" y="2717"/>
                  </a:lnTo>
                  <a:lnTo>
                    <a:pt x="11740" y="2458"/>
                  </a:lnTo>
                  <a:lnTo>
                    <a:pt x="11675" y="2232"/>
                  </a:lnTo>
                  <a:lnTo>
                    <a:pt x="11546" y="2006"/>
                  </a:lnTo>
                  <a:lnTo>
                    <a:pt x="11481" y="1876"/>
                  </a:lnTo>
                  <a:close/>
                  <a:moveTo>
                    <a:pt x="3202" y="2588"/>
                  </a:moveTo>
                  <a:lnTo>
                    <a:pt x="3008" y="2846"/>
                  </a:lnTo>
                  <a:lnTo>
                    <a:pt x="2879" y="2976"/>
                  </a:lnTo>
                  <a:lnTo>
                    <a:pt x="2814" y="3040"/>
                  </a:lnTo>
                  <a:lnTo>
                    <a:pt x="2523" y="3299"/>
                  </a:lnTo>
                  <a:lnTo>
                    <a:pt x="2361" y="3461"/>
                  </a:lnTo>
                  <a:lnTo>
                    <a:pt x="2555" y="3234"/>
                  </a:lnTo>
                  <a:lnTo>
                    <a:pt x="2750" y="3008"/>
                  </a:lnTo>
                  <a:lnTo>
                    <a:pt x="3202" y="2588"/>
                  </a:lnTo>
                  <a:close/>
                  <a:moveTo>
                    <a:pt x="5595" y="3396"/>
                  </a:moveTo>
                  <a:lnTo>
                    <a:pt x="5563" y="3525"/>
                  </a:lnTo>
                  <a:lnTo>
                    <a:pt x="5466" y="3558"/>
                  </a:lnTo>
                  <a:lnTo>
                    <a:pt x="5595" y="3396"/>
                  </a:lnTo>
                  <a:close/>
                  <a:moveTo>
                    <a:pt x="4690" y="3914"/>
                  </a:moveTo>
                  <a:lnTo>
                    <a:pt x="4561" y="4011"/>
                  </a:lnTo>
                  <a:lnTo>
                    <a:pt x="4528" y="3978"/>
                  </a:lnTo>
                  <a:lnTo>
                    <a:pt x="4625" y="3946"/>
                  </a:lnTo>
                  <a:lnTo>
                    <a:pt x="4690" y="3914"/>
                  </a:lnTo>
                  <a:close/>
                  <a:moveTo>
                    <a:pt x="10349" y="4075"/>
                  </a:moveTo>
                  <a:lnTo>
                    <a:pt x="10285" y="4172"/>
                  </a:lnTo>
                  <a:lnTo>
                    <a:pt x="10220" y="4172"/>
                  </a:lnTo>
                  <a:lnTo>
                    <a:pt x="10349" y="4075"/>
                  </a:lnTo>
                  <a:close/>
                  <a:moveTo>
                    <a:pt x="6113" y="3946"/>
                  </a:moveTo>
                  <a:lnTo>
                    <a:pt x="6210" y="3978"/>
                  </a:lnTo>
                  <a:lnTo>
                    <a:pt x="6404" y="4011"/>
                  </a:lnTo>
                  <a:lnTo>
                    <a:pt x="6048" y="4172"/>
                  </a:lnTo>
                  <a:lnTo>
                    <a:pt x="5725" y="4237"/>
                  </a:lnTo>
                  <a:lnTo>
                    <a:pt x="5757" y="4172"/>
                  </a:lnTo>
                  <a:lnTo>
                    <a:pt x="6113" y="3946"/>
                  </a:lnTo>
                  <a:close/>
                  <a:moveTo>
                    <a:pt x="4431" y="5078"/>
                  </a:moveTo>
                  <a:lnTo>
                    <a:pt x="4463" y="5110"/>
                  </a:lnTo>
                  <a:lnTo>
                    <a:pt x="4399" y="5142"/>
                  </a:lnTo>
                  <a:lnTo>
                    <a:pt x="4399" y="5142"/>
                  </a:lnTo>
                  <a:lnTo>
                    <a:pt x="4431" y="5078"/>
                  </a:lnTo>
                  <a:close/>
                  <a:moveTo>
                    <a:pt x="4011" y="4399"/>
                  </a:moveTo>
                  <a:lnTo>
                    <a:pt x="3946" y="4625"/>
                  </a:lnTo>
                  <a:lnTo>
                    <a:pt x="3558" y="5045"/>
                  </a:lnTo>
                  <a:lnTo>
                    <a:pt x="3235" y="5466"/>
                  </a:lnTo>
                  <a:lnTo>
                    <a:pt x="3364" y="5239"/>
                  </a:lnTo>
                  <a:lnTo>
                    <a:pt x="3687" y="4754"/>
                  </a:lnTo>
                  <a:lnTo>
                    <a:pt x="3849" y="4560"/>
                  </a:lnTo>
                  <a:lnTo>
                    <a:pt x="4011" y="4399"/>
                  </a:lnTo>
                  <a:close/>
                  <a:moveTo>
                    <a:pt x="3008" y="7665"/>
                  </a:moveTo>
                  <a:lnTo>
                    <a:pt x="2523" y="8085"/>
                  </a:lnTo>
                  <a:lnTo>
                    <a:pt x="2329" y="8247"/>
                  </a:lnTo>
                  <a:lnTo>
                    <a:pt x="2135" y="8409"/>
                  </a:lnTo>
                  <a:lnTo>
                    <a:pt x="2200" y="8150"/>
                  </a:lnTo>
                  <a:lnTo>
                    <a:pt x="2458" y="8021"/>
                  </a:lnTo>
                  <a:lnTo>
                    <a:pt x="2717" y="7859"/>
                  </a:lnTo>
                  <a:lnTo>
                    <a:pt x="3008" y="7665"/>
                  </a:lnTo>
                  <a:close/>
                  <a:moveTo>
                    <a:pt x="1391" y="8182"/>
                  </a:moveTo>
                  <a:lnTo>
                    <a:pt x="1553" y="8215"/>
                  </a:lnTo>
                  <a:lnTo>
                    <a:pt x="1715" y="8247"/>
                  </a:lnTo>
                  <a:lnTo>
                    <a:pt x="1650" y="8441"/>
                  </a:lnTo>
                  <a:lnTo>
                    <a:pt x="1618" y="8376"/>
                  </a:lnTo>
                  <a:lnTo>
                    <a:pt x="1391" y="8182"/>
                  </a:lnTo>
                  <a:close/>
                  <a:moveTo>
                    <a:pt x="8021" y="1"/>
                  </a:moveTo>
                  <a:lnTo>
                    <a:pt x="7665" y="33"/>
                  </a:lnTo>
                  <a:lnTo>
                    <a:pt x="6954" y="130"/>
                  </a:lnTo>
                  <a:lnTo>
                    <a:pt x="6048" y="356"/>
                  </a:lnTo>
                  <a:lnTo>
                    <a:pt x="5563" y="486"/>
                  </a:lnTo>
                  <a:lnTo>
                    <a:pt x="5110" y="615"/>
                  </a:lnTo>
                  <a:lnTo>
                    <a:pt x="4658" y="777"/>
                  </a:lnTo>
                  <a:lnTo>
                    <a:pt x="4431" y="874"/>
                  </a:lnTo>
                  <a:lnTo>
                    <a:pt x="4205" y="1003"/>
                  </a:lnTo>
                  <a:lnTo>
                    <a:pt x="3817" y="1262"/>
                  </a:lnTo>
                  <a:lnTo>
                    <a:pt x="3396" y="1553"/>
                  </a:lnTo>
                  <a:lnTo>
                    <a:pt x="3105" y="1812"/>
                  </a:lnTo>
                  <a:lnTo>
                    <a:pt x="2847" y="2070"/>
                  </a:lnTo>
                  <a:lnTo>
                    <a:pt x="2297" y="2588"/>
                  </a:lnTo>
                  <a:lnTo>
                    <a:pt x="1812" y="3040"/>
                  </a:lnTo>
                  <a:lnTo>
                    <a:pt x="1359" y="3558"/>
                  </a:lnTo>
                  <a:lnTo>
                    <a:pt x="1003" y="4075"/>
                  </a:lnTo>
                  <a:lnTo>
                    <a:pt x="680" y="4625"/>
                  </a:lnTo>
                  <a:lnTo>
                    <a:pt x="421" y="5207"/>
                  </a:lnTo>
                  <a:lnTo>
                    <a:pt x="195" y="5789"/>
                  </a:lnTo>
                  <a:lnTo>
                    <a:pt x="98" y="6113"/>
                  </a:lnTo>
                  <a:lnTo>
                    <a:pt x="33" y="6468"/>
                  </a:lnTo>
                  <a:lnTo>
                    <a:pt x="1" y="6630"/>
                  </a:lnTo>
                  <a:lnTo>
                    <a:pt x="1" y="6856"/>
                  </a:lnTo>
                  <a:lnTo>
                    <a:pt x="1" y="7147"/>
                  </a:lnTo>
                  <a:lnTo>
                    <a:pt x="1" y="7180"/>
                  </a:lnTo>
                  <a:lnTo>
                    <a:pt x="33" y="7471"/>
                  </a:lnTo>
                  <a:lnTo>
                    <a:pt x="98" y="7794"/>
                  </a:lnTo>
                  <a:lnTo>
                    <a:pt x="292" y="8312"/>
                  </a:lnTo>
                  <a:lnTo>
                    <a:pt x="292" y="8279"/>
                  </a:lnTo>
                  <a:lnTo>
                    <a:pt x="356" y="8441"/>
                  </a:lnTo>
                  <a:lnTo>
                    <a:pt x="453" y="8603"/>
                  </a:lnTo>
                  <a:lnTo>
                    <a:pt x="744" y="9023"/>
                  </a:lnTo>
                  <a:lnTo>
                    <a:pt x="841" y="9120"/>
                  </a:lnTo>
                  <a:lnTo>
                    <a:pt x="906" y="9217"/>
                  </a:lnTo>
                  <a:lnTo>
                    <a:pt x="1100" y="9347"/>
                  </a:lnTo>
                  <a:lnTo>
                    <a:pt x="1036" y="9314"/>
                  </a:lnTo>
                  <a:lnTo>
                    <a:pt x="1197" y="9444"/>
                  </a:lnTo>
                  <a:lnTo>
                    <a:pt x="1391" y="9573"/>
                  </a:lnTo>
                  <a:lnTo>
                    <a:pt x="1585" y="9670"/>
                  </a:lnTo>
                  <a:lnTo>
                    <a:pt x="1876" y="9767"/>
                  </a:lnTo>
                  <a:lnTo>
                    <a:pt x="2038" y="9799"/>
                  </a:lnTo>
                  <a:lnTo>
                    <a:pt x="2006" y="9799"/>
                  </a:lnTo>
                  <a:lnTo>
                    <a:pt x="2167" y="9832"/>
                  </a:lnTo>
                  <a:lnTo>
                    <a:pt x="2329" y="9864"/>
                  </a:lnTo>
                  <a:lnTo>
                    <a:pt x="2523" y="9864"/>
                  </a:lnTo>
                  <a:lnTo>
                    <a:pt x="2458" y="9832"/>
                  </a:lnTo>
                  <a:lnTo>
                    <a:pt x="2588" y="9864"/>
                  </a:lnTo>
                  <a:lnTo>
                    <a:pt x="2750" y="9832"/>
                  </a:lnTo>
                  <a:lnTo>
                    <a:pt x="3041" y="9767"/>
                  </a:lnTo>
                  <a:lnTo>
                    <a:pt x="3299" y="9638"/>
                  </a:lnTo>
                  <a:lnTo>
                    <a:pt x="3558" y="9476"/>
                  </a:lnTo>
                  <a:lnTo>
                    <a:pt x="3752" y="9250"/>
                  </a:lnTo>
                  <a:lnTo>
                    <a:pt x="3946" y="9023"/>
                  </a:lnTo>
                  <a:lnTo>
                    <a:pt x="4237" y="8635"/>
                  </a:lnTo>
                  <a:lnTo>
                    <a:pt x="4496" y="8247"/>
                  </a:lnTo>
                  <a:lnTo>
                    <a:pt x="4722" y="7794"/>
                  </a:lnTo>
                  <a:lnTo>
                    <a:pt x="4949" y="7309"/>
                  </a:lnTo>
                  <a:lnTo>
                    <a:pt x="5175" y="6889"/>
                  </a:lnTo>
                  <a:lnTo>
                    <a:pt x="5304" y="6727"/>
                  </a:lnTo>
                  <a:lnTo>
                    <a:pt x="5369" y="6630"/>
                  </a:lnTo>
                  <a:lnTo>
                    <a:pt x="5466" y="6533"/>
                  </a:lnTo>
                  <a:lnTo>
                    <a:pt x="5660" y="6436"/>
                  </a:lnTo>
                  <a:lnTo>
                    <a:pt x="5886" y="6371"/>
                  </a:lnTo>
                  <a:lnTo>
                    <a:pt x="6113" y="6339"/>
                  </a:lnTo>
                  <a:lnTo>
                    <a:pt x="6307" y="6371"/>
                  </a:lnTo>
                  <a:lnTo>
                    <a:pt x="6824" y="6501"/>
                  </a:lnTo>
                  <a:lnTo>
                    <a:pt x="7342" y="6565"/>
                  </a:lnTo>
                  <a:lnTo>
                    <a:pt x="7859" y="6565"/>
                  </a:lnTo>
                  <a:lnTo>
                    <a:pt x="8441" y="6501"/>
                  </a:lnTo>
                  <a:lnTo>
                    <a:pt x="8991" y="6371"/>
                  </a:lnTo>
                  <a:lnTo>
                    <a:pt x="9702" y="6210"/>
                  </a:lnTo>
                  <a:lnTo>
                    <a:pt x="10058" y="6113"/>
                  </a:lnTo>
                  <a:lnTo>
                    <a:pt x="10382" y="5983"/>
                  </a:lnTo>
                  <a:lnTo>
                    <a:pt x="10770" y="5757"/>
                  </a:lnTo>
                  <a:lnTo>
                    <a:pt x="11125" y="5498"/>
                  </a:lnTo>
                  <a:lnTo>
                    <a:pt x="11578" y="5142"/>
                  </a:lnTo>
                  <a:lnTo>
                    <a:pt x="11772" y="4948"/>
                  </a:lnTo>
                  <a:lnTo>
                    <a:pt x="11966" y="4722"/>
                  </a:lnTo>
                  <a:lnTo>
                    <a:pt x="12160" y="4431"/>
                  </a:lnTo>
                  <a:lnTo>
                    <a:pt x="12322" y="4075"/>
                  </a:lnTo>
                  <a:lnTo>
                    <a:pt x="12419" y="3720"/>
                  </a:lnTo>
                  <a:lnTo>
                    <a:pt x="12484" y="3364"/>
                  </a:lnTo>
                  <a:lnTo>
                    <a:pt x="12516" y="3105"/>
                  </a:lnTo>
                  <a:lnTo>
                    <a:pt x="12548" y="2846"/>
                  </a:lnTo>
                  <a:lnTo>
                    <a:pt x="12548" y="2555"/>
                  </a:lnTo>
                  <a:lnTo>
                    <a:pt x="12484" y="2297"/>
                  </a:lnTo>
                  <a:lnTo>
                    <a:pt x="12419" y="2070"/>
                  </a:lnTo>
                  <a:lnTo>
                    <a:pt x="12290" y="1876"/>
                  </a:lnTo>
                  <a:lnTo>
                    <a:pt x="12160" y="1682"/>
                  </a:lnTo>
                  <a:lnTo>
                    <a:pt x="11999" y="1520"/>
                  </a:lnTo>
                  <a:lnTo>
                    <a:pt x="11805" y="1326"/>
                  </a:lnTo>
                  <a:lnTo>
                    <a:pt x="11610" y="1165"/>
                  </a:lnTo>
                  <a:lnTo>
                    <a:pt x="11287" y="938"/>
                  </a:lnTo>
                  <a:lnTo>
                    <a:pt x="10996" y="712"/>
                  </a:lnTo>
                  <a:lnTo>
                    <a:pt x="10640" y="550"/>
                  </a:lnTo>
                  <a:lnTo>
                    <a:pt x="10285" y="389"/>
                  </a:lnTo>
                  <a:lnTo>
                    <a:pt x="9832" y="227"/>
                  </a:lnTo>
                  <a:lnTo>
                    <a:pt x="9605" y="162"/>
                  </a:lnTo>
                  <a:lnTo>
                    <a:pt x="9379" y="130"/>
                  </a:lnTo>
                  <a:lnTo>
                    <a:pt x="8894" y="3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9500900" y="-3385623"/>
              <a:ext cx="255295" cy="230795"/>
            </a:xfrm>
            <a:custGeom>
              <a:avLst/>
              <a:gdLst/>
              <a:ahLst/>
              <a:cxnLst/>
              <a:rect l="l" t="t" r="r" b="b"/>
              <a:pathLst>
                <a:path w="4043" h="3655" extrusionOk="0">
                  <a:moveTo>
                    <a:pt x="970" y="809"/>
                  </a:moveTo>
                  <a:lnTo>
                    <a:pt x="1164" y="841"/>
                  </a:lnTo>
                  <a:lnTo>
                    <a:pt x="938" y="938"/>
                  </a:lnTo>
                  <a:lnTo>
                    <a:pt x="809" y="1003"/>
                  </a:lnTo>
                  <a:lnTo>
                    <a:pt x="873" y="906"/>
                  </a:lnTo>
                  <a:lnTo>
                    <a:pt x="906" y="874"/>
                  </a:lnTo>
                  <a:lnTo>
                    <a:pt x="970" y="809"/>
                  </a:lnTo>
                  <a:close/>
                  <a:moveTo>
                    <a:pt x="1132" y="0"/>
                  </a:moveTo>
                  <a:lnTo>
                    <a:pt x="938" y="65"/>
                  </a:lnTo>
                  <a:lnTo>
                    <a:pt x="776" y="162"/>
                  </a:lnTo>
                  <a:lnTo>
                    <a:pt x="679" y="162"/>
                  </a:lnTo>
                  <a:lnTo>
                    <a:pt x="582" y="195"/>
                  </a:lnTo>
                  <a:lnTo>
                    <a:pt x="388" y="356"/>
                  </a:lnTo>
                  <a:lnTo>
                    <a:pt x="259" y="550"/>
                  </a:lnTo>
                  <a:lnTo>
                    <a:pt x="162" y="744"/>
                  </a:lnTo>
                  <a:lnTo>
                    <a:pt x="65" y="1068"/>
                  </a:lnTo>
                  <a:lnTo>
                    <a:pt x="0" y="1391"/>
                  </a:lnTo>
                  <a:lnTo>
                    <a:pt x="0" y="1650"/>
                  </a:lnTo>
                  <a:lnTo>
                    <a:pt x="0" y="1876"/>
                  </a:lnTo>
                  <a:lnTo>
                    <a:pt x="97" y="2135"/>
                  </a:lnTo>
                  <a:lnTo>
                    <a:pt x="194" y="2394"/>
                  </a:lnTo>
                  <a:lnTo>
                    <a:pt x="356" y="2588"/>
                  </a:lnTo>
                  <a:lnTo>
                    <a:pt x="550" y="2782"/>
                  </a:lnTo>
                  <a:lnTo>
                    <a:pt x="744" y="3008"/>
                  </a:lnTo>
                  <a:lnTo>
                    <a:pt x="1003" y="3202"/>
                  </a:lnTo>
                  <a:lnTo>
                    <a:pt x="1294" y="3331"/>
                  </a:lnTo>
                  <a:lnTo>
                    <a:pt x="1552" y="3461"/>
                  </a:lnTo>
                  <a:lnTo>
                    <a:pt x="1876" y="3525"/>
                  </a:lnTo>
                  <a:lnTo>
                    <a:pt x="2167" y="3590"/>
                  </a:lnTo>
                  <a:lnTo>
                    <a:pt x="2425" y="3622"/>
                  </a:lnTo>
                  <a:lnTo>
                    <a:pt x="2620" y="3655"/>
                  </a:lnTo>
                  <a:lnTo>
                    <a:pt x="3072" y="3655"/>
                  </a:lnTo>
                  <a:lnTo>
                    <a:pt x="3105" y="3622"/>
                  </a:lnTo>
                  <a:lnTo>
                    <a:pt x="3202" y="3622"/>
                  </a:lnTo>
                  <a:lnTo>
                    <a:pt x="3266" y="3558"/>
                  </a:lnTo>
                  <a:lnTo>
                    <a:pt x="3331" y="3558"/>
                  </a:lnTo>
                  <a:lnTo>
                    <a:pt x="3428" y="3461"/>
                  </a:lnTo>
                  <a:lnTo>
                    <a:pt x="3493" y="3364"/>
                  </a:lnTo>
                  <a:lnTo>
                    <a:pt x="3719" y="3202"/>
                  </a:lnTo>
                  <a:lnTo>
                    <a:pt x="3881" y="2976"/>
                  </a:lnTo>
                  <a:lnTo>
                    <a:pt x="3978" y="2814"/>
                  </a:lnTo>
                  <a:lnTo>
                    <a:pt x="4010" y="2652"/>
                  </a:lnTo>
                  <a:lnTo>
                    <a:pt x="4042" y="2491"/>
                  </a:lnTo>
                  <a:lnTo>
                    <a:pt x="4042" y="2297"/>
                  </a:lnTo>
                  <a:lnTo>
                    <a:pt x="4042" y="2232"/>
                  </a:lnTo>
                  <a:lnTo>
                    <a:pt x="4010" y="2167"/>
                  </a:lnTo>
                  <a:lnTo>
                    <a:pt x="3978" y="1941"/>
                  </a:lnTo>
                  <a:lnTo>
                    <a:pt x="3881" y="1747"/>
                  </a:lnTo>
                  <a:lnTo>
                    <a:pt x="3654" y="1326"/>
                  </a:lnTo>
                  <a:lnTo>
                    <a:pt x="3396" y="971"/>
                  </a:lnTo>
                  <a:lnTo>
                    <a:pt x="3072" y="647"/>
                  </a:lnTo>
                  <a:lnTo>
                    <a:pt x="2814" y="453"/>
                  </a:lnTo>
                  <a:lnTo>
                    <a:pt x="2522" y="324"/>
                  </a:lnTo>
                  <a:lnTo>
                    <a:pt x="2231" y="227"/>
                  </a:lnTo>
                  <a:lnTo>
                    <a:pt x="1940" y="130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9760235" y="-3136518"/>
              <a:ext cx="153190" cy="145044"/>
            </a:xfrm>
            <a:custGeom>
              <a:avLst/>
              <a:gdLst/>
              <a:ahLst/>
              <a:cxnLst/>
              <a:rect l="l" t="t" r="r" b="b"/>
              <a:pathLst>
                <a:path w="2426" h="2297" extrusionOk="0">
                  <a:moveTo>
                    <a:pt x="679" y="1"/>
                  </a:moveTo>
                  <a:lnTo>
                    <a:pt x="615" y="33"/>
                  </a:lnTo>
                  <a:lnTo>
                    <a:pt x="518" y="66"/>
                  </a:lnTo>
                  <a:lnTo>
                    <a:pt x="453" y="130"/>
                  </a:lnTo>
                  <a:lnTo>
                    <a:pt x="291" y="292"/>
                  </a:lnTo>
                  <a:lnTo>
                    <a:pt x="194" y="421"/>
                  </a:lnTo>
                  <a:lnTo>
                    <a:pt x="97" y="583"/>
                  </a:lnTo>
                  <a:lnTo>
                    <a:pt x="32" y="712"/>
                  </a:lnTo>
                  <a:lnTo>
                    <a:pt x="0" y="874"/>
                  </a:lnTo>
                  <a:lnTo>
                    <a:pt x="0" y="1068"/>
                  </a:lnTo>
                  <a:lnTo>
                    <a:pt x="65" y="1262"/>
                  </a:lnTo>
                  <a:lnTo>
                    <a:pt x="65" y="1294"/>
                  </a:lnTo>
                  <a:lnTo>
                    <a:pt x="129" y="1488"/>
                  </a:lnTo>
                  <a:lnTo>
                    <a:pt x="259" y="1682"/>
                  </a:lnTo>
                  <a:lnTo>
                    <a:pt x="453" y="1877"/>
                  </a:lnTo>
                  <a:lnTo>
                    <a:pt x="679" y="2038"/>
                  </a:lnTo>
                  <a:lnTo>
                    <a:pt x="744" y="2071"/>
                  </a:lnTo>
                  <a:lnTo>
                    <a:pt x="873" y="2135"/>
                  </a:lnTo>
                  <a:lnTo>
                    <a:pt x="1035" y="2200"/>
                  </a:lnTo>
                  <a:lnTo>
                    <a:pt x="1132" y="2232"/>
                  </a:lnTo>
                  <a:lnTo>
                    <a:pt x="1261" y="2265"/>
                  </a:lnTo>
                  <a:lnTo>
                    <a:pt x="1391" y="2297"/>
                  </a:lnTo>
                  <a:lnTo>
                    <a:pt x="1552" y="2297"/>
                  </a:lnTo>
                  <a:lnTo>
                    <a:pt x="1746" y="2265"/>
                  </a:lnTo>
                  <a:lnTo>
                    <a:pt x="1973" y="2200"/>
                  </a:lnTo>
                  <a:lnTo>
                    <a:pt x="2167" y="2071"/>
                  </a:lnTo>
                  <a:lnTo>
                    <a:pt x="2296" y="1877"/>
                  </a:lnTo>
                  <a:lnTo>
                    <a:pt x="2361" y="1747"/>
                  </a:lnTo>
                  <a:lnTo>
                    <a:pt x="2426" y="1585"/>
                  </a:lnTo>
                  <a:lnTo>
                    <a:pt x="2426" y="1424"/>
                  </a:lnTo>
                  <a:lnTo>
                    <a:pt x="2361" y="1230"/>
                  </a:lnTo>
                  <a:lnTo>
                    <a:pt x="2264" y="1003"/>
                  </a:lnTo>
                  <a:lnTo>
                    <a:pt x="2037" y="712"/>
                  </a:lnTo>
                  <a:lnTo>
                    <a:pt x="1973" y="615"/>
                  </a:lnTo>
                  <a:lnTo>
                    <a:pt x="1779" y="421"/>
                  </a:lnTo>
                  <a:lnTo>
                    <a:pt x="1585" y="292"/>
                  </a:lnTo>
                  <a:lnTo>
                    <a:pt x="1455" y="195"/>
                  </a:lnTo>
                  <a:lnTo>
                    <a:pt x="1326" y="130"/>
                  </a:lnTo>
                  <a:lnTo>
                    <a:pt x="1132" y="66"/>
                  </a:lnTo>
                  <a:lnTo>
                    <a:pt x="970" y="66"/>
                  </a:lnTo>
                  <a:lnTo>
                    <a:pt x="906" y="33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" name="Google Shape;282;p18"/>
          <p:cNvSpPr/>
          <p:nvPr/>
        </p:nvSpPr>
        <p:spPr>
          <a:xfrm rot="2700000" flipH="1">
            <a:off x="8339131" y="1111782"/>
            <a:ext cx="792402" cy="1014924"/>
          </a:xfrm>
          <a:custGeom>
            <a:avLst/>
            <a:gdLst/>
            <a:ahLst/>
            <a:cxnLst/>
            <a:rect l="l" t="t" r="r" b="b"/>
            <a:pathLst>
              <a:path w="12549" h="16073" extrusionOk="0">
                <a:moveTo>
                  <a:pt x="11061" y="1294"/>
                </a:moveTo>
                <a:lnTo>
                  <a:pt x="11093" y="1423"/>
                </a:lnTo>
                <a:lnTo>
                  <a:pt x="11061" y="1520"/>
                </a:lnTo>
                <a:lnTo>
                  <a:pt x="11028" y="1488"/>
                </a:lnTo>
                <a:lnTo>
                  <a:pt x="11061" y="1326"/>
                </a:lnTo>
                <a:lnTo>
                  <a:pt x="11061" y="1294"/>
                </a:lnTo>
                <a:close/>
                <a:moveTo>
                  <a:pt x="10026" y="0"/>
                </a:moveTo>
                <a:lnTo>
                  <a:pt x="9573" y="33"/>
                </a:lnTo>
                <a:lnTo>
                  <a:pt x="9120" y="97"/>
                </a:lnTo>
                <a:lnTo>
                  <a:pt x="8603" y="227"/>
                </a:lnTo>
                <a:lnTo>
                  <a:pt x="8085" y="356"/>
                </a:lnTo>
                <a:lnTo>
                  <a:pt x="7568" y="550"/>
                </a:lnTo>
                <a:lnTo>
                  <a:pt x="7050" y="744"/>
                </a:lnTo>
                <a:lnTo>
                  <a:pt x="6210" y="1197"/>
                </a:lnTo>
                <a:lnTo>
                  <a:pt x="5401" y="1682"/>
                </a:lnTo>
                <a:lnTo>
                  <a:pt x="4948" y="2038"/>
                </a:lnTo>
                <a:lnTo>
                  <a:pt x="4528" y="2426"/>
                </a:lnTo>
                <a:lnTo>
                  <a:pt x="4043" y="2846"/>
                </a:lnTo>
                <a:lnTo>
                  <a:pt x="3590" y="3299"/>
                </a:lnTo>
                <a:lnTo>
                  <a:pt x="3299" y="3687"/>
                </a:lnTo>
                <a:lnTo>
                  <a:pt x="2943" y="4075"/>
                </a:lnTo>
                <a:lnTo>
                  <a:pt x="2426" y="4722"/>
                </a:lnTo>
                <a:lnTo>
                  <a:pt x="2200" y="5045"/>
                </a:lnTo>
                <a:lnTo>
                  <a:pt x="2006" y="5401"/>
                </a:lnTo>
                <a:lnTo>
                  <a:pt x="1714" y="5886"/>
                </a:lnTo>
                <a:lnTo>
                  <a:pt x="1456" y="6468"/>
                </a:lnTo>
                <a:lnTo>
                  <a:pt x="1068" y="7406"/>
                </a:lnTo>
                <a:lnTo>
                  <a:pt x="906" y="7826"/>
                </a:lnTo>
                <a:lnTo>
                  <a:pt x="744" y="8247"/>
                </a:lnTo>
                <a:lnTo>
                  <a:pt x="615" y="8667"/>
                </a:lnTo>
                <a:lnTo>
                  <a:pt x="518" y="9120"/>
                </a:lnTo>
                <a:lnTo>
                  <a:pt x="356" y="9799"/>
                </a:lnTo>
                <a:lnTo>
                  <a:pt x="227" y="10478"/>
                </a:lnTo>
                <a:lnTo>
                  <a:pt x="98" y="11254"/>
                </a:lnTo>
                <a:lnTo>
                  <a:pt x="33" y="11642"/>
                </a:lnTo>
                <a:lnTo>
                  <a:pt x="0" y="12063"/>
                </a:lnTo>
                <a:lnTo>
                  <a:pt x="0" y="12451"/>
                </a:lnTo>
                <a:lnTo>
                  <a:pt x="0" y="12871"/>
                </a:lnTo>
                <a:lnTo>
                  <a:pt x="33" y="13292"/>
                </a:lnTo>
                <a:lnTo>
                  <a:pt x="98" y="13712"/>
                </a:lnTo>
                <a:lnTo>
                  <a:pt x="130" y="13841"/>
                </a:lnTo>
                <a:lnTo>
                  <a:pt x="65" y="14391"/>
                </a:lnTo>
                <a:lnTo>
                  <a:pt x="65" y="14585"/>
                </a:lnTo>
                <a:lnTo>
                  <a:pt x="65" y="14650"/>
                </a:lnTo>
                <a:lnTo>
                  <a:pt x="98" y="14747"/>
                </a:lnTo>
                <a:lnTo>
                  <a:pt x="162" y="14844"/>
                </a:lnTo>
                <a:lnTo>
                  <a:pt x="259" y="14909"/>
                </a:lnTo>
                <a:lnTo>
                  <a:pt x="162" y="15491"/>
                </a:lnTo>
                <a:lnTo>
                  <a:pt x="162" y="15588"/>
                </a:lnTo>
                <a:lnTo>
                  <a:pt x="162" y="15685"/>
                </a:lnTo>
                <a:lnTo>
                  <a:pt x="227" y="15782"/>
                </a:lnTo>
                <a:lnTo>
                  <a:pt x="292" y="15846"/>
                </a:lnTo>
                <a:lnTo>
                  <a:pt x="356" y="15879"/>
                </a:lnTo>
                <a:lnTo>
                  <a:pt x="453" y="15911"/>
                </a:lnTo>
                <a:lnTo>
                  <a:pt x="518" y="15911"/>
                </a:lnTo>
                <a:lnTo>
                  <a:pt x="615" y="15879"/>
                </a:lnTo>
                <a:lnTo>
                  <a:pt x="777" y="16040"/>
                </a:lnTo>
                <a:lnTo>
                  <a:pt x="906" y="16073"/>
                </a:lnTo>
                <a:lnTo>
                  <a:pt x="1035" y="16073"/>
                </a:lnTo>
                <a:lnTo>
                  <a:pt x="1165" y="16040"/>
                </a:lnTo>
                <a:lnTo>
                  <a:pt x="1229" y="15943"/>
                </a:lnTo>
                <a:lnTo>
                  <a:pt x="1294" y="15814"/>
                </a:lnTo>
                <a:lnTo>
                  <a:pt x="1359" y="15652"/>
                </a:lnTo>
                <a:lnTo>
                  <a:pt x="1456" y="15297"/>
                </a:lnTo>
                <a:lnTo>
                  <a:pt x="1617" y="14424"/>
                </a:lnTo>
                <a:lnTo>
                  <a:pt x="2038" y="13098"/>
                </a:lnTo>
                <a:lnTo>
                  <a:pt x="2264" y="12418"/>
                </a:lnTo>
                <a:lnTo>
                  <a:pt x="2523" y="11772"/>
                </a:lnTo>
                <a:lnTo>
                  <a:pt x="2717" y="11190"/>
                </a:lnTo>
                <a:lnTo>
                  <a:pt x="2717" y="11157"/>
                </a:lnTo>
                <a:lnTo>
                  <a:pt x="2976" y="10640"/>
                </a:lnTo>
                <a:lnTo>
                  <a:pt x="3267" y="10122"/>
                </a:lnTo>
                <a:lnTo>
                  <a:pt x="3817" y="9282"/>
                </a:lnTo>
                <a:lnTo>
                  <a:pt x="4334" y="8602"/>
                </a:lnTo>
                <a:lnTo>
                  <a:pt x="4657" y="8214"/>
                </a:lnTo>
                <a:lnTo>
                  <a:pt x="4981" y="7859"/>
                </a:lnTo>
                <a:lnTo>
                  <a:pt x="5336" y="7535"/>
                </a:lnTo>
                <a:lnTo>
                  <a:pt x="5725" y="7212"/>
                </a:lnTo>
                <a:lnTo>
                  <a:pt x="6274" y="6759"/>
                </a:lnTo>
                <a:lnTo>
                  <a:pt x="6953" y="6274"/>
                </a:lnTo>
                <a:lnTo>
                  <a:pt x="7342" y="6048"/>
                </a:lnTo>
                <a:lnTo>
                  <a:pt x="7730" y="5821"/>
                </a:lnTo>
                <a:lnTo>
                  <a:pt x="8506" y="5369"/>
                </a:lnTo>
                <a:lnTo>
                  <a:pt x="8894" y="5174"/>
                </a:lnTo>
                <a:lnTo>
                  <a:pt x="9250" y="4980"/>
                </a:lnTo>
                <a:lnTo>
                  <a:pt x="9702" y="4754"/>
                </a:lnTo>
                <a:lnTo>
                  <a:pt x="10123" y="4495"/>
                </a:lnTo>
                <a:lnTo>
                  <a:pt x="10931" y="3978"/>
                </a:lnTo>
                <a:lnTo>
                  <a:pt x="10964" y="3946"/>
                </a:lnTo>
                <a:lnTo>
                  <a:pt x="11028" y="3913"/>
                </a:lnTo>
                <a:lnTo>
                  <a:pt x="11319" y="3687"/>
                </a:lnTo>
                <a:lnTo>
                  <a:pt x="11643" y="3428"/>
                </a:lnTo>
                <a:lnTo>
                  <a:pt x="11934" y="3137"/>
                </a:lnTo>
                <a:lnTo>
                  <a:pt x="12192" y="2846"/>
                </a:lnTo>
                <a:lnTo>
                  <a:pt x="12322" y="2620"/>
                </a:lnTo>
                <a:lnTo>
                  <a:pt x="12419" y="2426"/>
                </a:lnTo>
                <a:lnTo>
                  <a:pt x="12483" y="2199"/>
                </a:lnTo>
                <a:lnTo>
                  <a:pt x="12516" y="1973"/>
                </a:lnTo>
                <a:lnTo>
                  <a:pt x="12548" y="1617"/>
                </a:lnTo>
                <a:lnTo>
                  <a:pt x="12548" y="1326"/>
                </a:lnTo>
                <a:lnTo>
                  <a:pt x="12516" y="1164"/>
                </a:lnTo>
                <a:lnTo>
                  <a:pt x="12451" y="1003"/>
                </a:lnTo>
                <a:lnTo>
                  <a:pt x="12419" y="938"/>
                </a:lnTo>
                <a:lnTo>
                  <a:pt x="12386" y="809"/>
                </a:lnTo>
                <a:lnTo>
                  <a:pt x="12289" y="679"/>
                </a:lnTo>
                <a:lnTo>
                  <a:pt x="12128" y="453"/>
                </a:lnTo>
                <a:lnTo>
                  <a:pt x="11934" y="291"/>
                </a:lnTo>
                <a:lnTo>
                  <a:pt x="11740" y="194"/>
                </a:lnTo>
                <a:lnTo>
                  <a:pt x="11707" y="194"/>
                </a:lnTo>
                <a:lnTo>
                  <a:pt x="11513" y="130"/>
                </a:lnTo>
                <a:lnTo>
                  <a:pt x="11028" y="65"/>
                </a:lnTo>
                <a:lnTo>
                  <a:pt x="1064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"/>
          <p:cNvSpPr/>
          <p:nvPr/>
        </p:nvSpPr>
        <p:spPr>
          <a:xfrm flipH="1">
            <a:off x="-140606" y="-81097"/>
            <a:ext cx="1073900" cy="885424"/>
          </a:xfrm>
          <a:custGeom>
            <a:avLst/>
            <a:gdLst/>
            <a:ahLst/>
            <a:cxnLst/>
            <a:rect l="l" t="t" r="r" b="b"/>
            <a:pathLst>
              <a:path w="8668" h="7147" extrusionOk="0">
                <a:moveTo>
                  <a:pt x="6242" y="776"/>
                </a:moveTo>
                <a:lnTo>
                  <a:pt x="6727" y="873"/>
                </a:lnTo>
                <a:lnTo>
                  <a:pt x="7180" y="1003"/>
                </a:lnTo>
                <a:lnTo>
                  <a:pt x="7309" y="1067"/>
                </a:lnTo>
                <a:lnTo>
                  <a:pt x="7406" y="1132"/>
                </a:lnTo>
                <a:lnTo>
                  <a:pt x="7115" y="1003"/>
                </a:lnTo>
                <a:lnTo>
                  <a:pt x="6824" y="905"/>
                </a:lnTo>
                <a:lnTo>
                  <a:pt x="6242" y="776"/>
                </a:lnTo>
                <a:close/>
                <a:moveTo>
                  <a:pt x="2006" y="1294"/>
                </a:moveTo>
                <a:lnTo>
                  <a:pt x="1973" y="1455"/>
                </a:lnTo>
                <a:lnTo>
                  <a:pt x="1876" y="1746"/>
                </a:lnTo>
                <a:lnTo>
                  <a:pt x="1747" y="2005"/>
                </a:lnTo>
                <a:lnTo>
                  <a:pt x="1682" y="2167"/>
                </a:lnTo>
                <a:lnTo>
                  <a:pt x="1779" y="1876"/>
                </a:lnTo>
                <a:lnTo>
                  <a:pt x="1876" y="1488"/>
                </a:lnTo>
                <a:lnTo>
                  <a:pt x="2006" y="1294"/>
                </a:lnTo>
                <a:close/>
                <a:moveTo>
                  <a:pt x="5143" y="1746"/>
                </a:moveTo>
                <a:lnTo>
                  <a:pt x="5078" y="1843"/>
                </a:lnTo>
                <a:lnTo>
                  <a:pt x="4852" y="2231"/>
                </a:lnTo>
                <a:lnTo>
                  <a:pt x="4819" y="2199"/>
                </a:lnTo>
                <a:lnTo>
                  <a:pt x="4981" y="1973"/>
                </a:lnTo>
                <a:lnTo>
                  <a:pt x="5143" y="1746"/>
                </a:lnTo>
                <a:close/>
                <a:moveTo>
                  <a:pt x="5595" y="4657"/>
                </a:moveTo>
                <a:lnTo>
                  <a:pt x="5628" y="4883"/>
                </a:lnTo>
                <a:lnTo>
                  <a:pt x="5595" y="4916"/>
                </a:lnTo>
                <a:lnTo>
                  <a:pt x="5466" y="5110"/>
                </a:lnTo>
                <a:lnTo>
                  <a:pt x="5498" y="4916"/>
                </a:lnTo>
                <a:lnTo>
                  <a:pt x="5595" y="4689"/>
                </a:lnTo>
                <a:lnTo>
                  <a:pt x="5595" y="4657"/>
                </a:lnTo>
                <a:close/>
                <a:moveTo>
                  <a:pt x="4690" y="5853"/>
                </a:moveTo>
                <a:lnTo>
                  <a:pt x="4722" y="5918"/>
                </a:lnTo>
                <a:lnTo>
                  <a:pt x="4787" y="5983"/>
                </a:lnTo>
                <a:lnTo>
                  <a:pt x="4819" y="6112"/>
                </a:lnTo>
                <a:lnTo>
                  <a:pt x="4787" y="6144"/>
                </a:lnTo>
                <a:lnTo>
                  <a:pt x="4722" y="6047"/>
                </a:lnTo>
                <a:lnTo>
                  <a:pt x="4690" y="5853"/>
                </a:lnTo>
                <a:close/>
                <a:moveTo>
                  <a:pt x="4949" y="0"/>
                </a:moveTo>
                <a:lnTo>
                  <a:pt x="4302" y="32"/>
                </a:lnTo>
                <a:lnTo>
                  <a:pt x="3687" y="97"/>
                </a:lnTo>
                <a:lnTo>
                  <a:pt x="3041" y="129"/>
                </a:lnTo>
                <a:lnTo>
                  <a:pt x="2329" y="129"/>
                </a:lnTo>
                <a:lnTo>
                  <a:pt x="1650" y="194"/>
                </a:lnTo>
                <a:lnTo>
                  <a:pt x="1230" y="226"/>
                </a:lnTo>
                <a:lnTo>
                  <a:pt x="1003" y="226"/>
                </a:lnTo>
                <a:lnTo>
                  <a:pt x="809" y="259"/>
                </a:lnTo>
                <a:lnTo>
                  <a:pt x="680" y="356"/>
                </a:lnTo>
                <a:lnTo>
                  <a:pt x="583" y="485"/>
                </a:lnTo>
                <a:lnTo>
                  <a:pt x="518" y="420"/>
                </a:lnTo>
                <a:lnTo>
                  <a:pt x="453" y="356"/>
                </a:lnTo>
                <a:lnTo>
                  <a:pt x="356" y="356"/>
                </a:lnTo>
                <a:lnTo>
                  <a:pt x="259" y="388"/>
                </a:lnTo>
                <a:lnTo>
                  <a:pt x="162" y="420"/>
                </a:lnTo>
                <a:lnTo>
                  <a:pt x="98" y="485"/>
                </a:lnTo>
                <a:lnTo>
                  <a:pt x="65" y="550"/>
                </a:lnTo>
                <a:lnTo>
                  <a:pt x="33" y="679"/>
                </a:lnTo>
                <a:lnTo>
                  <a:pt x="65" y="1423"/>
                </a:lnTo>
                <a:lnTo>
                  <a:pt x="1" y="1617"/>
                </a:lnTo>
                <a:lnTo>
                  <a:pt x="1" y="1811"/>
                </a:lnTo>
                <a:lnTo>
                  <a:pt x="33" y="2070"/>
                </a:lnTo>
                <a:lnTo>
                  <a:pt x="98" y="2361"/>
                </a:lnTo>
                <a:lnTo>
                  <a:pt x="195" y="2619"/>
                </a:lnTo>
                <a:lnTo>
                  <a:pt x="324" y="2846"/>
                </a:lnTo>
                <a:lnTo>
                  <a:pt x="453" y="3105"/>
                </a:lnTo>
                <a:lnTo>
                  <a:pt x="647" y="3331"/>
                </a:lnTo>
                <a:lnTo>
                  <a:pt x="971" y="3557"/>
                </a:lnTo>
                <a:lnTo>
                  <a:pt x="1327" y="3751"/>
                </a:lnTo>
                <a:lnTo>
                  <a:pt x="1715" y="3913"/>
                </a:lnTo>
                <a:lnTo>
                  <a:pt x="2103" y="3978"/>
                </a:lnTo>
                <a:lnTo>
                  <a:pt x="2491" y="4042"/>
                </a:lnTo>
                <a:lnTo>
                  <a:pt x="2879" y="4042"/>
                </a:lnTo>
                <a:lnTo>
                  <a:pt x="3138" y="4010"/>
                </a:lnTo>
                <a:lnTo>
                  <a:pt x="3364" y="4010"/>
                </a:lnTo>
                <a:lnTo>
                  <a:pt x="3493" y="4042"/>
                </a:lnTo>
                <a:lnTo>
                  <a:pt x="3590" y="4107"/>
                </a:lnTo>
                <a:lnTo>
                  <a:pt x="3752" y="4172"/>
                </a:lnTo>
                <a:lnTo>
                  <a:pt x="3784" y="4204"/>
                </a:lnTo>
                <a:lnTo>
                  <a:pt x="3784" y="4236"/>
                </a:lnTo>
                <a:lnTo>
                  <a:pt x="3849" y="4463"/>
                </a:lnTo>
                <a:lnTo>
                  <a:pt x="3881" y="4819"/>
                </a:lnTo>
                <a:lnTo>
                  <a:pt x="3914" y="5239"/>
                </a:lnTo>
                <a:lnTo>
                  <a:pt x="3978" y="5692"/>
                </a:lnTo>
                <a:lnTo>
                  <a:pt x="4075" y="6112"/>
                </a:lnTo>
                <a:lnTo>
                  <a:pt x="4237" y="6500"/>
                </a:lnTo>
                <a:lnTo>
                  <a:pt x="4334" y="6630"/>
                </a:lnTo>
                <a:lnTo>
                  <a:pt x="4431" y="6759"/>
                </a:lnTo>
                <a:lnTo>
                  <a:pt x="4528" y="6856"/>
                </a:lnTo>
                <a:lnTo>
                  <a:pt x="4657" y="6953"/>
                </a:lnTo>
                <a:lnTo>
                  <a:pt x="4787" y="7050"/>
                </a:lnTo>
                <a:lnTo>
                  <a:pt x="4949" y="7082"/>
                </a:lnTo>
                <a:lnTo>
                  <a:pt x="5110" y="7147"/>
                </a:lnTo>
                <a:lnTo>
                  <a:pt x="5595" y="7147"/>
                </a:lnTo>
                <a:lnTo>
                  <a:pt x="5822" y="7115"/>
                </a:lnTo>
                <a:lnTo>
                  <a:pt x="6080" y="7082"/>
                </a:lnTo>
                <a:lnTo>
                  <a:pt x="6307" y="6985"/>
                </a:lnTo>
                <a:lnTo>
                  <a:pt x="6566" y="6888"/>
                </a:lnTo>
                <a:lnTo>
                  <a:pt x="6760" y="6727"/>
                </a:lnTo>
                <a:lnTo>
                  <a:pt x="7245" y="6371"/>
                </a:lnTo>
                <a:lnTo>
                  <a:pt x="7471" y="6177"/>
                </a:lnTo>
                <a:lnTo>
                  <a:pt x="7665" y="5918"/>
                </a:lnTo>
                <a:lnTo>
                  <a:pt x="7891" y="5692"/>
                </a:lnTo>
                <a:lnTo>
                  <a:pt x="8053" y="5433"/>
                </a:lnTo>
                <a:lnTo>
                  <a:pt x="8215" y="5142"/>
                </a:lnTo>
                <a:lnTo>
                  <a:pt x="8344" y="4851"/>
                </a:lnTo>
                <a:lnTo>
                  <a:pt x="8441" y="4560"/>
                </a:lnTo>
                <a:lnTo>
                  <a:pt x="8538" y="4236"/>
                </a:lnTo>
                <a:lnTo>
                  <a:pt x="8603" y="3913"/>
                </a:lnTo>
                <a:lnTo>
                  <a:pt x="8635" y="3622"/>
                </a:lnTo>
                <a:lnTo>
                  <a:pt x="8668" y="3234"/>
                </a:lnTo>
                <a:lnTo>
                  <a:pt x="8668" y="2878"/>
                </a:lnTo>
                <a:lnTo>
                  <a:pt x="8635" y="2522"/>
                </a:lnTo>
                <a:lnTo>
                  <a:pt x="8571" y="2199"/>
                </a:lnTo>
                <a:lnTo>
                  <a:pt x="8441" y="1649"/>
                </a:lnTo>
                <a:lnTo>
                  <a:pt x="8344" y="1358"/>
                </a:lnTo>
                <a:lnTo>
                  <a:pt x="8247" y="1100"/>
                </a:lnTo>
                <a:lnTo>
                  <a:pt x="8150" y="938"/>
                </a:lnTo>
                <a:lnTo>
                  <a:pt x="8021" y="808"/>
                </a:lnTo>
                <a:lnTo>
                  <a:pt x="7891" y="679"/>
                </a:lnTo>
                <a:lnTo>
                  <a:pt x="7730" y="582"/>
                </a:lnTo>
                <a:lnTo>
                  <a:pt x="7406" y="388"/>
                </a:lnTo>
                <a:lnTo>
                  <a:pt x="7018" y="259"/>
                </a:lnTo>
                <a:lnTo>
                  <a:pt x="6630" y="194"/>
                </a:lnTo>
                <a:lnTo>
                  <a:pt x="6242" y="129"/>
                </a:lnTo>
                <a:lnTo>
                  <a:pt x="5563" y="32"/>
                </a:lnTo>
                <a:lnTo>
                  <a:pt x="52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8"/>
          <p:cNvSpPr/>
          <p:nvPr/>
        </p:nvSpPr>
        <p:spPr>
          <a:xfrm>
            <a:off x="109274" y="1948172"/>
            <a:ext cx="393863" cy="1190902"/>
          </a:xfrm>
          <a:custGeom>
            <a:avLst/>
            <a:gdLst/>
            <a:ahLst/>
            <a:cxnLst/>
            <a:rect l="l" t="t" r="r" b="b"/>
            <a:pathLst>
              <a:path w="5498" h="16624" extrusionOk="0">
                <a:moveTo>
                  <a:pt x="2070" y="809"/>
                </a:moveTo>
                <a:lnTo>
                  <a:pt x="1779" y="1036"/>
                </a:lnTo>
                <a:lnTo>
                  <a:pt x="1908" y="906"/>
                </a:lnTo>
                <a:lnTo>
                  <a:pt x="2038" y="809"/>
                </a:lnTo>
                <a:close/>
                <a:moveTo>
                  <a:pt x="2523" y="1"/>
                </a:moveTo>
                <a:lnTo>
                  <a:pt x="2296" y="65"/>
                </a:lnTo>
                <a:lnTo>
                  <a:pt x="2070" y="130"/>
                </a:lnTo>
                <a:lnTo>
                  <a:pt x="1844" y="259"/>
                </a:lnTo>
                <a:lnTo>
                  <a:pt x="1746" y="356"/>
                </a:lnTo>
                <a:lnTo>
                  <a:pt x="1455" y="550"/>
                </a:lnTo>
                <a:lnTo>
                  <a:pt x="1197" y="874"/>
                </a:lnTo>
                <a:lnTo>
                  <a:pt x="906" y="1294"/>
                </a:lnTo>
                <a:lnTo>
                  <a:pt x="615" y="1747"/>
                </a:lnTo>
                <a:lnTo>
                  <a:pt x="388" y="2232"/>
                </a:lnTo>
                <a:lnTo>
                  <a:pt x="259" y="2556"/>
                </a:lnTo>
                <a:lnTo>
                  <a:pt x="162" y="2847"/>
                </a:lnTo>
                <a:lnTo>
                  <a:pt x="97" y="3170"/>
                </a:lnTo>
                <a:lnTo>
                  <a:pt x="65" y="3493"/>
                </a:lnTo>
                <a:lnTo>
                  <a:pt x="33" y="3590"/>
                </a:lnTo>
                <a:lnTo>
                  <a:pt x="33" y="3914"/>
                </a:lnTo>
                <a:lnTo>
                  <a:pt x="33" y="4237"/>
                </a:lnTo>
                <a:lnTo>
                  <a:pt x="33" y="4399"/>
                </a:lnTo>
                <a:lnTo>
                  <a:pt x="0" y="4625"/>
                </a:lnTo>
                <a:lnTo>
                  <a:pt x="0" y="4658"/>
                </a:lnTo>
                <a:lnTo>
                  <a:pt x="0" y="4852"/>
                </a:lnTo>
                <a:lnTo>
                  <a:pt x="0" y="5046"/>
                </a:lnTo>
                <a:lnTo>
                  <a:pt x="0" y="5240"/>
                </a:lnTo>
                <a:lnTo>
                  <a:pt x="0" y="5304"/>
                </a:lnTo>
                <a:lnTo>
                  <a:pt x="33" y="5272"/>
                </a:lnTo>
                <a:lnTo>
                  <a:pt x="0" y="5434"/>
                </a:lnTo>
                <a:lnTo>
                  <a:pt x="33" y="5563"/>
                </a:lnTo>
                <a:lnTo>
                  <a:pt x="130" y="5886"/>
                </a:lnTo>
                <a:lnTo>
                  <a:pt x="291" y="6275"/>
                </a:lnTo>
                <a:lnTo>
                  <a:pt x="388" y="6501"/>
                </a:lnTo>
                <a:lnTo>
                  <a:pt x="518" y="6695"/>
                </a:lnTo>
                <a:lnTo>
                  <a:pt x="647" y="6889"/>
                </a:lnTo>
                <a:lnTo>
                  <a:pt x="809" y="7115"/>
                </a:lnTo>
                <a:lnTo>
                  <a:pt x="1132" y="7503"/>
                </a:lnTo>
                <a:lnTo>
                  <a:pt x="1617" y="7989"/>
                </a:lnTo>
                <a:lnTo>
                  <a:pt x="1811" y="8215"/>
                </a:lnTo>
                <a:lnTo>
                  <a:pt x="1941" y="8377"/>
                </a:lnTo>
                <a:lnTo>
                  <a:pt x="2046" y="8482"/>
                </a:lnTo>
                <a:lnTo>
                  <a:pt x="2167" y="8700"/>
                </a:lnTo>
                <a:lnTo>
                  <a:pt x="2296" y="9023"/>
                </a:lnTo>
                <a:lnTo>
                  <a:pt x="2329" y="9217"/>
                </a:lnTo>
                <a:lnTo>
                  <a:pt x="2329" y="9508"/>
                </a:lnTo>
                <a:lnTo>
                  <a:pt x="2296" y="10123"/>
                </a:lnTo>
                <a:lnTo>
                  <a:pt x="2296" y="10220"/>
                </a:lnTo>
                <a:lnTo>
                  <a:pt x="2232" y="10479"/>
                </a:lnTo>
                <a:lnTo>
                  <a:pt x="1941" y="11772"/>
                </a:lnTo>
                <a:lnTo>
                  <a:pt x="1811" y="12451"/>
                </a:lnTo>
                <a:lnTo>
                  <a:pt x="1746" y="13098"/>
                </a:lnTo>
                <a:lnTo>
                  <a:pt x="1746" y="13421"/>
                </a:lnTo>
                <a:lnTo>
                  <a:pt x="1779" y="13745"/>
                </a:lnTo>
                <a:lnTo>
                  <a:pt x="1844" y="14068"/>
                </a:lnTo>
                <a:lnTo>
                  <a:pt x="1908" y="14392"/>
                </a:lnTo>
                <a:lnTo>
                  <a:pt x="2038" y="14747"/>
                </a:lnTo>
                <a:lnTo>
                  <a:pt x="2199" y="15103"/>
                </a:lnTo>
                <a:lnTo>
                  <a:pt x="2167" y="15038"/>
                </a:lnTo>
                <a:lnTo>
                  <a:pt x="2296" y="15297"/>
                </a:lnTo>
                <a:lnTo>
                  <a:pt x="2426" y="15524"/>
                </a:lnTo>
                <a:lnTo>
                  <a:pt x="2490" y="15621"/>
                </a:lnTo>
                <a:lnTo>
                  <a:pt x="2458" y="15588"/>
                </a:lnTo>
                <a:lnTo>
                  <a:pt x="2523" y="15685"/>
                </a:lnTo>
                <a:lnTo>
                  <a:pt x="2620" y="15782"/>
                </a:lnTo>
                <a:lnTo>
                  <a:pt x="2717" y="15879"/>
                </a:lnTo>
                <a:lnTo>
                  <a:pt x="2717" y="15879"/>
                </a:lnTo>
                <a:lnTo>
                  <a:pt x="2652" y="15847"/>
                </a:lnTo>
                <a:lnTo>
                  <a:pt x="2652" y="15847"/>
                </a:lnTo>
                <a:lnTo>
                  <a:pt x="2846" y="16009"/>
                </a:lnTo>
                <a:lnTo>
                  <a:pt x="3008" y="16170"/>
                </a:lnTo>
                <a:lnTo>
                  <a:pt x="3202" y="16332"/>
                </a:lnTo>
                <a:lnTo>
                  <a:pt x="3396" y="16429"/>
                </a:lnTo>
                <a:lnTo>
                  <a:pt x="3557" y="16526"/>
                </a:lnTo>
                <a:lnTo>
                  <a:pt x="3655" y="16558"/>
                </a:lnTo>
                <a:lnTo>
                  <a:pt x="3816" y="16591"/>
                </a:lnTo>
                <a:lnTo>
                  <a:pt x="3946" y="16623"/>
                </a:lnTo>
                <a:lnTo>
                  <a:pt x="4107" y="16591"/>
                </a:lnTo>
                <a:lnTo>
                  <a:pt x="4172" y="16526"/>
                </a:lnTo>
                <a:lnTo>
                  <a:pt x="4237" y="16461"/>
                </a:lnTo>
                <a:lnTo>
                  <a:pt x="4301" y="16235"/>
                </a:lnTo>
                <a:lnTo>
                  <a:pt x="4366" y="16009"/>
                </a:lnTo>
                <a:lnTo>
                  <a:pt x="4398" y="15524"/>
                </a:lnTo>
                <a:lnTo>
                  <a:pt x="4398" y="15491"/>
                </a:lnTo>
                <a:lnTo>
                  <a:pt x="4398" y="15427"/>
                </a:lnTo>
                <a:lnTo>
                  <a:pt x="4431" y="15103"/>
                </a:lnTo>
                <a:lnTo>
                  <a:pt x="4463" y="14780"/>
                </a:lnTo>
                <a:lnTo>
                  <a:pt x="4495" y="14068"/>
                </a:lnTo>
                <a:lnTo>
                  <a:pt x="4463" y="13551"/>
                </a:lnTo>
                <a:lnTo>
                  <a:pt x="4431" y="13001"/>
                </a:lnTo>
                <a:lnTo>
                  <a:pt x="4431" y="12678"/>
                </a:lnTo>
                <a:lnTo>
                  <a:pt x="4463" y="12387"/>
                </a:lnTo>
                <a:lnTo>
                  <a:pt x="4495" y="12063"/>
                </a:lnTo>
                <a:lnTo>
                  <a:pt x="4560" y="11772"/>
                </a:lnTo>
                <a:lnTo>
                  <a:pt x="4625" y="11416"/>
                </a:lnTo>
                <a:lnTo>
                  <a:pt x="4883" y="10576"/>
                </a:lnTo>
                <a:lnTo>
                  <a:pt x="5013" y="10155"/>
                </a:lnTo>
                <a:lnTo>
                  <a:pt x="5142" y="9735"/>
                </a:lnTo>
                <a:lnTo>
                  <a:pt x="5271" y="9314"/>
                </a:lnTo>
                <a:lnTo>
                  <a:pt x="5368" y="8894"/>
                </a:lnTo>
                <a:lnTo>
                  <a:pt x="5433" y="8441"/>
                </a:lnTo>
                <a:lnTo>
                  <a:pt x="5498" y="8021"/>
                </a:lnTo>
                <a:lnTo>
                  <a:pt x="5498" y="7794"/>
                </a:lnTo>
                <a:lnTo>
                  <a:pt x="5466" y="7568"/>
                </a:lnTo>
                <a:lnTo>
                  <a:pt x="5401" y="7342"/>
                </a:lnTo>
                <a:lnTo>
                  <a:pt x="5336" y="7115"/>
                </a:lnTo>
                <a:lnTo>
                  <a:pt x="5207" y="6857"/>
                </a:lnTo>
                <a:lnTo>
                  <a:pt x="5045" y="6598"/>
                </a:lnTo>
                <a:lnTo>
                  <a:pt x="4722" y="6080"/>
                </a:lnTo>
                <a:lnTo>
                  <a:pt x="4431" y="5628"/>
                </a:lnTo>
                <a:lnTo>
                  <a:pt x="4140" y="5175"/>
                </a:lnTo>
                <a:lnTo>
                  <a:pt x="4010" y="4884"/>
                </a:lnTo>
                <a:lnTo>
                  <a:pt x="3978" y="4787"/>
                </a:lnTo>
                <a:lnTo>
                  <a:pt x="3946" y="4755"/>
                </a:lnTo>
                <a:lnTo>
                  <a:pt x="3913" y="4593"/>
                </a:lnTo>
                <a:lnTo>
                  <a:pt x="3881" y="4431"/>
                </a:lnTo>
                <a:lnTo>
                  <a:pt x="3881" y="4075"/>
                </a:lnTo>
                <a:lnTo>
                  <a:pt x="3946" y="3752"/>
                </a:lnTo>
                <a:lnTo>
                  <a:pt x="4010" y="3299"/>
                </a:lnTo>
                <a:lnTo>
                  <a:pt x="4140" y="2750"/>
                </a:lnTo>
                <a:lnTo>
                  <a:pt x="4204" y="2459"/>
                </a:lnTo>
                <a:lnTo>
                  <a:pt x="4237" y="2167"/>
                </a:lnTo>
                <a:lnTo>
                  <a:pt x="4269" y="1812"/>
                </a:lnTo>
                <a:lnTo>
                  <a:pt x="4269" y="1456"/>
                </a:lnTo>
                <a:lnTo>
                  <a:pt x="4204" y="1133"/>
                </a:lnTo>
                <a:lnTo>
                  <a:pt x="4075" y="842"/>
                </a:lnTo>
                <a:lnTo>
                  <a:pt x="3913" y="550"/>
                </a:lnTo>
                <a:lnTo>
                  <a:pt x="3687" y="324"/>
                </a:lnTo>
                <a:lnTo>
                  <a:pt x="3460" y="162"/>
                </a:lnTo>
                <a:lnTo>
                  <a:pt x="3234" y="65"/>
                </a:lnTo>
                <a:lnTo>
                  <a:pt x="3008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8"/>
          <p:cNvSpPr txBox="1"/>
          <p:nvPr/>
        </p:nvSpPr>
        <p:spPr>
          <a:xfrm>
            <a:off x="2168700" y="3592300"/>
            <a:ext cx="48066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presentation template was created by </a:t>
            </a:r>
            <a:r>
              <a:rPr lang="en" sz="1000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and includes icons by </a:t>
            </a:r>
            <a:r>
              <a:rPr lang="en" sz="1000" u="sng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and infographics &amp; images by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000" b="1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000" b="1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"/>
          <p:cNvSpPr/>
          <p:nvPr/>
        </p:nvSpPr>
        <p:spPr>
          <a:xfrm>
            <a:off x="-97050" y="3567505"/>
            <a:ext cx="477629" cy="1646584"/>
          </a:xfrm>
          <a:custGeom>
            <a:avLst/>
            <a:gdLst/>
            <a:ahLst/>
            <a:cxnLst/>
            <a:rect l="l" t="t" r="r" b="b"/>
            <a:pathLst>
              <a:path w="7148" h="24643" extrusionOk="0">
                <a:moveTo>
                  <a:pt x="712" y="0"/>
                </a:moveTo>
                <a:lnTo>
                  <a:pt x="648" y="33"/>
                </a:lnTo>
                <a:lnTo>
                  <a:pt x="583" y="97"/>
                </a:lnTo>
                <a:lnTo>
                  <a:pt x="551" y="194"/>
                </a:lnTo>
                <a:lnTo>
                  <a:pt x="583" y="291"/>
                </a:lnTo>
                <a:lnTo>
                  <a:pt x="680" y="841"/>
                </a:lnTo>
                <a:lnTo>
                  <a:pt x="712" y="938"/>
                </a:lnTo>
                <a:lnTo>
                  <a:pt x="745" y="1067"/>
                </a:lnTo>
                <a:lnTo>
                  <a:pt x="777" y="1423"/>
                </a:lnTo>
                <a:lnTo>
                  <a:pt x="777" y="1747"/>
                </a:lnTo>
                <a:lnTo>
                  <a:pt x="745" y="2426"/>
                </a:lnTo>
                <a:lnTo>
                  <a:pt x="745" y="3040"/>
                </a:lnTo>
                <a:lnTo>
                  <a:pt x="712" y="3558"/>
                </a:lnTo>
                <a:lnTo>
                  <a:pt x="648" y="4043"/>
                </a:lnTo>
                <a:lnTo>
                  <a:pt x="551" y="4592"/>
                </a:lnTo>
                <a:lnTo>
                  <a:pt x="389" y="5854"/>
                </a:lnTo>
                <a:lnTo>
                  <a:pt x="260" y="7180"/>
                </a:lnTo>
                <a:lnTo>
                  <a:pt x="98" y="9152"/>
                </a:lnTo>
                <a:lnTo>
                  <a:pt x="33" y="9734"/>
                </a:lnTo>
                <a:lnTo>
                  <a:pt x="1" y="10316"/>
                </a:lnTo>
                <a:lnTo>
                  <a:pt x="1" y="10931"/>
                </a:lnTo>
                <a:lnTo>
                  <a:pt x="33" y="11513"/>
                </a:lnTo>
                <a:lnTo>
                  <a:pt x="163" y="13195"/>
                </a:lnTo>
                <a:lnTo>
                  <a:pt x="227" y="14035"/>
                </a:lnTo>
                <a:lnTo>
                  <a:pt x="260" y="14876"/>
                </a:lnTo>
                <a:lnTo>
                  <a:pt x="260" y="15620"/>
                </a:lnTo>
                <a:lnTo>
                  <a:pt x="292" y="16364"/>
                </a:lnTo>
                <a:lnTo>
                  <a:pt x="292" y="17463"/>
                </a:lnTo>
                <a:lnTo>
                  <a:pt x="324" y="18563"/>
                </a:lnTo>
                <a:lnTo>
                  <a:pt x="357" y="19210"/>
                </a:lnTo>
                <a:lnTo>
                  <a:pt x="421" y="19824"/>
                </a:lnTo>
                <a:lnTo>
                  <a:pt x="486" y="20471"/>
                </a:lnTo>
                <a:lnTo>
                  <a:pt x="518" y="21118"/>
                </a:lnTo>
                <a:lnTo>
                  <a:pt x="551" y="21797"/>
                </a:lnTo>
                <a:lnTo>
                  <a:pt x="551" y="22508"/>
                </a:lnTo>
                <a:lnTo>
                  <a:pt x="551" y="23187"/>
                </a:lnTo>
                <a:lnTo>
                  <a:pt x="583" y="23705"/>
                </a:lnTo>
                <a:lnTo>
                  <a:pt x="583" y="23673"/>
                </a:lnTo>
                <a:lnTo>
                  <a:pt x="615" y="23931"/>
                </a:lnTo>
                <a:lnTo>
                  <a:pt x="648" y="24222"/>
                </a:lnTo>
                <a:lnTo>
                  <a:pt x="648" y="24255"/>
                </a:lnTo>
                <a:lnTo>
                  <a:pt x="648" y="24319"/>
                </a:lnTo>
                <a:lnTo>
                  <a:pt x="712" y="24416"/>
                </a:lnTo>
                <a:lnTo>
                  <a:pt x="745" y="24481"/>
                </a:lnTo>
                <a:lnTo>
                  <a:pt x="842" y="24546"/>
                </a:lnTo>
                <a:lnTo>
                  <a:pt x="906" y="24578"/>
                </a:lnTo>
                <a:lnTo>
                  <a:pt x="971" y="24610"/>
                </a:lnTo>
                <a:lnTo>
                  <a:pt x="1068" y="24643"/>
                </a:lnTo>
                <a:lnTo>
                  <a:pt x="1230" y="24643"/>
                </a:lnTo>
                <a:lnTo>
                  <a:pt x="1391" y="24610"/>
                </a:lnTo>
                <a:lnTo>
                  <a:pt x="1553" y="24546"/>
                </a:lnTo>
                <a:lnTo>
                  <a:pt x="1715" y="24449"/>
                </a:lnTo>
                <a:lnTo>
                  <a:pt x="1844" y="24352"/>
                </a:lnTo>
                <a:lnTo>
                  <a:pt x="2232" y="23996"/>
                </a:lnTo>
                <a:lnTo>
                  <a:pt x="2588" y="23608"/>
                </a:lnTo>
                <a:lnTo>
                  <a:pt x="3041" y="23058"/>
                </a:lnTo>
                <a:lnTo>
                  <a:pt x="3267" y="22832"/>
                </a:lnTo>
                <a:lnTo>
                  <a:pt x="3461" y="22605"/>
                </a:lnTo>
                <a:lnTo>
                  <a:pt x="3655" y="22314"/>
                </a:lnTo>
                <a:lnTo>
                  <a:pt x="3849" y="22023"/>
                </a:lnTo>
                <a:lnTo>
                  <a:pt x="4043" y="21570"/>
                </a:lnTo>
                <a:lnTo>
                  <a:pt x="4173" y="21118"/>
                </a:lnTo>
                <a:lnTo>
                  <a:pt x="4367" y="19953"/>
                </a:lnTo>
                <a:lnTo>
                  <a:pt x="4431" y="19404"/>
                </a:lnTo>
                <a:lnTo>
                  <a:pt x="4399" y="18822"/>
                </a:lnTo>
                <a:lnTo>
                  <a:pt x="4367" y="18498"/>
                </a:lnTo>
                <a:lnTo>
                  <a:pt x="4270" y="18143"/>
                </a:lnTo>
                <a:lnTo>
                  <a:pt x="4173" y="17819"/>
                </a:lnTo>
                <a:lnTo>
                  <a:pt x="4043" y="17496"/>
                </a:lnTo>
                <a:lnTo>
                  <a:pt x="3720" y="16881"/>
                </a:lnTo>
                <a:lnTo>
                  <a:pt x="3364" y="16267"/>
                </a:lnTo>
                <a:lnTo>
                  <a:pt x="3170" y="15911"/>
                </a:lnTo>
                <a:lnTo>
                  <a:pt x="2976" y="15555"/>
                </a:lnTo>
                <a:lnTo>
                  <a:pt x="2814" y="15103"/>
                </a:lnTo>
                <a:lnTo>
                  <a:pt x="2717" y="14682"/>
                </a:lnTo>
                <a:lnTo>
                  <a:pt x="2685" y="14423"/>
                </a:lnTo>
                <a:lnTo>
                  <a:pt x="2685" y="14165"/>
                </a:lnTo>
                <a:lnTo>
                  <a:pt x="2717" y="13615"/>
                </a:lnTo>
                <a:lnTo>
                  <a:pt x="2782" y="13324"/>
                </a:lnTo>
                <a:lnTo>
                  <a:pt x="2879" y="12871"/>
                </a:lnTo>
                <a:lnTo>
                  <a:pt x="3008" y="12483"/>
                </a:lnTo>
                <a:lnTo>
                  <a:pt x="3138" y="12160"/>
                </a:lnTo>
                <a:lnTo>
                  <a:pt x="3300" y="11836"/>
                </a:lnTo>
                <a:lnTo>
                  <a:pt x="3526" y="11448"/>
                </a:lnTo>
                <a:lnTo>
                  <a:pt x="3914" y="10834"/>
                </a:lnTo>
                <a:lnTo>
                  <a:pt x="4334" y="10252"/>
                </a:lnTo>
                <a:lnTo>
                  <a:pt x="4852" y="9540"/>
                </a:lnTo>
                <a:lnTo>
                  <a:pt x="4884" y="9540"/>
                </a:lnTo>
                <a:lnTo>
                  <a:pt x="5272" y="9023"/>
                </a:lnTo>
                <a:lnTo>
                  <a:pt x="5951" y="8085"/>
                </a:lnTo>
                <a:lnTo>
                  <a:pt x="6566" y="7115"/>
                </a:lnTo>
                <a:lnTo>
                  <a:pt x="6922" y="6274"/>
                </a:lnTo>
                <a:lnTo>
                  <a:pt x="7083" y="5854"/>
                </a:lnTo>
                <a:lnTo>
                  <a:pt x="7116" y="5627"/>
                </a:lnTo>
                <a:lnTo>
                  <a:pt x="7148" y="5401"/>
                </a:lnTo>
                <a:lnTo>
                  <a:pt x="7116" y="4786"/>
                </a:lnTo>
                <a:lnTo>
                  <a:pt x="7051" y="4172"/>
                </a:lnTo>
                <a:lnTo>
                  <a:pt x="6986" y="3849"/>
                </a:lnTo>
                <a:lnTo>
                  <a:pt x="6889" y="3558"/>
                </a:lnTo>
                <a:lnTo>
                  <a:pt x="6792" y="3266"/>
                </a:lnTo>
                <a:lnTo>
                  <a:pt x="6663" y="2975"/>
                </a:lnTo>
                <a:lnTo>
                  <a:pt x="6436" y="2587"/>
                </a:lnTo>
                <a:lnTo>
                  <a:pt x="6145" y="2199"/>
                </a:lnTo>
                <a:lnTo>
                  <a:pt x="5854" y="1844"/>
                </a:lnTo>
                <a:lnTo>
                  <a:pt x="5499" y="1488"/>
                </a:lnTo>
                <a:lnTo>
                  <a:pt x="5305" y="1294"/>
                </a:lnTo>
                <a:lnTo>
                  <a:pt x="5046" y="1100"/>
                </a:lnTo>
                <a:lnTo>
                  <a:pt x="4819" y="938"/>
                </a:lnTo>
                <a:lnTo>
                  <a:pt x="4561" y="776"/>
                </a:lnTo>
                <a:lnTo>
                  <a:pt x="4011" y="518"/>
                </a:lnTo>
                <a:lnTo>
                  <a:pt x="3461" y="291"/>
                </a:lnTo>
                <a:lnTo>
                  <a:pt x="3267" y="259"/>
                </a:lnTo>
                <a:lnTo>
                  <a:pt x="2717" y="162"/>
                </a:lnTo>
                <a:lnTo>
                  <a:pt x="2168" y="97"/>
                </a:lnTo>
                <a:lnTo>
                  <a:pt x="1424" y="33"/>
                </a:lnTo>
                <a:lnTo>
                  <a:pt x="1294" y="0"/>
                </a:lnTo>
                <a:lnTo>
                  <a:pt x="1197" y="0"/>
                </a:lnTo>
                <a:lnTo>
                  <a:pt x="1133" y="33"/>
                </a:lnTo>
                <a:lnTo>
                  <a:pt x="1068" y="65"/>
                </a:lnTo>
                <a:lnTo>
                  <a:pt x="1036" y="97"/>
                </a:lnTo>
                <a:lnTo>
                  <a:pt x="971" y="33"/>
                </a:lnTo>
                <a:lnTo>
                  <a:pt x="87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"/>
          <p:cNvSpPr/>
          <p:nvPr/>
        </p:nvSpPr>
        <p:spPr>
          <a:xfrm flipH="1">
            <a:off x="-140606" y="-81097"/>
            <a:ext cx="1073900" cy="885424"/>
          </a:xfrm>
          <a:custGeom>
            <a:avLst/>
            <a:gdLst/>
            <a:ahLst/>
            <a:cxnLst/>
            <a:rect l="l" t="t" r="r" b="b"/>
            <a:pathLst>
              <a:path w="8668" h="7147" extrusionOk="0">
                <a:moveTo>
                  <a:pt x="6242" y="776"/>
                </a:moveTo>
                <a:lnTo>
                  <a:pt x="6727" y="873"/>
                </a:lnTo>
                <a:lnTo>
                  <a:pt x="7180" y="1003"/>
                </a:lnTo>
                <a:lnTo>
                  <a:pt x="7309" y="1067"/>
                </a:lnTo>
                <a:lnTo>
                  <a:pt x="7406" y="1132"/>
                </a:lnTo>
                <a:lnTo>
                  <a:pt x="7115" y="1003"/>
                </a:lnTo>
                <a:lnTo>
                  <a:pt x="6824" y="905"/>
                </a:lnTo>
                <a:lnTo>
                  <a:pt x="6242" y="776"/>
                </a:lnTo>
                <a:close/>
                <a:moveTo>
                  <a:pt x="2006" y="1294"/>
                </a:moveTo>
                <a:lnTo>
                  <a:pt x="1973" y="1455"/>
                </a:lnTo>
                <a:lnTo>
                  <a:pt x="1876" y="1746"/>
                </a:lnTo>
                <a:lnTo>
                  <a:pt x="1747" y="2005"/>
                </a:lnTo>
                <a:lnTo>
                  <a:pt x="1682" y="2167"/>
                </a:lnTo>
                <a:lnTo>
                  <a:pt x="1779" y="1876"/>
                </a:lnTo>
                <a:lnTo>
                  <a:pt x="1876" y="1488"/>
                </a:lnTo>
                <a:lnTo>
                  <a:pt x="2006" y="1294"/>
                </a:lnTo>
                <a:close/>
                <a:moveTo>
                  <a:pt x="5143" y="1746"/>
                </a:moveTo>
                <a:lnTo>
                  <a:pt x="5078" y="1843"/>
                </a:lnTo>
                <a:lnTo>
                  <a:pt x="4852" y="2231"/>
                </a:lnTo>
                <a:lnTo>
                  <a:pt x="4819" y="2199"/>
                </a:lnTo>
                <a:lnTo>
                  <a:pt x="4981" y="1973"/>
                </a:lnTo>
                <a:lnTo>
                  <a:pt x="5143" y="1746"/>
                </a:lnTo>
                <a:close/>
                <a:moveTo>
                  <a:pt x="5595" y="4657"/>
                </a:moveTo>
                <a:lnTo>
                  <a:pt x="5628" y="4883"/>
                </a:lnTo>
                <a:lnTo>
                  <a:pt x="5595" y="4916"/>
                </a:lnTo>
                <a:lnTo>
                  <a:pt x="5466" y="5110"/>
                </a:lnTo>
                <a:lnTo>
                  <a:pt x="5498" y="4916"/>
                </a:lnTo>
                <a:lnTo>
                  <a:pt x="5595" y="4689"/>
                </a:lnTo>
                <a:lnTo>
                  <a:pt x="5595" y="4657"/>
                </a:lnTo>
                <a:close/>
                <a:moveTo>
                  <a:pt x="4690" y="5853"/>
                </a:moveTo>
                <a:lnTo>
                  <a:pt x="4722" y="5918"/>
                </a:lnTo>
                <a:lnTo>
                  <a:pt x="4787" y="5983"/>
                </a:lnTo>
                <a:lnTo>
                  <a:pt x="4819" y="6112"/>
                </a:lnTo>
                <a:lnTo>
                  <a:pt x="4787" y="6144"/>
                </a:lnTo>
                <a:lnTo>
                  <a:pt x="4722" y="6047"/>
                </a:lnTo>
                <a:lnTo>
                  <a:pt x="4690" y="5853"/>
                </a:lnTo>
                <a:close/>
                <a:moveTo>
                  <a:pt x="4949" y="0"/>
                </a:moveTo>
                <a:lnTo>
                  <a:pt x="4302" y="32"/>
                </a:lnTo>
                <a:lnTo>
                  <a:pt x="3687" y="97"/>
                </a:lnTo>
                <a:lnTo>
                  <a:pt x="3041" y="129"/>
                </a:lnTo>
                <a:lnTo>
                  <a:pt x="2329" y="129"/>
                </a:lnTo>
                <a:lnTo>
                  <a:pt x="1650" y="194"/>
                </a:lnTo>
                <a:lnTo>
                  <a:pt x="1230" y="226"/>
                </a:lnTo>
                <a:lnTo>
                  <a:pt x="1003" y="226"/>
                </a:lnTo>
                <a:lnTo>
                  <a:pt x="809" y="259"/>
                </a:lnTo>
                <a:lnTo>
                  <a:pt x="680" y="356"/>
                </a:lnTo>
                <a:lnTo>
                  <a:pt x="583" y="485"/>
                </a:lnTo>
                <a:lnTo>
                  <a:pt x="518" y="420"/>
                </a:lnTo>
                <a:lnTo>
                  <a:pt x="453" y="356"/>
                </a:lnTo>
                <a:lnTo>
                  <a:pt x="356" y="356"/>
                </a:lnTo>
                <a:lnTo>
                  <a:pt x="259" y="388"/>
                </a:lnTo>
                <a:lnTo>
                  <a:pt x="162" y="420"/>
                </a:lnTo>
                <a:lnTo>
                  <a:pt x="98" y="485"/>
                </a:lnTo>
                <a:lnTo>
                  <a:pt x="65" y="550"/>
                </a:lnTo>
                <a:lnTo>
                  <a:pt x="33" y="679"/>
                </a:lnTo>
                <a:lnTo>
                  <a:pt x="65" y="1423"/>
                </a:lnTo>
                <a:lnTo>
                  <a:pt x="1" y="1617"/>
                </a:lnTo>
                <a:lnTo>
                  <a:pt x="1" y="1811"/>
                </a:lnTo>
                <a:lnTo>
                  <a:pt x="33" y="2070"/>
                </a:lnTo>
                <a:lnTo>
                  <a:pt x="98" y="2361"/>
                </a:lnTo>
                <a:lnTo>
                  <a:pt x="195" y="2619"/>
                </a:lnTo>
                <a:lnTo>
                  <a:pt x="324" y="2846"/>
                </a:lnTo>
                <a:lnTo>
                  <a:pt x="453" y="3105"/>
                </a:lnTo>
                <a:lnTo>
                  <a:pt x="647" y="3331"/>
                </a:lnTo>
                <a:lnTo>
                  <a:pt x="971" y="3557"/>
                </a:lnTo>
                <a:lnTo>
                  <a:pt x="1327" y="3751"/>
                </a:lnTo>
                <a:lnTo>
                  <a:pt x="1715" y="3913"/>
                </a:lnTo>
                <a:lnTo>
                  <a:pt x="2103" y="3978"/>
                </a:lnTo>
                <a:lnTo>
                  <a:pt x="2491" y="4042"/>
                </a:lnTo>
                <a:lnTo>
                  <a:pt x="2879" y="4042"/>
                </a:lnTo>
                <a:lnTo>
                  <a:pt x="3138" y="4010"/>
                </a:lnTo>
                <a:lnTo>
                  <a:pt x="3364" y="4010"/>
                </a:lnTo>
                <a:lnTo>
                  <a:pt x="3493" y="4042"/>
                </a:lnTo>
                <a:lnTo>
                  <a:pt x="3590" y="4107"/>
                </a:lnTo>
                <a:lnTo>
                  <a:pt x="3752" y="4172"/>
                </a:lnTo>
                <a:lnTo>
                  <a:pt x="3784" y="4204"/>
                </a:lnTo>
                <a:lnTo>
                  <a:pt x="3784" y="4236"/>
                </a:lnTo>
                <a:lnTo>
                  <a:pt x="3849" y="4463"/>
                </a:lnTo>
                <a:lnTo>
                  <a:pt x="3881" y="4819"/>
                </a:lnTo>
                <a:lnTo>
                  <a:pt x="3914" y="5239"/>
                </a:lnTo>
                <a:lnTo>
                  <a:pt x="3978" y="5692"/>
                </a:lnTo>
                <a:lnTo>
                  <a:pt x="4075" y="6112"/>
                </a:lnTo>
                <a:lnTo>
                  <a:pt x="4237" y="6500"/>
                </a:lnTo>
                <a:lnTo>
                  <a:pt x="4334" y="6630"/>
                </a:lnTo>
                <a:lnTo>
                  <a:pt x="4431" y="6759"/>
                </a:lnTo>
                <a:lnTo>
                  <a:pt x="4528" y="6856"/>
                </a:lnTo>
                <a:lnTo>
                  <a:pt x="4657" y="6953"/>
                </a:lnTo>
                <a:lnTo>
                  <a:pt x="4787" y="7050"/>
                </a:lnTo>
                <a:lnTo>
                  <a:pt x="4949" y="7082"/>
                </a:lnTo>
                <a:lnTo>
                  <a:pt x="5110" y="7147"/>
                </a:lnTo>
                <a:lnTo>
                  <a:pt x="5595" y="7147"/>
                </a:lnTo>
                <a:lnTo>
                  <a:pt x="5822" y="7115"/>
                </a:lnTo>
                <a:lnTo>
                  <a:pt x="6080" y="7082"/>
                </a:lnTo>
                <a:lnTo>
                  <a:pt x="6307" y="6985"/>
                </a:lnTo>
                <a:lnTo>
                  <a:pt x="6566" y="6888"/>
                </a:lnTo>
                <a:lnTo>
                  <a:pt x="6760" y="6727"/>
                </a:lnTo>
                <a:lnTo>
                  <a:pt x="7245" y="6371"/>
                </a:lnTo>
                <a:lnTo>
                  <a:pt x="7471" y="6177"/>
                </a:lnTo>
                <a:lnTo>
                  <a:pt x="7665" y="5918"/>
                </a:lnTo>
                <a:lnTo>
                  <a:pt x="7891" y="5692"/>
                </a:lnTo>
                <a:lnTo>
                  <a:pt x="8053" y="5433"/>
                </a:lnTo>
                <a:lnTo>
                  <a:pt x="8215" y="5142"/>
                </a:lnTo>
                <a:lnTo>
                  <a:pt x="8344" y="4851"/>
                </a:lnTo>
                <a:lnTo>
                  <a:pt x="8441" y="4560"/>
                </a:lnTo>
                <a:lnTo>
                  <a:pt x="8538" y="4236"/>
                </a:lnTo>
                <a:lnTo>
                  <a:pt x="8603" y="3913"/>
                </a:lnTo>
                <a:lnTo>
                  <a:pt x="8635" y="3622"/>
                </a:lnTo>
                <a:lnTo>
                  <a:pt x="8668" y="3234"/>
                </a:lnTo>
                <a:lnTo>
                  <a:pt x="8668" y="2878"/>
                </a:lnTo>
                <a:lnTo>
                  <a:pt x="8635" y="2522"/>
                </a:lnTo>
                <a:lnTo>
                  <a:pt x="8571" y="2199"/>
                </a:lnTo>
                <a:lnTo>
                  <a:pt x="8441" y="1649"/>
                </a:lnTo>
                <a:lnTo>
                  <a:pt x="8344" y="1358"/>
                </a:lnTo>
                <a:lnTo>
                  <a:pt x="8247" y="1100"/>
                </a:lnTo>
                <a:lnTo>
                  <a:pt x="8150" y="938"/>
                </a:lnTo>
                <a:lnTo>
                  <a:pt x="8021" y="808"/>
                </a:lnTo>
                <a:lnTo>
                  <a:pt x="7891" y="679"/>
                </a:lnTo>
                <a:lnTo>
                  <a:pt x="7730" y="582"/>
                </a:lnTo>
                <a:lnTo>
                  <a:pt x="7406" y="388"/>
                </a:lnTo>
                <a:lnTo>
                  <a:pt x="7018" y="259"/>
                </a:lnTo>
                <a:lnTo>
                  <a:pt x="6630" y="194"/>
                </a:lnTo>
                <a:lnTo>
                  <a:pt x="6242" y="129"/>
                </a:lnTo>
                <a:lnTo>
                  <a:pt x="5563" y="32"/>
                </a:lnTo>
                <a:lnTo>
                  <a:pt x="52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"/>
          <p:cNvSpPr/>
          <p:nvPr/>
        </p:nvSpPr>
        <p:spPr>
          <a:xfrm rot="4437610">
            <a:off x="-604046" y="2027303"/>
            <a:ext cx="1325483" cy="947778"/>
          </a:xfrm>
          <a:custGeom>
            <a:avLst/>
            <a:gdLst/>
            <a:ahLst/>
            <a:cxnLst/>
            <a:rect l="l" t="t" r="r" b="b"/>
            <a:pathLst>
              <a:path w="12258" h="8765" extrusionOk="0">
                <a:moveTo>
                  <a:pt x="2329" y="1"/>
                </a:moveTo>
                <a:lnTo>
                  <a:pt x="2070" y="33"/>
                </a:lnTo>
                <a:lnTo>
                  <a:pt x="1876" y="66"/>
                </a:lnTo>
                <a:lnTo>
                  <a:pt x="1682" y="130"/>
                </a:lnTo>
                <a:lnTo>
                  <a:pt x="1326" y="292"/>
                </a:lnTo>
                <a:lnTo>
                  <a:pt x="1003" y="486"/>
                </a:lnTo>
                <a:lnTo>
                  <a:pt x="712" y="745"/>
                </a:lnTo>
                <a:lnTo>
                  <a:pt x="453" y="1068"/>
                </a:lnTo>
                <a:lnTo>
                  <a:pt x="227" y="1424"/>
                </a:lnTo>
                <a:lnTo>
                  <a:pt x="162" y="1618"/>
                </a:lnTo>
                <a:lnTo>
                  <a:pt x="97" y="1812"/>
                </a:lnTo>
                <a:lnTo>
                  <a:pt x="33" y="2038"/>
                </a:lnTo>
                <a:lnTo>
                  <a:pt x="0" y="2265"/>
                </a:lnTo>
                <a:lnTo>
                  <a:pt x="0" y="2491"/>
                </a:lnTo>
                <a:lnTo>
                  <a:pt x="0" y="2750"/>
                </a:lnTo>
                <a:lnTo>
                  <a:pt x="0" y="3073"/>
                </a:lnTo>
                <a:lnTo>
                  <a:pt x="65" y="3429"/>
                </a:lnTo>
                <a:lnTo>
                  <a:pt x="162" y="3946"/>
                </a:lnTo>
                <a:lnTo>
                  <a:pt x="291" y="4496"/>
                </a:lnTo>
                <a:lnTo>
                  <a:pt x="356" y="4690"/>
                </a:lnTo>
                <a:lnTo>
                  <a:pt x="453" y="4916"/>
                </a:lnTo>
                <a:lnTo>
                  <a:pt x="647" y="5304"/>
                </a:lnTo>
                <a:lnTo>
                  <a:pt x="906" y="5660"/>
                </a:lnTo>
                <a:lnTo>
                  <a:pt x="1294" y="6178"/>
                </a:lnTo>
                <a:lnTo>
                  <a:pt x="1520" y="6404"/>
                </a:lnTo>
                <a:lnTo>
                  <a:pt x="1779" y="6630"/>
                </a:lnTo>
                <a:lnTo>
                  <a:pt x="2038" y="6857"/>
                </a:lnTo>
                <a:lnTo>
                  <a:pt x="2329" y="7083"/>
                </a:lnTo>
                <a:lnTo>
                  <a:pt x="2685" y="7310"/>
                </a:lnTo>
                <a:lnTo>
                  <a:pt x="3073" y="7504"/>
                </a:lnTo>
                <a:lnTo>
                  <a:pt x="3461" y="7730"/>
                </a:lnTo>
                <a:lnTo>
                  <a:pt x="3849" y="7924"/>
                </a:lnTo>
                <a:lnTo>
                  <a:pt x="4690" y="8247"/>
                </a:lnTo>
                <a:lnTo>
                  <a:pt x="4819" y="8312"/>
                </a:lnTo>
                <a:lnTo>
                  <a:pt x="5175" y="8441"/>
                </a:lnTo>
                <a:lnTo>
                  <a:pt x="5433" y="8506"/>
                </a:lnTo>
                <a:lnTo>
                  <a:pt x="6145" y="8668"/>
                </a:lnTo>
                <a:lnTo>
                  <a:pt x="6113" y="8668"/>
                </a:lnTo>
                <a:lnTo>
                  <a:pt x="6339" y="8700"/>
                </a:lnTo>
                <a:lnTo>
                  <a:pt x="6501" y="8732"/>
                </a:lnTo>
                <a:lnTo>
                  <a:pt x="6889" y="8765"/>
                </a:lnTo>
                <a:lnTo>
                  <a:pt x="7730" y="8765"/>
                </a:lnTo>
                <a:lnTo>
                  <a:pt x="8150" y="8732"/>
                </a:lnTo>
                <a:lnTo>
                  <a:pt x="8570" y="8668"/>
                </a:lnTo>
                <a:lnTo>
                  <a:pt x="8991" y="8538"/>
                </a:lnTo>
                <a:lnTo>
                  <a:pt x="9411" y="8377"/>
                </a:lnTo>
                <a:lnTo>
                  <a:pt x="9767" y="8247"/>
                </a:lnTo>
                <a:lnTo>
                  <a:pt x="10123" y="8086"/>
                </a:lnTo>
                <a:lnTo>
                  <a:pt x="10446" y="7892"/>
                </a:lnTo>
                <a:lnTo>
                  <a:pt x="10802" y="7698"/>
                </a:lnTo>
                <a:lnTo>
                  <a:pt x="10899" y="7601"/>
                </a:lnTo>
                <a:lnTo>
                  <a:pt x="11125" y="7439"/>
                </a:lnTo>
                <a:lnTo>
                  <a:pt x="11255" y="7342"/>
                </a:lnTo>
                <a:lnTo>
                  <a:pt x="11384" y="7213"/>
                </a:lnTo>
                <a:lnTo>
                  <a:pt x="11675" y="6954"/>
                </a:lnTo>
                <a:lnTo>
                  <a:pt x="11740" y="6889"/>
                </a:lnTo>
                <a:lnTo>
                  <a:pt x="11869" y="6760"/>
                </a:lnTo>
                <a:lnTo>
                  <a:pt x="11966" y="6663"/>
                </a:lnTo>
                <a:lnTo>
                  <a:pt x="12031" y="6533"/>
                </a:lnTo>
                <a:lnTo>
                  <a:pt x="12128" y="6372"/>
                </a:lnTo>
                <a:lnTo>
                  <a:pt x="12160" y="6210"/>
                </a:lnTo>
                <a:lnTo>
                  <a:pt x="12160" y="6210"/>
                </a:lnTo>
                <a:lnTo>
                  <a:pt x="12225" y="6016"/>
                </a:lnTo>
                <a:lnTo>
                  <a:pt x="12257" y="5887"/>
                </a:lnTo>
                <a:lnTo>
                  <a:pt x="12257" y="5628"/>
                </a:lnTo>
                <a:lnTo>
                  <a:pt x="12257" y="5337"/>
                </a:lnTo>
                <a:lnTo>
                  <a:pt x="12192" y="5078"/>
                </a:lnTo>
                <a:lnTo>
                  <a:pt x="12095" y="4787"/>
                </a:lnTo>
                <a:lnTo>
                  <a:pt x="11966" y="4561"/>
                </a:lnTo>
                <a:lnTo>
                  <a:pt x="11804" y="4367"/>
                </a:lnTo>
                <a:lnTo>
                  <a:pt x="11610" y="4173"/>
                </a:lnTo>
                <a:lnTo>
                  <a:pt x="11416" y="4011"/>
                </a:lnTo>
                <a:lnTo>
                  <a:pt x="11222" y="3849"/>
                </a:lnTo>
                <a:lnTo>
                  <a:pt x="10769" y="3591"/>
                </a:lnTo>
                <a:lnTo>
                  <a:pt x="10317" y="3396"/>
                </a:lnTo>
                <a:lnTo>
                  <a:pt x="9702" y="3170"/>
                </a:lnTo>
                <a:lnTo>
                  <a:pt x="9088" y="2944"/>
                </a:lnTo>
                <a:lnTo>
                  <a:pt x="7859" y="2556"/>
                </a:lnTo>
                <a:lnTo>
                  <a:pt x="6695" y="2232"/>
                </a:lnTo>
                <a:lnTo>
                  <a:pt x="5239" y="1262"/>
                </a:lnTo>
                <a:lnTo>
                  <a:pt x="4496" y="809"/>
                </a:lnTo>
                <a:lnTo>
                  <a:pt x="3719" y="421"/>
                </a:lnTo>
                <a:lnTo>
                  <a:pt x="3364" y="260"/>
                </a:lnTo>
                <a:lnTo>
                  <a:pt x="3202" y="195"/>
                </a:lnTo>
                <a:lnTo>
                  <a:pt x="3008" y="130"/>
                </a:lnTo>
                <a:lnTo>
                  <a:pt x="2879" y="98"/>
                </a:lnTo>
                <a:lnTo>
                  <a:pt x="2717" y="66"/>
                </a:lnTo>
                <a:lnTo>
                  <a:pt x="2685" y="33"/>
                </a:lnTo>
                <a:lnTo>
                  <a:pt x="2491" y="33"/>
                </a:lnTo>
                <a:lnTo>
                  <a:pt x="232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9"/>
          <p:cNvSpPr/>
          <p:nvPr/>
        </p:nvSpPr>
        <p:spPr>
          <a:xfrm>
            <a:off x="8270588" y="-567502"/>
            <a:ext cx="2714459" cy="1371834"/>
          </a:xfrm>
          <a:custGeom>
            <a:avLst/>
            <a:gdLst/>
            <a:ahLst/>
            <a:cxnLst/>
            <a:rect l="l" t="t" r="r" b="b"/>
            <a:pathLst>
              <a:path w="33084" h="16720" extrusionOk="0">
                <a:moveTo>
                  <a:pt x="16526" y="550"/>
                </a:moveTo>
                <a:lnTo>
                  <a:pt x="17787" y="582"/>
                </a:lnTo>
                <a:lnTo>
                  <a:pt x="17076" y="615"/>
                </a:lnTo>
                <a:lnTo>
                  <a:pt x="16623" y="647"/>
                </a:lnTo>
                <a:lnTo>
                  <a:pt x="16591" y="615"/>
                </a:lnTo>
                <a:lnTo>
                  <a:pt x="16526" y="550"/>
                </a:lnTo>
                <a:close/>
                <a:moveTo>
                  <a:pt x="22541" y="744"/>
                </a:moveTo>
                <a:lnTo>
                  <a:pt x="23544" y="809"/>
                </a:lnTo>
                <a:lnTo>
                  <a:pt x="23479" y="873"/>
                </a:lnTo>
                <a:lnTo>
                  <a:pt x="23285" y="873"/>
                </a:lnTo>
                <a:lnTo>
                  <a:pt x="22735" y="809"/>
                </a:lnTo>
                <a:lnTo>
                  <a:pt x="22282" y="744"/>
                </a:lnTo>
                <a:close/>
                <a:moveTo>
                  <a:pt x="25743" y="1035"/>
                </a:moveTo>
                <a:lnTo>
                  <a:pt x="25937" y="1068"/>
                </a:lnTo>
                <a:lnTo>
                  <a:pt x="26486" y="1197"/>
                </a:lnTo>
                <a:lnTo>
                  <a:pt x="26486" y="1197"/>
                </a:lnTo>
                <a:lnTo>
                  <a:pt x="26195" y="1165"/>
                </a:lnTo>
                <a:lnTo>
                  <a:pt x="25743" y="1035"/>
                </a:lnTo>
                <a:close/>
                <a:moveTo>
                  <a:pt x="7988" y="1617"/>
                </a:moveTo>
                <a:lnTo>
                  <a:pt x="8021" y="1650"/>
                </a:lnTo>
                <a:lnTo>
                  <a:pt x="7891" y="1682"/>
                </a:lnTo>
                <a:lnTo>
                  <a:pt x="7859" y="1682"/>
                </a:lnTo>
                <a:lnTo>
                  <a:pt x="7762" y="1714"/>
                </a:lnTo>
                <a:lnTo>
                  <a:pt x="7665" y="1714"/>
                </a:lnTo>
                <a:lnTo>
                  <a:pt x="7568" y="1747"/>
                </a:lnTo>
                <a:lnTo>
                  <a:pt x="7471" y="1779"/>
                </a:lnTo>
                <a:lnTo>
                  <a:pt x="6857" y="1908"/>
                </a:lnTo>
                <a:lnTo>
                  <a:pt x="7245" y="1779"/>
                </a:lnTo>
                <a:lnTo>
                  <a:pt x="7633" y="1714"/>
                </a:lnTo>
                <a:lnTo>
                  <a:pt x="7988" y="1617"/>
                </a:lnTo>
                <a:close/>
                <a:moveTo>
                  <a:pt x="6889" y="2426"/>
                </a:moveTo>
                <a:lnTo>
                  <a:pt x="6145" y="2652"/>
                </a:lnTo>
                <a:lnTo>
                  <a:pt x="5951" y="2684"/>
                </a:lnTo>
                <a:lnTo>
                  <a:pt x="5434" y="2814"/>
                </a:lnTo>
                <a:lnTo>
                  <a:pt x="4852" y="2846"/>
                </a:lnTo>
                <a:lnTo>
                  <a:pt x="5951" y="2587"/>
                </a:lnTo>
                <a:lnTo>
                  <a:pt x="6889" y="2426"/>
                </a:lnTo>
                <a:close/>
                <a:moveTo>
                  <a:pt x="21409" y="2814"/>
                </a:moveTo>
                <a:lnTo>
                  <a:pt x="21086" y="2846"/>
                </a:lnTo>
                <a:lnTo>
                  <a:pt x="21086" y="2814"/>
                </a:lnTo>
                <a:close/>
                <a:moveTo>
                  <a:pt x="20536" y="2846"/>
                </a:moveTo>
                <a:lnTo>
                  <a:pt x="20601" y="2879"/>
                </a:lnTo>
                <a:lnTo>
                  <a:pt x="20277" y="2911"/>
                </a:lnTo>
                <a:lnTo>
                  <a:pt x="19566" y="2879"/>
                </a:lnTo>
                <a:lnTo>
                  <a:pt x="20536" y="2846"/>
                </a:lnTo>
                <a:close/>
                <a:moveTo>
                  <a:pt x="13066" y="3105"/>
                </a:moveTo>
                <a:lnTo>
                  <a:pt x="12904" y="3137"/>
                </a:lnTo>
                <a:lnTo>
                  <a:pt x="10899" y="3267"/>
                </a:lnTo>
                <a:lnTo>
                  <a:pt x="9411" y="3331"/>
                </a:lnTo>
                <a:lnTo>
                  <a:pt x="9605" y="3299"/>
                </a:lnTo>
                <a:lnTo>
                  <a:pt x="10576" y="3105"/>
                </a:lnTo>
                <a:close/>
                <a:moveTo>
                  <a:pt x="5207" y="3655"/>
                </a:moveTo>
                <a:lnTo>
                  <a:pt x="5046" y="3719"/>
                </a:lnTo>
                <a:lnTo>
                  <a:pt x="5110" y="3655"/>
                </a:lnTo>
                <a:close/>
                <a:moveTo>
                  <a:pt x="20956" y="3881"/>
                </a:moveTo>
                <a:lnTo>
                  <a:pt x="21053" y="3913"/>
                </a:lnTo>
                <a:lnTo>
                  <a:pt x="21118" y="3946"/>
                </a:lnTo>
                <a:lnTo>
                  <a:pt x="21345" y="3946"/>
                </a:lnTo>
                <a:lnTo>
                  <a:pt x="20342" y="4010"/>
                </a:lnTo>
                <a:lnTo>
                  <a:pt x="20342" y="4010"/>
                </a:lnTo>
                <a:lnTo>
                  <a:pt x="20956" y="3881"/>
                </a:lnTo>
                <a:close/>
                <a:moveTo>
                  <a:pt x="27101" y="3978"/>
                </a:moveTo>
                <a:lnTo>
                  <a:pt x="27198" y="4010"/>
                </a:lnTo>
                <a:lnTo>
                  <a:pt x="27392" y="4075"/>
                </a:lnTo>
                <a:lnTo>
                  <a:pt x="27392" y="4075"/>
                </a:lnTo>
                <a:lnTo>
                  <a:pt x="27069" y="4010"/>
                </a:lnTo>
                <a:lnTo>
                  <a:pt x="27101" y="3978"/>
                </a:lnTo>
                <a:close/>
                <a:moveTo>
                  <a:pt x="28492" y="4075"/>
                </a:moveTo>
                <a:lnTo>
                  <a:pt x="28427" y="4107"/>
                </a:lnTo>
                <a:lnTo>
                  <a:pt x="28395" y="4107"/>
                </a:lnTo>
                <a:lnTo>
                  <a:pt x="28395" y="4075"/>
                </a:lnTo>
                <a:close/>
                <a:moveTo>
                  <a:pt x="9120" y="3913"/>
                </a:moveTo>
                <a:lnTo>
                  <a:pt x="8506" y="4043"/>
                </a:lnTo>
                <a:lnTo>
                  <a:pt x="7406" y="4172"/>
                </a:lnTo>
                <a:lnTo>
                  <a:pt x="8085" y="3946"/>
                </a:lnTo>
                <a:lnTo>
                  <a:pt x="9120" y="3913"/>
                </a:lnTo>
                <a:close/>
                <a:moveTo>
                  <a:pt x="29656" y="4334"/>
                </a:moveTo>
                <a:lnTo>
                  <a:pt x="29688" y="4366"/>
                </a:lnTo>
                <a:lnTo>
                  <a:pt x="29850" y="4657"/>
                </a:lnTo>
                <a:lnTo>
                  <a:pt x="29656" y="4560"/>
                </a:lnTo>
                <a:lnTo>
                  <a:pt x="29429" y="4463"/>
                </a:lnTo>
                <a:lnTo>
                  <a:pt x="29656" y="4334"/>
                </a:lnTo>
                <a:close/>
                <a:moveTo>
                  <a:pt x="18725" y="3752"/>
                </a:moveTo>
                <a:lnTo>
                  <a:pt x="18628" y="3816"/>
                </a:lnTo>
                <a:lnTo>
                  <a:pt x="18563" y="3913"/>
                </a:lnTo>
                <a:lnTo>
                  <a:pt x="18531" y="4010"/>
                </a:lnTo>
                <a:lnTo>
                  <a:pt x="18531" y="4107"/>
                </a:lnTo>
                <a:lnTo>
                  <a:pt x="16817" y="4269"/>
                </a:lnTo>
                <a:lnTo>
                  <a:pt x="15135" y="4431"/>
                </a:lnTo>
                <a:lnTo>
                  <a:pt x="14844" y="4463"/>
                </a:lnTo>
                <a:lnTo>
                  <a:pt x="11384" y="4819"/>
                </a:lnTo>
                <a:lnTo>
                  <a:pt x="11481" y="4787"/>
                </a:lnTo>
                <a:lnTo>
                  <a:pt x="12742" y="4560"/>
                </a:lnTo>
                <a:lnTo>
                  <a:pt x="13971" y="4366"/>
                </a:lnTo>
                <a:lnTo>
                  <a:pt x="16461" y="3946"/>
                </a:lnTo>
                <a:lnTo>
                  <a:pt x="18725" y="3752"/>
                </a:lnTo>
                <a:close/>
                <a:moveTo>
                  <a:pt x="10931" y="4366"/>
                </a:moveTo>
                <a:lnTo>
                  <a:pt x="9120" y="4787"/>
                </a:lnTo>
                <a:lnTo>
                  <a:pt x="7309" y="5207"/>
                </a:lnTo>
                <a:lnTo>
                  <a:pt x="7083" y="5207"/>
                </a:lnTo>
                <a:lnTo>
                  <a:pt x="7083" y="5142"/>
                </a:lnTo>
                <a:lnTo>
                  <a:pt x="7051" y="5045"/>
                </a:lnTo>
                <a:lnTo>
                  <a:pt x="7018" y="4981"/>
                </a:lnTo>
                <a:lnTo>
                  <a:pt x="7439" y="4851"/>
                </a:lnTo>
                <a:lnTo>
                  <a:pt x="8150" y="4690"/>
                </a:lnTo>
                <a:lnTo>
                  <a:pt x="10931" y="4366"/>
                </a:lnTo>
                <a:close/>
                <a:moveTo>
                  <a:pt x="8085" y="5757"/>
                </a:moveTo>
                <a:lnTo>
                  <a:pt x="7730" y="5821"/>
                </a:lnTo>
                <a:lnTo>
                  <a:pt x="7600" y="5789"/>
                </a:lnTo>
                <a:lnTo>
                  <a:pt x="7600" y="5789"/>
                </a:lnTo>
                <a:lnTo>
                  <a:pt x="8021" y="5757"/>
                </a:lnTo>
                <a:close/>
                <a:moveTo>
                  <a:pt x="7379" y="5806"/>
                </a:moveTo>
                <a:lnTo>
                  <a:pt x="7212" y="5854"/>
                </a:lnTo>
                <a:lnTo>
                  <a:pt x="6986" y="5886"/>
                </a:lnTo>
                <a:lnTo>
                  <a:pt x="6630" y="5983"/>
                </a:lnTo>
                <a:lnTo>
                  <a:pt x="6630" y="5951"/>
                </a:lnTo>
                <a:lnTo>
                  <a:pt x="7180" y="5821"/>
                </a:lnTo>
                <a:lnTo>
                  <a:pt x="7379" y="5806"/>
                </a:lnTo>
                <a:close/>
                <a:moveTo>
                  <a:pt x="16461" y="5530"/>
                </a:moveTo>
                <a:lnTo>
                  <a:pt x="14618" y="5789"/>
                </a:lnTo>
                <a:lnTo>
                  <a:pt x="11352" y="6112"/>
                </a:lnTo>
                <a:lnTo>
                  <a:pt x="11804" y="5983"/>
                </a:lnTo>
                <a:lnTo>
                  <a:pt x="13195" y="5821"/>
                </a:lnTo>
                <a:lnTo>
                  <a:pt x="14812" y="5660"/>
                </a:lnTo>
                <a:lnTo>
                  <a:pt x="16461" y="5530"/>
                </a:lnTo>
                <a:close/>
                <a:moveTo>
                  <a:pt x="8668" y="6953"/>
                </a:moveTo>
                <a:lnTo>
                  <a:pt x="7988" y="7147"/>
                </a:lnTo>
                <a:lnTo>
                  <a:pt x="7956" y="7115"/>
                </a:lnTo>
                <a:lnTo>
                  <a:pt x="8085" y="7050"/>
                </a:lnTo>
                <a:lnTo>
                  <a:pt x="8182" y="6953"/>
                </a:lnTo>
                <a:close/>
                <a:moveTo>
                  <a:pt x="24255" y="6856"/>
                </a:moveTo>
                <a:lnTo>
                  <a:pt x="24546" y="7018"/>
                </a:lnTo>
                <a:lnTo>
                  <a:pt x="24643" y="7050"/>
                </a:lnTo>
                <a:lnTo>
                  <a:pt x="22962" y="7050"/>
                </a:lnTo>
                <a:lnTo>
                  <a:pt x="21442" y="7115"/>
                </a:lnTo>
                <a:lnTo>
                  <a:pt x="19954" y="7212"/>
                </a:lnTo>
                <a:lnTo>
                  <a:pt x="20019" y="7147"/>
                </a:lnTo>
                <a:lnTo>
                  <a:pt x="24255" y="6856"/>
                </a:lnTo>
                <a:close/>
                <a:moveTo>
                  <a:pt x="10187" y="7212"/>
                </a:moveTo>
                <a:lnTo>
                  <a:pt x="9993" y="7309"/>
                </a:lnTo>
                <a:lnTo>
                  <a:pt x="9832" y="7406"/>
                </a:lnTo>
                <a:lnTo>
                  <a:pt x="9250" y="7471"/>
                </a:lnTo>
                <a:lnTo>
                  <a:pt x="9088" y="7471"/>
                </a:lnTo>
                <a:lnTo>
                  <a:pt x="9993" y="7244"/>
                </a:lnTo>
                <a:lnTo>
                  <a:pt x="10187" y="7212"/>
                </a:lnTo>
                <a:close/>
                <a:moveTo>
                  <a:pt x="680" y="7341"/>
                </a:moveTo>
                <a:lnTo>
                  <a:pt x="744" y="7471"/>
                </a:lnTo>
                <a:lnTo>
                  <a:pt x="809" y="7535"/>
                </a:lnTo>
                <a:lnTo>
                  <a:pt x="777" y="7568"/>
                </a:lnTo>
                <a:lnTo>
                  <a:pt x="712" y="7438"/>
                </a:lnTo>
                <a:lnTo>
                  <a:pt x="680" y="7341"/>
                </a:lnTo>
                <a:close/>
                <a:moveTo>
                  <a:pt x="7665" y="7665"/>
                </a:moveTo>
                <a:lnTo>
                  <a:pt x="7730" y="7729"/>
                </a:lnTo>
                <a:lnTo>
                  <a:pt x="7827" y="7859"/>
                </a:lnTo>
                <a:lnTo>
                  <a:pt x="7988" y="7956"/>
                </a:lnTo>
                <a:lnTo>
                  <a:pt x="7503" y="8085"/>
                </a:lnTo>
                <a:lnTo>
                  <a:pt x="7439" y="8117"/>
                </a:lnTo>
                <a:lnTo>
                  <a:pt x="7406" y="7956"/>
                </a:lnTo>
                <a:lnTo>
                  <a:pt x="7342" y="7891"/>
                </a:lnTo>
                <a:lnTo>
                  <a:pt x="7309" y="7859"/>
                </a:lnTo>
                <a:lnTo>
                  <a:pt x="7212" y="7826"/>
                </a:lnTo>
                <a:lnTo>
                  <a:pt x="6921" y="7826"/>
                </a:lnTo>
                <a:lnTo>
                  <a:pt x="7212" y="7762"/>
                </a:lnTo>
                <a:lnTo>
                  <a:pt x="7503" y="7697"/>
                </a:lnTo>
                <a:lnTo>
                  <a:pt x="7471" y="7697"/>
                </a:lnTo>
                <a:lnTo>
                  <a:pt x="7665" y="7665"/>
                </a:lnTo>
                <a:close/>
                <a:moveTo>
                  <a:pt x="27263" y="8214"/>
                </a:moveTo>
                <a:lnTo>
                  <a:pt x="27166" y="8247"/>
                </a:lnTo>
                <a:lnTo>
                  <a:pt x="27069" y="8214"/>
                </a:lnTo>
                <a:close/>
                <a:moveTo>
                  <a:pt x="18305" y="8117"/>
                </a:moveTo>
                <a:lnTo>
                  <a:pt x="19307" y="8182"/>
                </a:lnTo>
                <a:lnTo>
                  <a:pt x="18208" y="8344"/>
                </a:lnTo>
                <a:lnTo>
                  <a:pt x="18208" y="8247"/>
                </a:lnTo>
                <a:lnTo>
                  <a:pt x="18143" y="8182"/>
                </a:lnTo>
                <a:lnTo>
                  <a:pt x="18046" y="8150"/>
                </a:lnTo>
                <a:lnTo>
                  <a:pt x="18305" y="8117"/>
                </a:lnTo>
                <a:close/>
                <a:moveTo>
                  <a:pt x="11222" y="8150"/>
                </a:moveTo>
                <a:lnTo>
                  <a:pt x="9605" y="8311"/>
                </a:lnTo>
                <a:lnTo>
                  <a:pt x="8829" y="8409"/>
                </a:lnTo>
                <a:lnTo>
                  <a:pt x="8829" y="8409"/>
                </a:lnTo>
                <a:lnTo>
                  <a:pt x="9993" y="8150"/>
                </a:lnTo>
                <a:lnTo>
                  <a:pt x="10026" y="8150"/>
                </a:lnTo>
                <a:lnTo>
                  <a:pt x="10349" y="8182"/>
                </a:lnTo>
                <a:lnTo>
                  <a:pt x="10414" y="8150"/>
                </a:lnTo>
                <a:close/>
                <a:moveTo>
                  <a:pt x="13842" y="8538"/>
                </a:moveTo>
                <a:lnTo>
                  <a:pt x="13907" y="8603"/>
                </a:lnTo>
                <a:lnTo>
                  <a:pt x="13130" y="8829"/>
                </a:lnTo>
                <a:lnTo>
                  <a:pt x="12969" y="8861"/>
                </a:lnTo>
                <a:lnTo>
                  <a:pt x="12193" y="9023"/>
                </a:lnTo>
                <a:lnTo>
                  <a:pt x="12160" y="8926"/>
                </a:lnTo>
                <a:lnTo>
                  <a:pt x="12128" y="8797"/>
                </a:lnTo>
                <a:lnTo>
                  <a:pt x="13842" y="8538"/>
                </a:lnTo>
                <a:close/>
                <a:moveTo>
                  <a:pt x="31305" y="8603"/>
                </a:moveTo>
                <a:lnTo>
                  <a:pt x="31305" y="8700"/>
                </a:lnTo>
                <a:lnTo>
                  <a:pt x="31305" y="8829"/>
                </a:lnTo>
                <a:lnTo>
                  <a:pt x="31337" y="8926"/>
                </a:lnTo>
                <a:lnTo>
                  <a:pt x="31240" y="8958"/>
                </a:lnTo>
                <a:lnTo>
                  <a:pt x="31143" y="9023"/>
                </a:lnTo>
                <a:lnTo>
                  <a:pt x="31079" y="9055"/>
                </a:lnTo>
                <a:lnTo>
                  <a:pt x="31046" y="9055"/>
                </a:lnTo>
                <a:lnTo>
                  <a:pt x="30982" y="8958"/>
                </a:lnTo>
                <a:lnTo>
                  <a:pt x="30917" y="8894"/>
                </a:lnTo>
                <a:lnTo>
                  <a:pt x="30982" y="8797"/>
                </a:lnTo>
                <a:lnTo>
                  <a:pt x="31046" y="8764"/>
                </a:lnTo>
                <a:lnTo>
                  <a:pt x="31111" y="8732"/>
                </a:lnTo>
                <a:lnTo>
                  <a:pt x="31240" y="8635"/>
                </a:lnTo>
                <a:lnTo>
                  <a:pt x="31273" y="8603"/>
                </a:lnTo>
                <a:close/>
                <a:moveTo>
                  <a:pt x="7083" y="8700"/>
                </a:moveTo>
                <a:lnTo>
                  <a:pt x="7212" y="8829"/>
                </a:lnTo>
                <a:lnTo>
                  <a:pt x="7374" y="8926"/>
                </a:lnTo>
                <a:lnTo>
                  <a:pt x="7568" y="8991"/>
                </a:lnTo>
                <a:lnTo>
                  <a:pt x="7730" y="9023"/>
                </a:lnTo>
                <a:lnTo>
                  <a:pt x="7924" y="9023"/>
                </a:lnTo>
                <a:lnTo>
                  <a:pt x="7471" y="9185"/>
                </a:lnTo>
                <a:lnTo>
                  <a:pt x="6986" y="9346"/>
                </a:lnTo>
                <a:lnTo>
                  <a:pt x="6954" y="9249"/>
                </a:lnTo>
                <a:lnTo>
                  <a:pt x="6889" y="9185"/>
                </a:lnTo>
                <a:lnTo>
                  <a:pt x="6727" y="9120"/>
                </a:lnTo>
                <a:lnTo>
                  <a:pt x="6889" y="9023"/>
                </a:lnTo>
                <a:lnTo>
                  <a:pt x="7018" y="8894"/>
                </a:lnTo>
                <a:lnTo>
                  <a:pt x="7051" y="8797"/>
                </a:lnTo>
                <a:lnTo>
                  <a:pt x="7083" y="8700"/>
                </a:lnTo>
                <a:close/>
                <a:moveTo>
                  <a:pt x="25258" y="9282"/>
                </a:moveTo>
                <a:lnTo>
                  <a:pt x="25355" y="9379"/>
                </a:lnTo>
                <a:lnTo>
                  <a:pt x="25452" y="9443"/>
                </a:lnTo>
                <a:lnTo>
                  <a:pt x="23738" y="9702"/>
                </a:lnTo>
                <a:lnTo>
                  <a:pt x="23738" y="9702"/>
                </a:lnTo>
                <a:lnTo>
                  <a:pt x="23802" y="9670"/>
                </a:lnTo>
                <a:lnTo>
                  <a:pt x="23867" y="9540"/>
                </a:lnTo>
                <a:lnTo>
                  <a:pt x="23899" y="9411"/>
                </a:lnTo>
                <a:lnTo>
                  <a:pt x="25258" y="9282"/>
                </a:lnTo>
                <a:close/>
                <a:moveTo>
                  <a:pt x="11093" y="8991"/>
                </a:moveTo>
                <a:lnTo>
                  <a:pt x="9896" y="9379"/>
                </a:lnTo>
                <a:lnTo>
                  <a:pt x="8635" y="9767"/>
                </a:lnTo>
                <a:lnTo>
                  <a:pt x="8668" y="9734"/>
                </a:lnTo>
                <a:lnTo>
                  <a:pt x="8862" y="9670"/>
                </a:lnTo>
                <a:lnTo>
                  <a:pt x="9799" y="9282"/>
                </a:lnTo>
                <a:lnTo>
                  <a:pt x="9896" y="9217"/>
                </a:lnTo>
                <a:lnTo>
                  <a:pt x="11093" y="8991"/>
                </a:lnTo>
                <a:close/>
                <a:moveTo>
                  <a:pt x="5692" y="9702"/>
                </a:moveTo>
                <a:lnTo>
                  <a:pt x="5531" y="9961"/>
                </a:lnTo>
                <a:lnTo>
                  <a:pt x="5531" y="9961"/>
                </a:lnTo>
                <a:lnTo>
                  <a:pt x="5660" y="9702"/>
                </a:lnTo>
                <a:close/>
                <a:moveTo>
                  <a:pt x="5854" y="10543"/>
                </a:moveTo>
                <a:lnTo>
                  <a:pt x="5854" y="10608"/>
                </a:lnTo>
                <a:lnTo>
                  <a:pt x="5757" y="10608"/>
                </a:lnTo>
                <a:lnTo>
                  <a:pt x="5822" y="10575"/>
                </a:lnTo>
                <a:lnTo>
                  <a:pt x="5854" y="10543"/>
                </a:lnTo>
                <a:close/>
                <a:moveTo>
                  <a:pt x="11643" y="10187"/>
                </a:moveTo>
                <a:lnTo>
                  <a:pt x="9250" y="10672"/>
                </a:lnTo>
                <a:lnTo>
                  <a:pt x="8829" y="10737"/>
                </a:lnTo>
                <a:lnTo>
                  <a:pt x="8409" y="10802"/>
                </a:lnTo>
                <a:lnTo>
                  <a:pt x="7956" y="10866"/>
                </a:lnTo>
                <a:lnTo>
                  <a:pt x="7762" y="10769"/>
                </a:lnTo>
                <a:lnTo>
                  <a:pt x="8700" y="10543"/>
                </a:lnTo>
                <a:lnTo>
                  <a:pt x="9120" y="10478"/>
                </a:lnTo>
                <a:lnTo>
                  <a:pt x="9250" y="10511"/>
                </a:lnTo>
                <a:lnTo>
                  <a:pt x="9379" y="10478"/>
                </a:lnTo>
                <a:lnTo>
                  <a:pt x="9702" y="10414"/>
                </a:lnTo>
                <a:lnTo>
                  <a:pt x="11643" y="10187"/>
                </a:lnTo>
                <a:close/>
                <a:moveTo>
                  <a:pt x="23253" y="11416"/>
                </a:moveTo>
                <a:lnTo>
                  <a:pt x="23285" y="11545"/>
                </a:lnTo>
                <a:lnTo>
                  <a:pt x="23285" y="11578"/>
                </a:lnTo>
                <a:lnTo>
                  <a:pt x="22703" y="11578"/>
                </a:lnTo>
                <a:lnTo>
                  <a:pt x="22379" y="11545"/>
                </a:lnTo>
                <a:lnTo>
                  <a:pt x="22347" y="11481"/>
                </a:lnTo>
                <a:lnTo>
                  <a:pt x="23253" y="11416"/>
                </a:lnTo>
                <a:close/>
                <a:moveTo>
                  <a:pt x="20892" y="11642"/>
                </a:moveTo>
                <a:lnTo>
                  <a:pt x="20471" y="11707"/>
                </a:lnTo>
                <a:lnTo>
                  <a:pt x="18596" y="12030"/>
                </a:lnTo>
                <a:lnTo>
                  <a:pt x="18563" y="12030"/>
                </a:lnTo>
                <a:lnTo>
                  <a:pt x="20601" y="11642"/>
                </a:lnTo>
                <a:close/>
                <a:moveTo>
                  <a:pt x="18240" y="12095"/>
                </a:moveTo>
                <a:lnTo>
                  <a:pt x="17658" y="12192"/>
                </a:lnTo>
                <a:lnTo>
                  <a:pt x="17561" y="12192"/>
                </a:lnTo>
                <a:lnTo>
                  <a:pt x="18240" y="12095"/>
                </a:lnTo>
                <a:close/>
                <a:moveTo>
                  <a:pt x="17981" y="11319"/>
                </a:moveTo>
                <a:lnTo>
                  <a:pt x="16461" y="11545"/>
                </a:lnTo>
                <a:lnTo>
                  <a:pt x="14974" y="11836"/>
                </a:lnTo>
                <a:lnTo>
                  <a:pt x="14004" y="12030"/>
                </a:lnTo>
                <a:lnTo>
                  <a:pt x="13648" y="12128"/>
                </a:lnTo>
                <a:lnTo>
                  <a:pt x="11125" y="12580"/>
                </a:lnTo>
                <a:lnTo>
                  <a:pt x="11093" y="12516"/>
                </a:lnTo>
                <a:lnTo>
                  <a:pt x="14844" y="11675"/>
                </a:lnTo>
                <a:lnTo>
                  <a:pt x="15588" y="11545"/>
                </a:lnTo>
                <a:lnTo>
                  <a:pt x="17981" y="11319"/>
                </a:lnTo>
                <a:close/>
                <a:moveTo>
                  <a:pt x="20342" y="12904"/>
                </a:moveTo>
                <a:lnTo>
                  <a:pt x="21183" y="12936"/>
                </a:lnTo>
                <a:lnTo>
                  <a:pt x="22218" y="12968"/>
                </a:lnTo>
                <a:lnTo>
                  <a:pt x="23253" y="13001"/>
                </a:lnTo>
                <a:lnTo>
                  <a:pt x="23608" y="13001"/>
                </a:lnTo>
                <a:lnTo>
                  <a:pt x="24158" y="13065"/>
                </a:lnTo>
                <a:lnTo>
                  <a:pt x="24675" y="13098"/>
                </a:lnTo>
                <a:lnTo>
                  <a:pt x="25937" y="13098"/>
                </a:lnTo>
                <a:lnTo>
                  <a:pt x="27198" y="13033"/>
                </a:lnTo>
                <a:lnTo>
                  <a:pt x="27327" y="13033"/>
                </a:lnTo>
                <a:lnTo>
                  <a:pt x="27166" y="13098"/>
                </a:lnTo>
                <a:lnTo>
                  <a:pt x="26357" y="13195"/>
                </a:lnTo>
                <a:lnTo>
                  <a:pt x="25484" y="13259"/>
                </a:lnTo>
                <a:lnTo>
                  <a:pt x="24934" y="13259"/>
                </a:lnTo>
                <a:lnTo>
                  <a:pt x="24384" y="13227"/>
                </a:lnTo>
                <a:lnTo>
                  <a:pt x="23253" y="13130"/>
                </a:lnTo>
                <a:lnTo>
                  <a:pt x="22056" y="13130"/>
                </a:lnTo>
                <a:lnTo>
                  <a:pt x="21086" y="13065"/>
                </a:lnTo>
                <a:lnTo>
                  <a:pt x="20665" y="13033"/>
                </a:lnTo>
                <a:lnTo>
                  <a:pt x="19437" y="13033"/>
                </a:lnTo>
                <a:lnTo>
                  <a:pt x="18628" y="13098"/>
                </a:lnTo>
                <a:lnTo>
                  <a:pt x="17820" y="13227"/>
                </a:lnTo>
                <a:lnTo>
                  <a:pt x="17011" y="13356"/>
                </a:lnTo>
                <a:lnTo>
                  <a:pt x="16688" y="13453"/>
                </a:lnTo>
                <a:lnTo>
                  <a:pt x="16720" y="13389"/>
                </a:lnTo>
                <a:lnTo>
                  <a:pt x="16785" y="13292"/>
                </a:lnTo>
                <a:lnTo>
                  <a:pt x="16785" y="13227"/>
                </a:lnTo>
                <a:lnTo>
                  <a:pt x="20342" y="12904"/>
                </a:lnTo>
                <a:close/>
                <a:moveTo>
                  <a:pt x="4302" y="13130"/>
                </a:moveTo>
                <a:lnTo>
                  <a:pt x="4334" y="13227"/>
                </a:lnTo>
                <a:lnTo>
                  <a:pt x="3881" y="13356"/>
                </a:lnTo>
                <a:lnTo>
                  <a:pt x="3526" y="13486"/>
                </a:lnTo>
                <a:lnTo>
                  <a:pt x="3202" y="13647"/>
                </a:lnTo>
                <a:lnTo>
                  <a:pt x="3170" y="13647"/>
                </a:lnTo>
                <a:lnTo>
                  <a:pt x="3138" y="13550"/>
                </a:lnTo>
                <a:lnTo>
                  <a:pt x="3138" y="13486"/>
                </a:lnTo>
                <a:lnTo>
                  <a:pt x="3235" y="13518"/>
                </a:lnTo>
                <a:lnTo>
                  <a:pt x="3332" y="13486"/>
                </a:lnTo>
                <a:lnTo>
                  <a:pt x="3590" y="13421"/>
                </a:lnTo>
                <a:lnTo>
                  <a:pt x="3849" y="13324"/>
                </a:lnTo>
                <a:lnTo>
                  <a:pt x="4302" y="13130"/>
                </a:lnTo>
                <a:close/>
                <a:moveTo>
                  <a:pt x="18402" y="13809"/>
                </a:moveTo>
                <a:lnTo>
                  <a:pt x="18208" y="13841"/>
                </a:lnTo>
                <a:lnTo>
                  <a:pt x="17917" y="13841"/>
                </a:lnTo>
                <a:lnTo>
                  <a:pt x="18143" y="13809"/>
                </a:lnTo>
                <a:close/>
                <a:moveTo>
                  <a:pt x="10834" y="13906"/>
                </a:moveTo>
                <a:lnTo>
                  <a:pt x="10737" y="13939"/>
                </a:lnTo>
                <a:lnTo>
                  <a:pt x="10640" y="13971"/>
                </a:lnTo>
                <a:lnTo>
                  <a:pt x="10543" y="13971"/>
                </a:lnTo>
                <a:lnTo>
                  <a:pt x="10834" y="13906"/>
                </a:lnTo>
                <a:close/>
                <a:moveTo>
                  <a:pt x="4528" y="13874"/>
                </a:moveTo>
                <a:lnTo>
                  <a:pt x="4593" y="14003"/>
                </a:lnTo>
                <a:lnTo>
                  <a:pt x="4172" y="14036"/>
                </a:lnTo>
                <a:lnTo>
                  <a:pt x="4528" y="13874"/>
                </a:lnTo>
                <a:close/>
                <a:moveTo>
                  <a:pt x="28847" y="13292"/>
                </a:moveTo>
                <a:lnTo>
                  <a:pt x="28653" y="13389"/>
                </a:lnTo>
                <a:lnTo>
                  <a:pt x="28330" y="13583"/>
                </a:lnTo>
                <a:lnTo>
                  <a:pt x="27974" y="13777"/>
                </a:lnTo>
                <a:lnTo>
                  <a:pt x="27748" y="13874"/>
                </a:lnTo>
                <a:lnTo>
                  <a:pt x="27489" y="13971"/>
                </a:lnTo>
                <a:lnTo>
                  <a:pt x="26842" y="14100"/>
                </a:lnTo>
                <a:lnTo>
                  <a:pt x="26163" y="14230"/>
                </a:lnTo>
                <a:lnTo>
                  <a:pt x="25516" y="14327"/>
                </a:lnTo>
                <a:lnTo>
                  <a:pt x="24773" y="14424"/>
                </a:lnTo>
                <a:lnTo>
                  <a:pt x="24061" y="14521"/>
                </a:lnTo>
                <a:lnTo>
                  <a:pt x="21539" y="14521"/>
                </a:lnTo>
                <a:lnTo>
                  <a:pt x="20892" y="14456"/>
                </a:lnTo>
                <a:lnTo>
                  <a:pt x="19372" y="14391"/>
                </a:lnTo>
                <a:lnTo>
                  <a:pt x="19501" y="14391"/>
                </a:lnTo>
                <a:lnTo>
                  <a:pt x="21312" y="14456"/>
                </a:lnTo>
                <a:lnTo>
                  <a:pt x="22185" y="14456"/>
                </a:lnTo>
                <a:lnTo>
                  <a:pt x="23091" y="14424"/>
                </a:lnTo>
                <a:lnTo>
                  <a:pt x="24255" y="14359"/>
                </a:lnTo>
                <a:lnTo>
                  <a:pt x="24773" y="14327"/>
                </a:lnTo>
                <a:lnTo>
                  <a:pt x="25258" y="14230"/>
                </a:lnTo>
                <a:lnTo>
                  <a:pt x="25904" y="14100"/>
                </a:lnTo>
                <a:lnTo>
                  <a:pt x="26551" y="13906"/>
                </a:lnTo>
                <a:lnTo>
                  <a:pt x="26939" y="13777"/>
                </a:lnTo>
                <a:lnTo>
                  <a:pt x="27392" y="13680"/>
                </a:lnTo>
                <a:lnTo>
                  <a:pt x="27942" y="13583"/>
                </a:lnTo>
                <a:lnTo>
                  <a:pt x="28459" y="13421"/>
                </a:lnTo>
                <a:lnTo>
                  <a:pt x="28847" y="13292"/>
                </a:lnTo>
                <a:close/>
                <a:moveTo>
                  <a:pt x="3784" y="14618"/>
                </a:moveTo>
                <a:lnTo>
                  <a:pt x="4140" y="14650"/>
                </a:lnTo>
                <a:lnTo>
                  <a:pt x="4108" y="14715"/>
                </a:lnTo>
                <a:lnTo>
                  <a:pt x="3784" y="14618"/>
                </a:lnTo>
                <a:close/>
                <a:moveTo>
                  <a:pt x="15523" y="0"/>
                </a:moveTo>
                <a:lnTo>
                  <a:pt x="15168" y="33"/>
                </a:lnTo>
                <a:lnTo>
                  <a:pt x="14392" y="65"/>
                </a:lnTo>
                <a:lnTo>
                  <a:pt x="13583" y="97"/>
                </a:lnTo>
                <a:lnTo>
                  <a:pt x="12775" y="162"/>
                </a:lnTo>
                <a:lnTo>
                  <a:pt x="12387" y="227"/>
                </a:lnTo>
                <a:lnTo>
                  <a:pt x="11998" y="291"/>
                </a:lnTo>
                <a:lnTo>
                  <a:pt x="11255" y="388"/>
                </a:lnTo>
                <a:lnTo>
                  <a:pt x="10543" y="485"/>
                </a:lnTo>
                <a:lnTo>
                  <a:pt x="9314" y="712"/>
                </a:lnTo>
                <a:lnTo>
                  <a:pt x="8118" y="970"/>
                </a:lnTo>
                <a:lnTo>
                  <a:pt x="7471" y="1100"/>
                </a:lnTo>
                <a:lnTo>
                  <a:pt x="6857" y="1229"/>
                </a:lnTo>
                <a:lnTo>
                  <a:pt x="6113" y="1456"/>
                </a:lnTo>
                <a:lnTo>
                  <a:pt x="5401" y="1714"/>
                </a:lnTo>
                <a:lnTo>
                  <a:pt x="4754" y="1973"/>
                </a:lnTo>
                <a:lnTo>
                  <a:pt x="4108" y="2232"/>
                </a:lnTo>
                <a:lnTo>
                  <a:pt x="3623" y="2490"/>
                </a:lnTo>
                <a:lnTo>
                  <a:pt x="3170" y="2717"/>
                </a:lnTo>
                <a:lnTo>
                  <a:pt x="2717" y="3008"/>
                </a:lnTo>
                <a:lnTo>
                  <a:pt x="2297" y="3299"/>
                </a:lnTo>
                <a:lnTo>
                  <a:pt x="2038" y="3525"/>
                </a:lnTo>
                <a:lnTo>
                  <a:pt x="1779" y="3752"/>
                </a:lnTo>
                <a:lnTo>
                  <a:pt x="1262" y="4269"/>
                </a:lnTo>
                <a:lnTo>
                  <a:pt x="809" y="4787"/>
                </a:lnTo>
                <a:lnTo>
                  <a:pt x="615" y="5045"/>
                </a:lnTo>
                <a:lnTo>
                  <a:pt x="453" y="5369"/>
                </a:lnTo>
                <a:lnTo>
                  <a:pt x="259" y="5789"/>
                </a:lnTo>
                <a:lnTo>
                  <a:pt x="98" y="6209"/>
                </a:lnTo>
                <a:lnTo>
                  <a:pt x="1" y="6662"/>
                </a:lnTo>
                <a:lnTo>
                  <a:pt x="1" y="7083"/>
                </a:lnTo>
                <a:lnTo>
                  <a:pt x="33" y="7309"/>
                </a:lnTo>
                <a:lnTo>
                  <a:pt x="65" y="7503"/>
                </a:lnTo>
                <a:lnTo>
                  <a:pt x="130" y="7729"/>
                </a:lnTo>
                <a:lnTo>
                  <a:pt x="227" y="7923"/>
                </a:lnTo>
                <a:lnTo>
                  <a:pt x="324" y="8053"/>
                </a:lnTo>
                <a:lnTo>
                  <a:pt x="453" y="8182"/>
                </a:lnTo>
                <a:lnTo>
                  <a:pt x="680" y="8376"/>
                </a:lnTo>
                <a:lnTo>
                  <a:pt x="906" y="8570"/>
                </a:lnTo>
                <a:lnTo>
                  <a:pt x="1132" y="8700"/>
                </a:lnTo>
                <a:lnTo>
                  <a:pt x="1521" y="8861"/>
                </a:lnTo>
                <a:lnTo>
                  <a:pt x="1941" y="8958"/>
                </a:lnTo>
                <a:lnTo>
                  <a:pt x="2749" y="9088"/>
                </a:lnTo>
                <a:lnTo>
                  <a:pt x="3138" y="9120"/>
                </a:lnTo>
                <a:lnTo>
                  <a:pt x="3429" y="9152"/>
                </a:lnTo>
                <a:lnTo>
                  <a:pt x="4011" y="9282"/>
                </a:lnTo>
                <a:lnTo>
                  <a:pt x="4269" y="9379"/>
                </a:lnTo>
                <a:lnTo>
                  <a:pt x="4496" y="9508"/>
                </a:lnTo>
                <a:lnTo>
                  <a:pt x="4528" y="9637"/>
                </a:lnTo>
                <a:lnTo>
                  <a:pt x="4560" y="9864"/>
                </a:lnTo>
                <a:lnTo>
                  <a:pt x="4560" y="9961"/>
                </a:lnTo>
                <a:lnTo>
                  <a:pt x="4528" y="10025"/>
                </a:lnTo>
                <a:lnTo>
                  <a:pt x="4431" y="10155"/>
                </a:lnTo>
                <a:lnTo>
                  <a:pt x="4334" y="10284"/>
                </a:lnTo>
                <a:lnTo>
                  <a:pt x="4075" y="10511"/>
                </a:lnTo>
                <a:lnTo>
                  <a:pt x="3720" y="10769"/>
                </a:lnTo>
                <a:lnTo>
                  <a:pt x="2976" y="11319"/>
                </a:lnTo>
                <a:lnTo>
                  <a:pt x="2685" y="11578"/>
                </a:lnTo>
                <a:lnTo>
                  <a:pt x="2394" y="11836"/>
                </a:lnTo>
                <a:lnTo>
                  <a:pt x="2135" y="12160"/>
                </a:lnTo>
                <a:lnTo>
                  <a:pt x="2038" y="12322"/>
                </a:lnTo>
                <a:lnTo>
                  <a:pt x="1941" y="12516"/>
                </a:lnTo>
                <a:lnTo>
                  <a:pt x="1876" y="12742"/>
                </a:lnTo>
                <a:lnTo>
                  <a:pt x="1812" y="12968"/>
                </a:lnTo>
                <a:lnTo>
                  <a:pt x="1812" y="13227"/>
                </a:lnTo>
                <a:lnTo>
                  <a:pt x="1812" y="13453"/>
                </a:lnTo>
                <a:lnTo>
                  <a:pt x="1876" y="13680"/>
                </a:lnTo>
                <a:lnTo>
                  <a:pt x="1941" y="13906"/>
                </a:lnTo>
                <a:lnTo>
                  <a:pt x="2038" y="14133"/>
                </a:lnTo>
                <a:lnTo>
                  <a:pt x="2167" y="14359"/>
                </a:lnTo>
                <a:lnTo>
                  <a:pt x="2329" y="14585"/>
                </a:lnTo>
                <a:lnTo>
                  <a:pt x="2555" y="14812"/>
                </a:lnTo>
                <a:lnTo>
                  <a:pt x="3138" y="15297"/>
                </a:lnTo>
                <a:lnTo>
                  <a:pt x="3526" y="15588"/>
                </a:lnTo>
                <a:lnTo>
                  <a:pt x="3914" y="15814"/>
                </a:lnTo>
                <a:lnTo>
                  <a:pt x="4302" y="16041"/>
                </a:lnTo>
                <a:lnTo>
                  <a:pt x="4722" y="16202"/>
                </a:lnTo>
                <a:lnTo>
                  <a:pt x="5337" y="16364"/>
                </a:lnTo>
                <a:lnTo>
                  <a:pt x="5919" y="16461"/>
                </a:lnTo>
                <a:lnTo>
                  <a:pt x="6565" y="16558"/>
                </a:lnTo>
                <a:lnTo>
                  <a:pt x="7245" y="16655"/>
                </a:lnTo>
                <a:lnTo>
                  <a:pt x="7730" y="16720"/>
                </a:lnTo>
                <a:lnTo>
                  <a:pt x="8247" y="16720"/>
                </a:lnTo>
                <a:lnTo>
                  <a:pt x="8926" y="16655"/>
                </a:lnTo>
                <a:lnTo>
                  <a:pt x="9605" y="16526"/>
                </a:lnTo>
                <a:lnTo>
                  <a:pt x="10770" y="16170"/>
                </a:lnTo>
                <a:lnTo>
                  <a:pt x="11416" y="15976"/>
                </a:lnTo>
                <a:lnTo>
                  <a:pt x="12063" y="15750"/>
                </a:lnTo>
                <a:lnTo>
                  <a:pt x="12678" y="15523"/>
                </a:lnTo>
                <a:lnTo>
                  <a:pt x="13292" y="15232"/>
                </a:lnTo>
                <a:lnTo>
                  <a:pt x="14198" y="14876"/>
                </a:lnTo>
                <a:lnTo>
                  <a:pt x="14974" y="14844"/>
                </a:lnTo>
                <a:lnTo>
                  <a:pt x="15847" y="14812"/>
                </a:lnTo>
                <a:lnTo>
                  <a:pt x="16720" y="14844"/>
                </a:lnTo>
                <a:lnTo>
                  <a:pt x="17464" y="14876"/>
                </a:lnTo>
                <a:lnTo>
                  <a:pt x="18175" y="14941"/>
                </a:lnTo>
                <a:lnTo>
                  <a:pt x="19307" y="15038"/>
                </a:lnTo>
                <a:lnTo>
                  <a:pt x="20827" y="15103"/>
                </a:lnTo>
                <a:lnTo>
                  <a:pt x="21539" y="15135"/>
                </a:lnTo>
                <a:lnTo>
                  <a:pt x="22250" y="15167"/>
                </a:lnTo>
                <a:lnTo>
                  <a:pt x="24061" y="15167"/>
                </a:lnTo>
                <a:lnTo>
                  <a:pt x="24902" y="15070"/>
                </a:lnTo>
                <a:lnTo>
                  <a:pt x="25743" y="14941"/>
                </a:lnTo>
                <a:lnTo>
                  <a:pt x="26681" y="14779"/>
                </a:lnTo>
                <a:lnTo>
                  <a:pt x="27166" y="14715"/>
                </a:lnTo>
                <a:lnTo>
                  <a:pt x="27651" y="14585"/>
                </a:lnTo>
                <a:lnTo>
                  <a:pt x="27877" y="14488"/>
                </a:lnTo>
                <a:lnTo>
                  <a:pt x="28103" y="14391"/>
                </a:lnTo>
                <a:lnTo>
                  <a:pt x="28556" y="14197"/>
                </a:lnTo>
                <a:lnTo>
                  <a:pt x="28718" y="14100"/>
                </a:lnTo>
                <a:lnTo>
                  <a:pt x="28880" y="14003"/>
                </a:lnTo>
                <a:lnTo>
                  <a:pt x="29203" y="13809"/>
                </a:lnTo>
                <a:lnTo>
                  <a:pt x="29914" y="13324"/>
                </a:lnTo>
                <a:lnTo>
                  <a:pt x="30270" y="13033"/>
                </a:lnTo>
                <a:lnTo>
                  <a:pt x="30594" y="12742"/>
                </a:lnTo>
                <a:lnTo>
                  <a:pt x="30755" y="12580"/>
                </a:lnTo>
                <a:lnTo>
                  <a:pt x="30885" y="12386"/>
                </a:lnTo>
                <a:lnTo>
                  <a:pt x="31014" y="12192"/>
                </a:lnTo>
                <a:lnTo>
                  <a:pt x="31111" y="11998"/>
                </a:lnTo>
                <a:lnTo>
                  <a:pt x="31208" y="11901"/>
                </a:lnTo>
                <a:lnTo>
                  <a:pt x="31596" y="11448"/>
                </a:lnTo>
                <a:lnTo>
                  <a:pt x="31984" y="10931"/>
                </a:lnTo>
                <a:lnTo>
                  <a:pt x="32372" y="10349"/>
                </a:lnTo>
                <a:lnTo>
                  <a:pt x="32663" y="9831"/>
                </a:lnTo>
                <a:lnTo>
                  <a:pt x="32890" y="9379"/>
                </a:lnTo>
                <a:lnTo>
                  <a:pt x="33019" y="8958"/>
                </a:lnTo>
                <a:lnTo>
                  <a:pt x="33084" y="8506"/>
                </a:lnTo>
                <a:lnTo>
                  <a:pt x="33084" y="7988"/>
                </a:lnTo>
                <a:lnTo>
                  <a:pt x="33019" y="7406"/>
                </a:lnTo>
                <a:lnTo>
                  <a:pt x="32922" y="6695"/>
                </a:lnTo>
                <a:lnTo>
                  <a:pt x="32857" y="6403"/>
                </a:lnTo>
                <a:lnTo>
                  <a:pt x="32793" y="6145"/>
                </a:lnTo>
                <a:lnTo>
                  <a:pt x="32599" y="5595"/>
                </a:lnTo>
                <a:lnTo>
                  <a:pt x="32437" y="5142"/>
                </a:lnTo>
                <a:lnTo>
                  <a:pt x="32275" y="4754"/>
                </a:lnTo>
                <a:lnTo>
                  <a:pt x="32081" y="4431"/>
                </a:lnTo>
                <a:lnTo>
                  <a:pt x="31887" y="4140"/>
                </a:lnTo>
                <a:lnTo>
                  <a:pt x="31661" y="3881"/>
                </a:lnTo>
                <a:lnTo>
                  <a:pt x="31402" y="3622"/>
                </a:lnTo>
                <a:lnTo>
                  <a:pt x="30917" y="3137"/>
                </a:lnTo>
                <a:lnTo>
                  <a:pt x="30367" y="2717"/>
                </a:lnTo>
                <a:lnTo>
                  <a:pt x="30011" y="2458"/>
                </a:lnTo>
                <a:lnTo>
                  <a:pt x="29623" y="2232"/>
                </a:lnTo>
                <a:lnTo>
                  <a:pt x="29656" y="2199"/>
                </a:lnTo>
                <a:lnTo>
                  <a:pt x="29656" y="2135"/>
                </a:lnTo>
                <a:lnTo>
                  <a:pt x="29623" y="2070"/>
                </a:lnTo>
                <a:lnTo>
                  <a:pt x="29591" y="2005"/>
                </a:lnTo>
                <a:lnTo>
                  <a:pt x="29559" y="1973"/>
                </a:lnTo>
                <a:lnTo>
                  <a:pt x="28718" y="1520"/>
                </a:lnTo>
                <a:lnTo>
                  <a:pt x="28006" y="1229"/>
                </a:lnTo>
                <a:lnTo>
                  <a:pt x="27263" y="1003"/>
                </a:lnTo>
                <a:lnTo>
                  <a:pt x="26551" y="809"/>
                </a:lnTo>
                <a:lnTo>
                  <a:pt x="25840" y="647"/>
                </a:lnTo>
                <a:lnTo>
                  <a:pt x="25128" y="550"/>
                </a:lnTo>
                <a:lnTo>
                  <a:pt x="24384" y="485"/>
                </a:lnTo>
                <a:lnTo>
                  <a:pt x="22670" y="324"/>
                </a:lnTo>
                <a:lnTo>
                  <a:pt x="20892" y="227"/>
                </a:lnTo>
                <a:lnTo>
                  <a:pt x="18466" y="97"/>
                </a:lnTo>
                <a:lnTo>
                  <a:pt x="17237" y="33"/>
                </a:lnTo>
                <a:lnTo>
                  <a:pt x="16009" y="0"/>
                </a:lnTo>
                <a:lnTo>
                  <a:pt x="15588" y="33"/>
                </a:lnTo>
                <a:lnTo>
                  <a:pt x="1552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1" name="Google Shape;291;p19"/>
          <p:cNvGrpSpPr/>
          <p:nvPr/>
        </p:nvGrpSpPr>
        <p:grpSpPr>
          <a:xfrm>
            <a:off x="8024168" y="3210130"/>
            <a:ext cx="1160816" cy="1772010"/>
            <a:chOff x="7947968" y="3210130"/>
            <a:chExt cx="1160816" cy="1772010"/>
          </a:xfrm>
        </p:grpSpPr>
        <p:grpSp>
          <p:nvGrpSpPr>
            <p:cNvPr id="292" name="Google Shape;292;p19"/>
            <p:cNvGrpSpPr/>
            <p:nvPr/>
          </p:nvGrpSpPr>
          <p:grpSpPr>
            <a:xfrm rot="-5400000">
              <a:off x="8489013" y="3345632"/>
              <a:ext cx="755274" cy="484270"/>
              <a:chOff x="4924150" y="-4454105"/>
              <a:chExt cx="755274" cy="484270"/>
            </a:xfrm>
          </p:grpSpPr>
          <p:sp>
            <p:nvSpPr>
              <p:cNvPr id="293" name="Google Shape;293;p19"/>
              <p:cNvSpPr/>
              <p:nvPr/>
            </p:nvSpPr>
            <p:spPr>
              <a:xfrm>
                <a:off x="4924150" y="-4280384"/>
                <a:ext cx="755274" cy="310549"/>
              </a:xfrm>
              <a:custGeom>
                <a:avLst/>
                <a:gdLst/>
                <a:ahLst/>
                <a:cxnLst/>
                <a:rect l="l" t="t" r="r" b="b"/>
                <a:pathLst>
                  <a:path w="10543" h="4335" extrusionOk="0">
                    <a:moveTo>
                      <a:pt x="5595" y="647"/>
                    </a:moveTo>
                    <a:lnTo>
                      <a:pt x="5951" y="680"/>
                    </a:lnTo>
                    <a:lnTo>
                      <a:pt x="6209" y="712"/>
                    </a:lnTo>
                    <a:lnTo>
                      <a:pt x="6598" y="809"/>
                    </a:lnTo>
                    <a:lnTo>
                      <a:pt x="7018" y="938"/>
                    </a:lnTo>
                    <a:lnTo>
                      <a:pt x="7309" y="1068"/>
                    </a:lnTo>
                    <a:lnTo>
                      <a:pt x="6986" y="1035"/>
                    </a:lnTo>
                    <a:lnTo>
                      <a:pt x="6792" y="1035"/>
                    </a:lnTo>
                    <a:lnTo>
                      <a:pt x="6209" y="938"/>
                    </a:lnTo>
                    <a:lnTo>
                      <a:pt x="5627" y="841"/>
                    </a:lnTo>
                    <a:lnTo>
                      <a:pt x="4884" y="841"/>
                    </a:lnTo>
                    <a:lnTo>
                      <a:pt x="4528" y="874"/>
                    </a:lnTo>
                    <a:lnTo>
                      <a:pt x="4172" y="906"/>
                    </a:lnTo>
                    <a:lnTo>
                      <a:pt x="3816" y="1003"/>
                    </a:lnTo>
                    <a:lnTo>
                      <a:pt x="3461" y="1132"/>
                    </a:lnTo>
                    <a:lnTo>
                      <a:pt x="3461" y="1132"/>
                    </a:lnTo>
                    <a:lnTo>
                      <a:pt x="3784" y="971"/>
                    </a:lnTo>
                    <a:lnTo>
                      <a:pt x="4010" y="874"/>
                    </a:lnTo>
                    <a:lnTo>
                      <a:pt x="4366" y="777"/>
                    </a:lnTo>
                    <a:lnTo>
                      <a:pt x="4754" y="712"/>
                    </a:lnTo>
                    <a:lnTo>
                      <a:pt x="5045" y="647"/>
                    </a:lnTo>
                    <a:close/>
                    <a:moveTo>
                      <a:pt x="6695" y="1682"/>
                    </a:moveTo>
                    <a:lnTo>
                      <a:pt x="6889" y="1747"/>
                    </a:lnTo>
                    <a:lnTo>
                      <a:pt x="5886" y="1779"/>
                    </a:lnTo>
                    <a:lnTo>
                      <a:pt x="5757" y="1779"/>
                    </a:lnTo>
                    <a:lnTo>
                      <a:pt x="6112" y="1715"/>
                    </a:lnTo>
                    <a:lnTo>
                      <a:pt x="6468" y="1682"/>
                    </a:lnTo>
                    <a:close/>
                    <a:moveTo>
                      <a:pt x="4301" y="1553"/>
                    </a:moveTo>
                    <a:lnTo>
                      <a:pt x="3752" y="1747"/>
                    </a:lnTo>
                    <a:lnTo>
                      <a:pt x="3202" y="1941"/>
                    </a:lnTo>
                    <a:lnTo>
                      <a:pt x="2782" y="2135"/>
                    </a:lnTo>
                    <a:lnTo>
                      <a:pt x="3299" y="1876"/>
                    </a:lnTo>
                    <a:lnTo>
                      <a:pt x="3784" y="1682"/>
                    </a:lnTo>
                    <a:lnTo>
                      <a:pt x="4301" y="1553"/>
                    </a:lnTo>
                    <a:close/>
                    <a:moveTo>
                      <a:pt x="9508" y="2814"/>
                    </a:moveTo>
                    <a:lnTo>
                      <a:pt x="9605" y="2911"/>
                    </a:lnTo>
                    <a:lnTo>
                      <a:pt x="9702" y="3041"/>
                    </a:lnTo>
                    <a:lnTo>
                      <a:pt x="9476" y="3073"/>
                    </a:lnTo>
                    <a:lnTo>
                      <a:pt x="9508" y="2976"/>
                    </a:lnTo>
                    <a:lnTo>
                      <a:pt x="9508" y="2879"/>
                    </a:lnTo>
                    <a:lnTo>
                      <a:pt x="9508" y="2814"/>
                    </a:lnTo>
                    <a:close/>
                    <a:moveTo>
                      <a:pt x="5272" y="1"/>
                    </a:moveTo>
                    <a:lnTo>
                      <a:pt x="4625" y="65"/>
                    </a:lnTo>
                    <a:lnTo>
                      <a:pt x="4010" y="227"/>
                    </a:lnTo>
                    <a:lnTo>
                      <a:pt x="3719" y="324"/>
                    </a:lnTo>
                    <a:lnTo>
                      <a:pt x="3558" y="389"/>
                    </a:lnTo>
                    <a:lnTo>
                      <a:pt x="3493" y="421"/>
                    </a:lnTo>
                    <a:lnTo>
                      <a:pt x="3493" y="421"/>
                    </a:lnTo>
                    <a:lnTo>
                      <a:pt x="3105" y="583"/>
                    </a:lnTo>
                    <a:lnTo>
                      <a:pt x="2717" y="809"/>
                    </a:lnTo>
                    <a:lnTo>
                      <a:pt x="2167" y="1132"/>
                    </a:lnTo>
                    <a:lnTo>
                      <a:pt x="1747" y="1424"/>
                    </a:lnTo>
                    <a:lnTo>
                      <a:pt x="1359" y="1779"/>
                    </a:lnTo>
                    <a:lnTo>
                      <a:pt x="1100" y="2006"/>
                    </a:lnTo>
                    <a:lnTo>
                      <a:pt x="874" y="2297"/>
                    </a:lnTo>
                    <a:lnTo>
                      <a:pt x="712" y="2523"/>
                    </a:lnTo>
                    <a:lnTo>
                      <a:pt x="582" y="2749"/>
                    </a:lnTo>
                    <a:lnTo>
                      <a:pt x="421" y="3073"/>
                    </a:lnTo>
                    <a:lnTo>
                      <a:pt x="388" y="3138"/>
                    </a:lnTo>
                    <a:lnTo>
                      <a:pt x="162" y="3655"/>
                    </a:lnTo>
                    <a:lnTo>
                      <a:pt x="0" y="4043"/>
                    </a:lnTo>
                    <a:lnTo>
                      <a:pt x="0" y="4140"/>
                    </a:lnTo>
                    <a:lnTo>
                      <a:pt x="33" y="4205"/>
                    </a:lnTo>
                    <a:lnTo>
                      <a:pt x="97" y="4269"/>
                    </a:lnTo>
                    <a:lnTo>
                      <a:pt x="162" y="4302"/>
                    </a:lnTo>
                    <a:lnTo>
                      <a:pt x="227" y="4334"/>
                    </a:lnTo>
                    <a:lnTo>
                      <a:pt x="356" y="4334"/>
                    </a:lnTo>
                    <a:lnTo>
                      <a:pt x="421" y="4269"/>
                    </a:lnTo>
                    <a:lnTo>
                      <a:pt x="518" y="4334"/>
                    </a:lnTo>
                    <a:lnTo>
                      <a:pt x="615" y="4334"/>
                    </a:lnTo>
                    <a:lnTo>
                      <a:pt x="776" y="4302"/>
                    </a:lnTo>
                    <a:lnTo>
                      <a:pt x="938" y="4269"/>
                    </a:lnTo>
                    <a:lnTo>
                      <a:pt x="1876" y="4269"/>
                    </a:lnTo>
                    <a:lnTo>
                      <a:pt x="2102" y="4237"/>
                    </a:lnTo>
                    <a:lnTo>
                      <a:pt x="3234" y="4269"/>
                    </a:lnTo>
                    <a:lnTo>
                      <a:pt x="4593" y="4172"/>
                    </a:lnTo>
                    <a:lnTo>
                      <a:pt x="5951" y="4108"/>
                    </a:lnTo>
                    <a:lnTo>
                      <a:pt x="6792" y="4011"/>
                    </a:lnTo>
                    <a:lnTo>
                      <a:pt x="7665" y="3914"/>
                    </a:lnTo>
                    <a:lnTo>
                      <a:pt x="8635" y="3817"/>
                    </a:lnTo>
                    <a:lnTo>
                      <a:pt x="9605" y="3720"/>
                    </a:lnTo>
                    <a:lnTo>
                      <a:pt x="9993" y="3655"/>
                    </a:lnTo>
                    <a:lnTo>
                      <a:pt x="10187" y="3655"/>
                    </a:lnTo>
                    <a:lnTo>
                      <a:pt x="10381" y="3590"/>
                    </a:lnTo>
                    <a:lnTo>
                      <a:pt x="10478" y="3493"/>
                    </a:lnTo>
                    <a:lnTo>
                      <a:pt x="10511" y="3396"/>
                    </a:lnTo>
                    <a:lnTo>
                      <a:pt x="10543" y="3299"/>
                    </a:lnTo>
                    <a:lnTo>
                      <a:pt x="10511" y="3202"/>
                    </a:lnTo>
                    <a:lnTo>
                      <a:pt x="10414" y="2976"/>
                    </a:lnTo>
                    <a:lnTo>
                      <a:pt x="10284" y="2782"/>
                    </a:lnTo>
                    <a:lnTo>
                      <a:pt x="9929" y="2297"/>
                    </a:lnTo>
                    <a:lnTo>
                      <a:pt x="9540" y="1876"/>
                    </a:lnTo>
                    <a:lnTo>
                      <a:pt x="9120" y="1488"/>
                    </a:lnTo>
                    <a:lnTo>
                      <a:pt x="8667" y="1100"/>
                    </a:lnTo>
                    <a:lnTo>
                      <a:pt x="8247" y="841"/>
                    </a:lnTo>
                    <a:lnTo>
                      <a:pt x="7794" y="615"/>
                    </a:lnTo>
                    <a:lnTo>
                      <a:pt x="7406" y="421"/>
                    </a:lnTo>
                    <a:lnTo>
                      <a:pt x="7018" y="259"/>
                    </a:lnTo>
                    <a:lnTo>
                      <a:pt x="6565" y="130"/>
                    </a:lnTo>
                    <a:lnTo>
                      <a:pt x="6145" y="65"/>
                    </a:lnTo>
                    <a:lnTo>
                      <a:pt x="569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19"/>
              <p:cNvSpPr/>
              <p:nvPr/>
            </p:nvSpPr>
            <p:spPr>
              <a:xfrm>
                <a:off x="5070076" y="-4454105"/>
                <a:ext cx="206244" cy="136756"/>
              </a:xfrm>
              <a:custGeom>
                <a:avLst/>
                <a:gdLst/>
                <a:ahLst/>
                <a:cxnLst/>
                <a:rect l="l" t="t" r="r" b="b"/>
                <a:pathLst>
                  <a:path w="2879" h="1909" extrusionOk="0">
                    <a:moveTo>
                      <a:pt x="939" y="1035"/>
                    </a:moveTo>
                    <a:lnTo>
                      <a:pt x="971" y="1132"/>
                    </a:lnTo>
                    <a:lnTo>
                      <a:pt x="1068" y="1197"/>
                    </a:lnTo>
                    <a:lnTo>
                      <a:pt x="1100" y="1229"/>
                    </a:lnTo>
                    <a:lnTo>
                      <a:pt x="874" y="1229"/>
                    </a:lnTo>
                    <a:lnTo>
                      <a:pt x="874" y="1197"/>
                    </a:lnTo>
                    <a:lnTo>
                      <a:pt x="874" y="1164"/>
                    </a:lnTo>
                    <a:lnTo>
                      <a:pt x="874" y="1132"/>
                    </a:lnTo>
                    <a:lnTo>
                      <a:pt x="906" y="1067"/>
                    </a:lnTo>
                    <a:lnTo>
                      <a:pt x="939" y="1035"/>
                    </a:lnTo>
                    <a:close/>
                    <a:moveTo>
                      <a:pt x="1876" y="0"/>
                    </a:moveTo>
                    <a:lnTo>
                      <a:pt x="1585" y="33"/>
                    </a:lnTo>
                    <a:lnTo>
                      <a:pt x="1262" y="97"/>
                    </a:lnTo>
                    <a:lnTo>
                      <a:pt x="1036" y="162"/>
                    </a:lnTo>
                    <a:lnTo>
                      <a:pt x="809" y="227"/>
                    </a:lnTo>
                    <a:lnTo>
                      <a:pt x="615" y="324"/>
                    </a:lnTo>
                    <a:lnTo>
                      <a:pt x="389" y="421"/>
                    </a:lnTo>
                    <a:lnTo>
                      <a:pt x="227" y="582"/>
                    </a:lnTo>
                    <a:lnTo>
                      <a:pt x="98" y="744"/>
                    </a:lnTo>
                    <a:lnTo>
                      <a:pt x="1" y="938"/>
                    </a:lnTo>
                    <a:lnTo>
                      <a:pt x="1" y="1164"/>
                    </a:lnTo>
                    <a:lnTo>
                      <a:pt x="33" y="1358"/>
                    </a:lnTo>
                    <a:lnTo>
                      <a:pt x="98" y="1520"/>
                    </a:lnTo>
                    <a:lnTo>
                      <a:pt x="227" y="1649"/>
                    </a:lnTo>
                    <a:lnTo>
                      <a:pt x="356" y="1779"/>
                    </a:lnTo>
                    <a:lnTo>
                      <a:pt x="453" y="1811"/>
                    </a:lnTo>
                    <a:lnTo>
                      <a:pt x="583" y="1876"/>
                    </a:lnTo>
                    <a:lnTo>
                      <a:pt x="809" y="1908"/>
                    </a:lnTo>
                    <a:lnTo>
                      <a:pt x="1133" y="1908"/>
                    </a:lnTo>
                    <a:lnTo>
                      <a:pt x="1424" y="1844"/>
                    </a:lnTo>
                    <a:lnTo>
                      <a:pt x="1521" y="1844"/>
                    </a:lnTo>
                    <a:lnTo>
                      <a:pt x="1682" y="1811"/>
                    </a:lnTo>
                    <a:lnTo>
                      <a:pt x="1876" y="1779"/>
                    </a:lnTo>
                    <a:lnTo>
                      <a:pt x="2070" y="1714"/>
                    </a:lnTo>
                    <a:lnTo>
                      <a:pt x="2329" y="1585"/>
                    </a:lnTo>
                    <a:lnTo>
                      <a:pt x="2426" y="1520"/>
                    </a:lnTo>
                    <a:lnTo>
                      <a:pt x="2523" y="1455"/>
                    </a:lnTo>
                    <a:lnTo>
                      <a:pt x="2620" y="1358"/>
                    </a:lnTo>
                    <a:lnTo>
                      <a:pt x="2685" y="1294"/>
                    </a:lnTo>
                    <a:lnTo>
                      <a:pt x="2750" y="1197"/>
                    </a:lnTo>
                    <a:lnTo>
                      <a:pt x="2847" y="1067"/>
                    </a:lnTo>
                    <a:lnTo>
                      <a:pt x="2879" y="938"/>
                    </a:lnTo>
                    <a:lnTo>
                      <a:pt x="2879" y="776"/>
                    </a:lnTo>
                    <a:lnTo>
                      <a:pt x="2847" y="647"/>
                    </a:lnTo>
                    <a:lnTo>
                      <a:pt x="2782" y="421"/>
                    </a:lnTo>
                    <a:lnTo>
                      <a:pt x="2717" y="388"/>
                    </a:lnTo>
                    <a:lnTo>
                      <a:pt x="2620" y="259"/>
                    </a:lnTo>
                    <a:lnTo>
                      <a:pt x="2459" y="130"/>
                    </a:lnTo>
                    <a:lnTo>
                      <a:pt x="2329" y="65"/>
                    </a:lnTo>
                    <a:lnTo>
                      <a:pt x="2200" y="33"/>
                    </a:lnTo>
                    <a:lnTo>
                      <a:pt x="203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19"/>
            <p:cNvGrpSpPr/>
            <p:nvPr/>
          </p:nvGrpSpPr>
          <p:grpSpPr>
            <a:xfrm rot="10800000" flipH="1">
              <a:off x="7947968" y="4225856"/>
              <a:ext cx="965609" cy="756284"/>
              <a:chOff x="-1449344" y="-682444"/>
              <a:chExt cx="965609" cy="756284"/>
            </a:xfrm>
          </p:grpSpPr>
          <p:sp>
            <p:nvSpPr>
              <p:cNvPr id="296" name="Google Shape;296;p19"/>
              <p:cNvSpPr/>
              <p:nvPr/>
            </p:nvSpPr>
            <p:spPr>
              <a:xfrm>
                <a:off x="-1449344" y="-682444"/>
                <a:ext cx="898767" cy="536454"/>
              </a:xfrm>
              <a:custGeom>
                <a:avLst/>
                <a:gdLst/>
                <a:ahLst/>
                <a:cxnLst/>
                <a:rect l="l" t="t" r="r" b="b"/>
                <a:pathLst>
                  <a:path w="16526" h="9864" extrusionOk="0">
                    <a:moveTo>
                      <a:pt x="4819" y="938"/>
                    </a:moveTo>
                    <a:lnTo>
                      <a:pt x="4787" y="1035"/>
                    </a:lnTo>
                    <a:lnTo>
                      <a:pt x="4496" y="1035"/>
                    </a:lnTo>
                    <a:lnTo>
                      <a:pt x="4204" y="970"/>
                    </a:lnTo>
                    <a:lnTo>
                      <a:pt x="4496" y="938"/>
                    </a:lnTo>
                    <a:close/>
                    <a:moveTo>
                      <a:pt x="3558" y="1067"/>
                    </a:moveTo>
                    <a:lnTo>
                      <a:pt x="3558" y="1100"/>
                    </a:lnTo>
                    <a:lnTo>
                      <a:pt x="3590" y="1164"/>
                    </a:lnTo>
                    <a:lnTo>
                      <a:pt x="2976" y="1229"/>
                    </a:lnTo>
                    <a:lnTo>
                      <a:pt x="3105" y="1164"/>
                    </a:lnTo>
                    <a:lnTo>
                      <a:pt x="3558" y="1067"/>
                    </a:lnTo>
                    <a:close/>
                    <a:moveTo>
                      <a:pt x="7697" y="1261"/>
                    </a:moveTo>
                    <a:lnTo>
                      <a:pt x="8085" y="1294"/>
                    </a:lnTo>
                    <a:lnTo>
                      <a:pt x="8085" y="1326"/>
                    </a:lnTo>
                    <a:lnTo>
                      <a:pt x="7568" y="1294"/>
                    </a:lnTo>
                    <a:lnTo>
                      <a:pt x="7697" y="1261"/>
                    </a:lnTo>
                    <a:close/>
                    <a:moveTo>
                      <a:pt x="9993" y="1520"/>
                    </a:moveTo>
                    <a:lnTo>
                      <a:pt x="10090" y="1552"/>
                    </a:lnTo>
                    <a:lnTo>
                      <a:pt x="10123" y="1585"/>
                    </a:lnTo>
                    <a:lnTo>
                      <a:pt x="10123" y="1617"/>
                    </a:lnTo>
                    <a:lnTo>
                      <a:pt x="10090" y="1617"/>
                    </a:lnTo>
                    <a:lnTo>
                      <a:pt x="9993" y="1552"/>
                    </a:lnTo>
                    <a:lnTo>
                      <a:pt x="9993" y="1520"/>
                    </a:lnTo>
                    <a:close/>
                    <a:moveTo>
                      <a:pt x="2685" y="1682"/>
                    </a:moveTo>
                    <a:lnTo>
                      <a:pt x="2814" y="1714"/>
                    </a:lnTo>
                    <a:lnTo>
                      <a:pt x="2361" y="1811"/>
                    </a:lnTo>
                    <a:lnTo>
                      <a:pt x="2264" y="1811"/>
                    </a:lnTo>
                    <a:lnTo>
                      <a:pt x="2588" y="1714"/>
                    </a:lnTo>
                    <a:lnTo>
                      <a:pt x="2685" y="1682"/>
                    </a:lnTo>
                    <a:close/>
                    <a:moveTo>
                      <a:pt x="5239" y="2070"/>
                    </a:moveTo>
                    <a:lnTo>
                      <a:pt x="5272" y="2102"/>
                    </a:lnTo>
                    <a:lnTo>
                      <a:pt x="5336" y="2231"/>
                    </a:lnTo>
                    <a:lnTo>
                      <a:pt x="5304" y="2231"/>
                    </a:lnTo>
                    <a:lnTo>
                      <a:pt x="4981" y="2167"/>
                    </a:lnTo>
                    <a:lnTo>
                      <a:pt x="5239" y="2070"/>
                    </a:lnTo>
                    <a:close/>
                    <a:moveTo>
                      <a:pt x="7341" y="2167"/>
                    </a:moveTo>
                    <a:lnTo>
                      <a:pt x="8053" y="2264"/>
                    </a:lnTo>
                    <a:lnTo>
                      <a:pt x="8021" y="2361"/>
                    </a:lnTo>
                    <a:lnTo>
                      <a:pt x="7924" y="2328"/>
                    </a:lnTo>
                    <a:lnTo>
                      <a:pt x="7341" y="2167"/>
                    </a:lnTo>
                    <a:close/>
                    <a:moveTo>
                      <a:pt x="2199" y="2296"/>
                    </a:moveTo>
                    <a:lnTo>
                      <a:pt x="2329" y="2328"/>
                    </a:lnTo>
                    <a:lnTo>
                      <a:pt x="2232" y="2393"/>
                    </a:lnTo>
                    <a:lnTo>
                      <a:pt x="1973" y="2425"/>
                    </a:lnTo>
                    <a:lnTo>
                      <a:pt x="1908" y="2458"/>
                    </a:lnTo>
                    <a:lnTo>
                      <a:pt x="1779" y="2425"/>
                    </a:lnTo>
                    <a:lnTo>
                      <a:pt x="2199" y="2296"/>
                    </a:lnTo>
                    <a:close/>
                    <a:moveTo>
                      <a:pt x="10543" y="2005"/>
                    </a:moveTo>
                    <a:lnTo>
                      <a:pt x="10899" y="2328"/>
                    </a:lnTo>
                    <a:lnTo>
                      <a:pt x="11190" y="2555"/>
                    </a:lnTo>
                    <a:lnTo>
                      <a:pt x="11190" y="2555"/>
                    </a:lnTo>
                    <a:lnTo>
                      <a:pt x="10543" y="2199"/>
                    </a:lnTo>
                    <a:lnTo>
                      <a:pt x="10543" y="2102"/>
                    </a:lnTo>
                    <a:lnTo>
                      <a:pt x="10543" y="2005"/>
                    </a:lnTo>
                    <a:close/>
                    <a:moveTo>
                      <a:pt x="6371" y="2684"/>
                    </a:moveTo>
                    <a:lnTo>
                      <a:pt x="6598" y="2749"/>
                    </a:lnTo>
                    <a:lnTo>
                      <a:pt x="6274" y="2716"/>
                    </a:lnTo>
                    <a:lnTo>
                      <a:pt x="6242" y="2684"/>
                    </a:lnTo>
                    <a:close/>
                    <a:moveTo>
                      <a:pt x="2329" y="2975"/>
                    </a:moveTo>
                    <a:lnTo>
                      <a:pt x="2943" y="3008"/>
                    </a:lnTo>
                    <a:lnTo>
                      <a:pt x="3396" y="3008"/>
                    </a:lnTo>
                    <a:lnTo>
                      <a:pt x="3364" y="3040"/>
                    </a:lnTo>
                    <a:lnTo>
                      <a:pt x="2199" y="3040"/>
                    </a:lnTo>
                    <a:lnTo>
                      <a:pt x="2296" y="2975"/>
                    </a:lnTo>
                    <a:close/>
                    <a:moveTo>
                      <a:pt x="3493" y="3493"/>
                    </a:moveTo>
                    <a:lnTo>
                      <a:pt x="2943" y="3557"/>
                    </a:lnTo>
                    <a:lnTo>
                      <a:pt x="3073" y="3525"/>
                    </a:lnTo>
                    <a:lnTo>
                      <a:pt x="3493" y="3493"/>
                    </a:lnTo>
                    <a:close/>
                    <a:moveTo>
                      <a:pt x="874" y="3428"/>
                    </a:moveTo>
                    <a:lnTo>
                      <a:pt x="1100" y="3493"/>
                    </a:lnTo>
                    <a:lnTo>
                      <a:pt x="1132" y="3493"/>
                    </a:lnTo>
                    <a:lnTo>
                      <a:pt x="1068" y="3590"/>
                    </a:lnTo>
                    <a:lnTo>
                      <a:pt x="971" y="3557"/>
                    </a:lnTo>
                    <a:lnTo>
                      <a:pt x="938" y="3525"/>
                    </a:lnTo>
                    <a:lnTo>
                      <a:pt x="874" y="3493"/>
                    </a:lnTo>
                    <a:lnTo>
                      <a:pt x="841" y="3460"/>
                    </a:lnTo>
                    <a:lnTo>
                      <a:pt x="874" y="3428"/>
                    </a:lnTo>
                    <a:close/>
                    <a:moveTo>
                      <a:pt x="10963" y="3622"/>
                    </a:moveTo>
                    <a:lnTo>
                      <a:pt x="11493" y="3857"/>
                    </a:lnTo>
                    <a:lnTo>
                      <a:pt x="11287" y="3784"/>
                    </a:lnTo>
                    <a:lnTo>
                      <a:pt x="10963" y="3687"/>
                    </a:lnTo>
                    <a:lnTo>
                      <a:pt x="10963" y="3622"/>
                    </a:lnTo>
                    <a:close/>
                    <a:moveTo>
                      <a:pt x="2167" y="4042"/>
                    </a:moveTo>
                    <a:lnTo>
                      <a:pt x="1747" y="4107"/>
                    </a:lnTo>
                    <a:lnTo>
                      <a:pt x="1359" y="4139"/>
                    </a:lnTo>
                    <a:lnTo>
                      <a:pt x="1359" y="4139"/>
                    </a:lnTo>
                    <a:lnTo>
                      <a:pt x="1391" y="4075"/>
                    </a:lnTo>
                    <a:lnTo>
                      <a:pt x="1747" y="4075"/>
                    </a:lnTo>
                    <a:lnTo>
                      <a:pt x="2167" y="4042"/>
                    </a:lnTo>
                    <a:close/>
                    <a:moveTo>
                      <a:pt x="550" y="3784"/>
                    </a:moveTo>
                    <a:lnTo>
                      <a:pt x="679" y="3913"/>
                    </a:lnTo>
                    <a:lnTo>
                      <a:pt x="615" y="3978"/>
                    </a:lnTo>
                    <a:lnTo>
                      <a:pt x="550" y="4075"/>
                    </a:lnTo>
                    <a:lnTo>
                      <a:pt x="550" y="4172"/>
                    </a:lnTo>
                    <a:lnTo>
                      <a:pt x="550" y="4269"/>
                    </a:lnTo>
                    <a:lnTo>
                      <a:pt x="582" y="4366"/>
                    </a:lnTo>
                    <a:lnTo>
                      <a:pt x="615" y="4430"/>
                    </a:lnTo>
                    <a:lnTo>
                      <a:pt x="550" y="4463"/>
                    </a:lnTo>
                    <a:lnTo>
                      <a:pt x="453" y="4527"/>
                    </a:lnTo>
                    <a:lnTo>
                      <a:pt x="453" y="4139"/>
                    </a:lnTo>
                    <a:lnTo>
                      <a:pt x="550" y="3784"/>
                    </a:lnTo>
                    <a:close/>
                    <a:moveTo>
                      <a:pt x="13874" y="4851"/>
                    </a:moveTo>
                    <a:lnTo>
                      <a:pt x="14100" y="5077"/>
                    </a:lnTo>
                    <a:lnTo>
                      <a:pt x="14197" y="5207"/>
                    </a:lnTo>
                    <a:lnTo>
                      <a:pt x="14456" y="5530"/>
                    </a:lnTo>
                    <a:lnTo>
                      <a:pt x="14133" y="5174"/>
                    </a:lnTo>
                    <a:lnTo>
                      <a:pt x="13842" y="4851"/>
                    </a:lnTo>
                    <a:close/>
                    <a:moveTo>
                      <a:pt x="841" y="5368"/>
                    </a:moveTo>
                    <a:lnTo>
                      <a:pt x="971" y="5595"/>
                    </a:lnTo>
                    <a:lnTo>
                      <a:pt x="1197" y="5789"/>
                    </a:lnTo>
                    <a:lnTo>
                      <a:pt x="1003" y="5659"/>
                    </a:lnTo>
                    <a:lnTo>
                      <a:pt x="841" y="5498"/>
                    </a:lnTo>
                    <a:lnTo>
                      <a:pt x="744" y="5368"/>
                    </a:lnTo>
                    <a:close/>
                    <a:moveTo>
                      <a:pt x="14779" y="6371"/>
                    </a:moveTo>
                    <a:lnTo>
                      <a:pt x="14844" y="6436"/>
                    </a:lnTo>
                    <a:lnTo>
                      <a:pt x="14973" y="6565"/>
                    </a:lnTo>
                    <a:lnTo>
                      <a:pt x="15006" y="6597"/>
                    </a:lnTo>
                    <a:lnTo>
                      <a:pt x="15038" y="6630"/>
                    </a:lnTo>
                    <a:lnTo>
                      <a:pt x="15070" y="6694"/>
                    </a:lnTo>
                    <a:lnTo>
                      <a:pt x="15265" y="7018"/>
                    </a:lnTo>
                    <a:lnTo>
                      <a:pt x="14779" y="6371"/>
                    </a:lnTo>
                    <a:close/>
                    <a:moveTo>
                      <a:pt x="5627" y="0"/>
                    </a:moveTo>
                    <a:lnTo>
                      <a:pt x="5207" y="65"/>
                    </a:lnTo>
                    <a:lnTo>
                      <a:pt x="4787" y="129"/>
                    </a:lnTo>
                    <a:lnTo>
                      <a:pt x="4366" y="226"/>
                    </a:lnTo>
                    <a:lnTo>
                      <a:pt x="3946" y="356"/>
                    </a:lnTo>
                    <a:lnTo>
                      <a:pt x="3461" y="517"/>
                    </a:lnTo>
                    <a:lnTo>
                      <a:pt x="2976" y="711"/>
                    </a:lnTo>
                    <a:lnTo>
                      <a:pt x="2555" y="906"/>
                    </a:lnTo>
                    <a:lnTo>
                      <a:pt x="2458" y="970"/>
                    </a:lnTo>
                    <a:lnTo>
                      <a:pt x="2005" y="1229"/>
                    </a:lnTo>
                    <a:lnTo>
                      <a:pt x="1585" y="1520"/>
                    </a:lnTo>
                    <a:lnTo>
                      <a:pt x="1229" y="1843"/>
                    </a:lnTo>
                    <a:lnTo>
                      <a:pt x="1068" y="2005"/>
                    </a:lnTo>
                    <a:lnTo>
                      <a:pt x="906" y="2199"/>
                    </a:lnTo>
                    <a:lnTo>
                      <a:pt x="841" y="2264"/>
                    </a:lnTo>
                    <a:lnTo>
                      <a:pt x="485" y="2716"/>
                    </a:lnTo>
                    <a:lnTo>
                      <a:pt x="356" y="2975"/>
                    </a:lnTo>
                    <a:lnTo>
                      <a:pt x="259" y="3202"/>
                    </a:lnTo>
                    <a:lnTo>
                      <a:pt x="259" y="3169"/>
                    </a:lnTo>
                    <a:lnTo>
                      <a:pt x="97" y="3654"/>
                    </a:lnTo>
                    <a:lnTo>
                      <a:pt x="33" y="3978"/>
                    </a:lnTo>
                    <a:lnTo>
                      <a:pt x="0" y="4236"/>
                    </a:lnTo>
                    <a:lnTo>
                      <a:pt x="0" y="4495"/>
                    </a:lnTo>
                    <a:lnTo>
                      <a:pt x="65" y="4754"/>
                    </a:lnTo>
                    <a:lnTo>
                      <a:pt x="65" y="4786"/>
                    </a:lnTo>
                    <a:lnTo>
                      <a:pt x="65" y="4819"/>
                    </a:lnTo>
                    <a:lnTo>
                      <a:pt x="130" y="5142"/>
                    </a:lnTo>
                    <a:lnTo>
                      <a:pt x="162" y="5174"/>
                    </a:lnTo>
                    <a:lnTo>
                      <a:pt x="227" y="5336"/>
                    </a:lnTo>
                    <a:lnTo>
                      <a:pt x="291" y="5530"/>
                    </a:lnTo>
                    <a:lnTo>
                      <a:pt x="388" y="5692"/>
                    </a:lnTo>
                    <a:lnTo>
                      <a:pt x="582" y="5918"/>
                    </a:lnTo>
                    <a:lnTo>
                      <a:pt x="809" y="6112"/>
                    </a:lnTo>
                    <a:lnTo>
                      <a:pt x="1035" y="6274"/>
                    </a:lnTo>
                    <a:lnTo>
                      <a:pt x="1262" y="6403"/>
                    </a:lnTo>
                    <a:lnTo>
                      <a:pt x="1520" y="6500"/>
                    </a:lnTo>
                    <a:lnTo>
                      <a:pt x="1779" y="6565"/>
                    </a:lnTo>
                    <a:lnTo>
                      <a:pt x="2070" y="6597"/>
                    </a:lnTo>
                    <a:lnTo>
                      <a:pt x="2329" y="6630"/>
                    </a:lnTo>
                    <a:lnTo>
                      <a:pt x="2620" y="6630"/>
                    </a:lnTo>
                    <a:lnTo>
                      <a:pt x="2879" y="6597"/>
                    </a:lnTo>
                    <a:lnTo>
                      <a:pt x="3331" y="6500"/>
                    </a:lnTo>
                    <a:lnTo>
                      <a:pt x="3784" y="6371"/>
                    </a:lnTo>
                    <a:lnTo>
                      <a:pt x="4204" y="6177"/>
                    </a:lnTo>
                    <a:lnTo>
                      <a:pt x="4657" y="5886"/>
                    </a:lnTo>
                    <a:lnTo>
                      <a:pt x="5078" y="5595"/>
                    </a:lnTo>
                    <a:lnTo>
                      <a:pt x="5272" y="5465"/>
                    </a:lnTo>
                    <a:lnTo>
                      <a:pt x="5530" y="5304"/>
                    </a:lnTo>
                    <a:lnTo>
                      <a:pt x="5918" y="5077"/>
                    </a:lnTo>
                    <a:lnTo>
                      <a:pt x="6339" y="4883"/>
                    </a:lnTo>
                    <a:lnTo>
                      <a:pt x="7050" y="4560"/>
                    </a:lnTo>
                    <a:lnTo>
                      <a:pt x="7406" y="4430"/>
                    </a:lnTo>
                    <a:lnTo>
                      <a:pt x="7729" y="4333"/>
                    </a:lnTo>
                    <a:lnTo>
                      <a:pt x="8182" y="4204"/>
                    </a:lnTo>
                    <a:lnTo>
                      <a:pt x="8667" y="4139"/>
                    </a:lnTo>
                    <a:lnTo>
                      <a:pt x="9185" y="4139"/>
                    </a:lnTo>
                    <a:lnTo>
                      <a:pt x="9702" y="4172"/>
                    </a:lnTo>
                    <a:lnTo>
                      <a:pt x="10155" y="4236"/>
                    </a:lnTo>
                    <a:lnTo>
                      <a:pt x="10672" y="4333"/>
                    </a:lnTo>
                    <a:lnTo>
                      <a:pt x="11190" y="4495"/>
                    </a:lnTo>
                    <a:lnTo>
                      <a:pt x="11675" y="4689"/>
                    </a:lnTo>
                    <a:lnTo>
                      <a:pt x="12160" y="4883"/>
                    </a:lnTo>
                    <a:lnTo>
                      <a:pt x="12645" y="5110"/>
                    </a:lnTo>
                    <a:lnTo>
                      <a:pt x="13065" y="5401"/>
                    </a:lnTo>
                    <a:lnTo>
                      <a:pt x="13486" y="5692"/>
                    </a:lnTo>
                    <a:lnTo>
                      <a:pt x="13874" y="6015"/>
                    </a:lnTo>
                    <a:lnTo>
                      <a:pt x="14197" y="6306"/>
                    </a:lnTo>
                    <a:lnTo>
                      <a:pt x="14456" y="6597"/>
                    </a:lnTo>
                    <a:lnTo>
                      <a:pt x="14682" y="6888"/>
                    </a:lnTo>
                    <a:lnTo>
                      <a:pt x="14909" y="7212"/>
                    </a:lnTo>
                    <a:lnTo>
                      <a:pt x="15394" y="7955"/>
                    </a:lnTo>
                    <a:lnTo>
                      <a:pt x="15620" y="8376"/>
                    </a:lnTo>
                    <a:lnTo>
                      <a:pt x="15814" y="8764"/>
                    </a:lnTo>
                    <a:lnTo>
                      <a:pt x="16008" y="9184"/>
                    </a:lnTo>
                    <a:lnTo>
                      <a:pt x="16170" y="9605"/>
                    </a:lnTo>
                    <a:lnTo>
                      <a:pt x="16202" y="9734"/>
                    </a:lnTo>
                    <a:lnTo>
                      <a:pt x="16235" y="9766"/>
                    </a:lnTo>
                    <a:lnTo>
                      <a:pt x="16267" y="9831"/>
                    </a:lnTo>
                    <a:lnTo>
                      <a:pt x="16332" y="9863"/>
                    </a:lnTo>
                    <a:lnTo>
                      <a:pt x="16396" y="9863"/>
                    </a:lnTo>
                    <a:lnTo>
                      <a:pt x="16461" y="9831"/>
                    </a:lnTo>
                    <a:lnTo>
                      <a:pt x="16526" y="9766"/>
                    </a:lnTo>
                    <a:lnTo>
                      <a:pt x="16526" y="9702"/>
                    </a:lnTo>
                    <a:lnTo>
                      <a:pt x="16526" y="9637"/>
                    </a:lnTo>
                    <a:lnTo>
                      <a:pt x="16493" y="9443"/>
                    </a:lnTo>
                    <a:lnTo>
                      <a:pt x="16429" y="9249"/>
                    </a:lnTo>
                    <a:lnTo>
                      <a:pt x="16235" y="8441"/>
                    </a:lnTo>
                    <a:lnTo>
                      <a:pt x="16170" y="8085"/>
                    </a:lnTo>
                    <a:lnTo>
                      <a:pt x="16073" y="7761"/>
                    </a:lnTo>
                    <a:lnTo>
                      <a:pt x="15847" y="7082"/>
                    </a:lnTo>
                    <a:lnTo>
                      <a:pt x="15620" y="6565"/>
                    </a:lnTo>
                    <a:lnTo>
                      <a:pt x="15362" y="6047"/>
                    </a:lnTo>
                    <a:lnTo>
                      <a:pt x="15070" y="5465"/>
                    </a:lnTo>
                    <a:lnTo>
                      <a:pt x="14747" y="4948"/>
                    </a:lnTo>
                    <a:lnTo>
                      <a:pt x="14424" y="4430"/>
                    </a:lnTo>
                    <a:lnTo>
                      <a:pt x="14036" y="3913"/>
                    </a:lnTo>
                    <a:lnTo>
                      <a:pt x="13777" y="3622"/>
                    </a:lnTo>
                    <a:lnTo>
                      <a:pt x="13518" y="3331"/>
                    </a:lnTo>
                    <a:lnTo>
                      <a:pt x="12968" y="2814"/>
                    </a:lnTo>
                    <a:lnTo>
                      <a:pt x="12483" y="2393"/>
                    </a:lnTo>
                    <a:lnTo>
                      <a:pt x="11966" y="2005"/>
                    </a:lnTo>
                    <a:lnTo>
                      <a:pt x="11675" y="1779"/>
                    </a:lnTo>
                    <a:lnTo>
                      <a:pt x="11254" y="1488"/>
                    </a:lnTo>
                    <a:lnTo>
                      <a:pt x="10802" y="1229"/>
                    </a:lnTo>
                    <a:lnTo>
                      <a:pt x="10381" y="1003"/>
                    </a:lnTo>
                    <a:lnTo>
                      <a:pt x="9832" y="744"/>
                    </a:lnTo>
                    <a:lnTo>
                      <a:pt x="9249" y="550"/>
                    </a:lnTo>
                    <a:lnTo>
                      <a:pt x="8118" y="291"/>
                    </a:lnTo>
                    <a:lnTo>
                      <a:pt x="6889" y="32"/>
                    </a:lnTo>
                    <a:lnTo>
                      <a:pt x="663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19"/>
              <p:cNvSpPr/>
              <p:nvPr/>
            </p:nvSpPr>
            <p:spPr>
              <a:xfrm>
                <a:off x="-620948" y="-677169"/>
                <a:ext cx="137213" cy="376399"/>
              </a:xfrm>
              <a:custGeom>
                <a:avLst/>
                <a:gdLst/>
                <a:ahLst/>
                <a:cxnLst/>
                <a:rect l="l" t="t" r="r" b="b"/>
                <a:pathLst>
                  <a:path w="2523" h="6921" extrusionOk="0">
                    <a:moveTo>
                      <a:pt x="615" y="614"/>
                    </a:moveTo>
                    <a:lnTo>
                      <a:pt x="744" y="711"/>
                    </a:lnTo>
                    <a:lnTo>
                      <a:pt x="615" y="711"/>
                    </a:lnTo>
                    <a:lnTo>
                      <a:pt x="615" y="614"/>
                    </a:lnTo>
                    <a:close/>
                    <a:moveTo>
                      <a:pt x="647" y="1229"/>
                    </a:moveTo>
                    <a:lnTo>
                      <a:pt x="1035" y="2296"/>
                    </a:lnTo>
                    <a:lnTo>
                      <a:pt x="1067" y="2393"/>
                    </a:lnTo>
                    <a:lnTo>
                      <a:pt x="1003" y="2425"/>
                    </a:lnTo>
                    <a:lnTo>
                      <a:pt x="809" y="1876"/>
                    </a:lnTo>
                    <a:lnTo>
                      <a:pt x="647" y="1294"/>
                    </a:lnTo>
                    <a:lnTo>
                      <a:pt x="647" y="1229"/>
                    </a:lnTo>
                    <a:close/>
                    <a:moveTo>
                      <a:pt x="679" y="0"/>
                    </a:moveTo>
                    <a:lnTo>
                      <a:pt x="518" y="65"/>
                    </a:lnTo>
                    <a:lnTo>
                      <a:pt x="324" y="162"/>
                    </a:lnTo>
                    <a:lnTo>
                      <a:pt x="227" y="226"/>
                    </a:lnTo>
                    <a:lnTo>
                      <a:pt x="162" y="323"/>
                    </a:lnTo>
                    <a:lnTo>
                      <a:pt x="97" y="453"/>
                    </a:lnTo>
                    <a:lnTo>
                      <a:pt x="65" y="550"/>
                    </a:lnTo>
                    <a:lnTo>
                      <a:pt x="33" y="776"/>
                    </a:lnTo>
                    <a:lnTo>
                      <a:pt x="33" y="744"/>
                    </a:lnTo>
                    <a:lnTo>
                      <a:pt x="0" y="938"/>
                    </a:lnTo>
                    <a:lnTo>
                      <a:pt x="33" y="1100"/>
                    </a:lnTo>
                    <a:lnTo>
                      <a:pt x="65" y="1488"/>
                    </a:lnTo>
                    <a:lnTo>
                      <a:pt x="162" y="2037"/>
                    </a:lnTo>
                    <a:lnTo>
                      <a:pt x="324" y="2522"/>
                    </a:lnTo>
                    <a:lnTo>
                      <a:pt x="550" y="3040"/>
                    </a:lnTo>
                    <a:lnTo>
                      <a:pt x="615" y="3169"/>
                    </a:lnTo>
                    <a:lnTo>
                      <a:pt x="809" y="3428"/>
                    </a:lnTo>
                    <a:lnTo>
                      <a:pt x="1003" y="3719"/>
                    </a:lnTo>
                    <a:lnTo>
                      <a:pt x="1132" y="3945"/>
                    </a:lnTo>
                    <a:lnTo>
                      <a:pt x="1229" y="4204"/>
                    </a:lnTo>
                    <a:lnTo>
                      <a:pt x="1423" y="4722"/>
                    </a:lnTo>
                    <a:lnTo>
                      <a:pt x="1552" y="5174"/>
                    </a:lnTo>
                    <a:lnTo>
                      <a:pt x="1552" y="5239"/>
                    </a:lnTo>
                    <a:lnTo>
                      <a:pt x="1552" y="5271"/>
                    </a:lnTo>
                    <a:lnTo>
                      <a:pt x="1552" y="5401"/>
                    </a:lnTo>
                    <a:lnTo>
                      <a:pt x="1585" y="5433"/>
                    </a:lnTo>
                    <a:lnTo>
                      <a:pt x="1617" y="5498"/>
                    </a:lnTo>
                    <a:lnTo>
                      <a:pt x="1649" y="5562"/>
                    </a:lnTo>
                    <a:lnTo>
                      <a:pt x="1682" y="5724"/>
                    </a:lnTo>
                    <a:lnTo>
                      <a:pt x="1682" y="5789"/>
                    </a:lnTo>
                    <a:lnTo>
                      <a:pt x="1682" y="6015"/>
                    </a:lnTo>
                    <a:lnTo>
                      <a:pt x="1649" y="6500"/>
                    </a:lnTo>
                    <a:lnTo>
                      <a:pt x="1617" y="6694"/>
                    </a:lnTo>
                    <a:lnTo>
                      <a:pt x="1617" y="6759"/>
                    </a:lnTo>
                    <a:lnTo>
                      <a:pt x="1649" y="6856"/>
                    </a:lnTo>
                    <a:lnTo>
                      <a:pt x="1682" y="6888"/>
                    </a:lnTo>
                    <a:lnTo>
                      <a:pt x="1747" y="6921"/>
                    </a:lnTo>
                    <a:lnTo>
                      <a:pt x="1811" y="6921"/>
                    </a:lnTo>
                    <a:lnTo>
                      <a:pt x="1844" y="6888"/>
                    </a:lnTo>
                    <a:lnTo>
                      <a:pt x="1876" y="6856"/>
                    </a:lnTo>
                    <a:lnTo>
                      <a:pt x="1908" y="6824"/>
                    </a:lnTo>
                    <a:lnTo>
                      <a:pt x="1908" y="6791"/>
                    </a:lnTo>
                    <a:lnTo>
                      <a:pt x="1941" y="6727"/>
                    </a:lnTo>
                    <a:lnTo>
                      <a:pt x="1941" y="6694"/>
                    </a:lnTo>
                    <a:lnTo>
                      <a:pt x="2102" y="6144"/>
                    </a:lnTo>
                    <a:lnTo>
                      <a:pt x="2199" y="5821"/>
                    </a:lnTo>
                    <a:lnTo>
                      <a:pt x="2264" y="5498"/>
                    </a:lnTo>
                    <a:lnTo>
                      <a:pt x="2296" y="5433"/>
                    </a:lnTo>
                    <a:lnTo>
                      <a:pt x="2329" y="5368"/>
                    </a:lnTo>
                    <a:lnTo>
                      <a:pt x="2393" y="5207"/>
                    </a:lnTo>
                    <a:lnTo>
                      <a:pt x="2426" y="5013"/>
                    </a:lnTo>
                    <a:lnTo>
                      <a:pt x="2490" y="4495"/>
                    </a:lnTo>
                    <a:lnTo>
                      <a:pt x="2523" y="3945"/>
                    </a:lnTo>
                    <a:lnTo>
                      <a:pt x="2523" y="3913"/>
                    </a:lnTo>
                    <a:lnTo>
                      <a:pt x="2490" y="3525"/>
                    </a:lnTo>
                    <a:lnTo>
                      <a:pt x="2490" y="3428"/>
                    </a:lnTo>
                    <a:lnTo>
                      <a:pt x="2490" y="3202"/>
                    </a:lnTo>
                    <a:lnTo>
                      <a:pt x="2490" y="2684"/>
                    </a:lnTo>
                    <a:lnTo>
                      <a:pt x="2458" y="2167"/>
                    </a:lnTo>
                    <a:lnTo>
                      <a:pt x="2393" y="1649"/>
                    </a:lnTo>
                    <a:lnTo>
                      <a:pt x="2296" y="1164"/>
                    </a:lnTo>
                    <a:lnTo>
                      <a:pt x="2199" y="906"/>
                    </a:lnTo>
                    <a:lnTo>
                      <a:pt x="2102" y="679"/>
                    </a:lnTo>
                    <a:lnTo>
                      <a:pt x="1941" y="453"/>
                    </a:lnTo>
                    <a:lnTo>
                      <a:pt x="1779" y="259"/>
                    </a:lnTo>
                    <a:lnTo>
                      <a:pt x="1617" y="129"/>
                    </a:lnTo>
                    <a:lnTo>
                      <a:pt x="1455" y="65"/>
                    </a:lnTo>
                    <a:lnTo>
                      <a:pt x="126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19"/>
              <p:cNvSpPr/>
              <p:nvPr/>
            </p:nvSpPr>
            <p:spPr>
              <a:xfrm>
                <a:off x="-582280" y="-1809"/>
                <a:ext cx="54" cy="5330"/>
              </a:xfrm>
              <a:custGeom>
                <a:avLst/>
                <a:gdLst/>
                <a:ahLst/>
                <a:cxnLst/>
                <a:rect l="l" t="t" r="r" b="b"/>
                <a:pathLst>
                  <a:path w="1" h="98" extrusionOk="0">
                    <a:moveTo>
                      <a:pt x="1" y="97"/>
                    </a:moveTo>
                    <a:lnTo>
                      <a:pt x="1" y="97"/>
                    </a:lnTo>
                    <a:lnTo>
                      <a:pt x="1" y="65"/>
                    </a:lnTo>
                    <a:lnTo>
                      <a:pt x="1" y="65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97"/>
                    </a:lnTo>
                    <a:lnTo>
                      <a:pt x="1" y="97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19"/>
              <p:cNvSpPr/>
              <p:nvPr/>
            </p:nvSpPr>
            <p:spPr>
              <a:xfrm>
                <a:off x="-584021" y="-56358"/>
                <a:ext cx="84460" cy="130198"/>
              </a:xfrm>
              <a:custGeom>
                <a:avLst/>
                <a:gdLst/>
                <a:ahLst/>
                <a:cxnLst/>
                <a:rect l="l" t="t" r="r" b="b"/>
                <a:pathLst>
                  <a:path w="1553" h="2394" extrusionOk="0">
                    <a:moveTo>
                      <a:pt x="679" y="1"/>
                    </a:moveTo>
                    <a:lnTo>
                      <a:pt x="518" y="65"/>
                    </a:lnTo>
                    <a:lnTo>
                      <a:pt x="388" y="195"/>
                    </a:lnTo>
                    <a:lnTo>
                      <a:pt x="259" y="389"/>
                    </a:lnTo>
                    <a:lnTo>
                      <a:pt x="130" y="615"/>
                    </a:lnTo>
                    <a:lnTo>
                      <a:pt x="65" y="842"/>
                    </a:lnTo>
                    <a:lnTo>
                      <a:pt x="33" y="1068"/>
                    </a:lnTo>
                    <a:lnTo>
                      <a:pt x="0" y="1262"/>
                    </a:lnTo>
                    <a:lnTo>
                      <a:pt x="0" y="1391"/>
                    </a:lnTo>
                    <a:lnTo>
                      <a:pt x="33" y="1456"/>
                    </a:lnTo>
                    <a:lnTo>
                      <a:pt x="33" y="1650"/>
                    </a:lnTo>
                    <a:lnTo>
                      <a:pt x="65" y="1812"/>
                    </a:lnTo>
                    <a:lnTo>
                      <a:pt x="162" y="2038"/>
                    </a:lnTo>
                    <a:lnTo>
                      <a:pt x="227" y="2167"/>
                    </a:lnTo>
                    <a:lnTo>
                      <a:pt x="324" y="2264"/>
                    </a:lnTo>
                    <a:lnTo>
                      <a:pt x="453" y="2329"/>
                    </a:lnTo>
                    <a:lnTo>
                      <a:pt x="550" y="2394"/>
                    </a:lnTo>
                    <a:lnTo>
                      <a:pt x="809" y="2394"/>
                    </a:lnTo>
                    <a:lnTo>
                      <a:pt x="938" y="2362"/>
                    </a:lnTo>
                    <a:lnTo>
                      <a:pt x="1035" y="2297"/>
                    </a:lnTo>
                    <a:lnTo>
                      <a:pt x="1100" y="2264"/>
                    </a:lnTo>
                    <a:lnTo>
                      <a:pt x="1197" y="2135"/>
                    </a:lnTo>
                    <a:lnTo>
                      <a:pt x="1326" y="1876"/>
                    </a:lnTo>
                    <a:lnTo>
                      <a:pt x="1423" y="1618"/>
                    </a:lnTo>
                    <a:lnTo>
                      <a:pt x="1488" y="1391"/>
                    </a:lnTo>
                    <a:lnTo>
                      <a:pt x="1520" y="1230"/>
                    </a:lnTo>
                    <a:lnTo>
                      <a:pt x="1553" y="1036"/>
                    </a:lnTo>
                    <a:lnTo>
                      <a:pt x="1553" y="874"/>
                    </a:lnTo>
                    <a:lnTo>
                      <a:pt x="1553" y="648"/>
                    </a:lnTo>
                    <a:lnTo>
                      <a:pt x="1520" y="648"/>
                    </a:lnTo>
                    <a:lnTo>
                      <a:pt x="1520" y="486"/>
                    </a:lnTo>
                    <a:lnTo>
                      <a:pt x="1520" y="453"/>
                    </a:lnTo>
                    <a:lnTo>
                      <a:pt x="1488" y="356"/>
                    </a:lnTo>
                    <a:lnTo>
                      <a:pt x="1456" y="227"/>
                    </a:lnTo>
                    <a:lnTo>
                      <a:pt x="1359" y="130"/>
                    </a:lnTo>
                    <a:lnTo>
                      <a:pt x="1262" y="65"/>
                    </a:lnTo>
                    <a:lnTo>
                      <a:pt x="1165" y="33"/>
                    </a:lnTo>
                    <a:lnTo>
                      <a:pt x="1035" y="65"/>
                    </a:lnTo>
                    <a:lnTo>
                      <a:pt x="87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/>
          <p:nvPr/>
        </p:nvSpPr>
        <p:spPr>
          <a:xfrm flipH="1">
            <a:off x="-498891" y="-305545"/>
            <a:ext cx="1325488" cy="947781"/>
          </a:xfrm>
          <a:custGeom>
            <a:avLst/>
            <a:gdLst/>
            <a:ahLst/>
            <a:cxnLst/>
            <a:rect l="l" t="t" r="r" b="b"/>
            <a:pathLst>
              <a:path w="12258" h="8765" extrusionOk="0">
                <a:moveTo>
                  <a:pt x="2329" y="1"/>
                </a:moveTo>
                <a:lnTo>
                  <a:pt x="2070" y="33"/>
                </a:lnTo>
                <a:lnTo>
                  <a:pt x="1876" y="66"/>
                </a:lnTo>
                <a:lnTo>
                  <a:pt x="1682" y="130"/>
                </a:lnTo>
                <a:lnTo>
                  <a:pt x="1326" y="292"/>
                </a:lnTo>
                <a:lnTo>
                  <a:pt x="1003" y="486"/>
                </a:lnTo>
                <a:lnTo>
                  <a:pt x="712" y="745"/>
                </a:lnTo>
                <a:lnTo>
                  <a:pt x="453" y="1068"/>
                </a:lnTo>
                <a:lnTo>
                  <a:pt x="227" y="1424"/>
                </a:lnTo>
                <a:lnTo>
                  <a:pt x="162" y="1618"/>
                </a:lnTo>
                <a:lnTo>
                  <a:pt x="97" y="1812"/>
                </a:lnTo>
                <a:lnTo>
                  <a:pt x="33" y="2038"/>
                </a:lnTo>
                <a:lnTo>
                  <a:pt x="0" y="2265"/>
                </a:lnTo>
                <a:lnTo>
                  <a:pt x="0" y="2491"/>
                </a:lnTo>
                <a:lnTo>
                  <a:pt x="0" y="2750"/>
                </a:lnTo>
                <a:lnTo>
                  <a:pt x="0" y="3073"/>
                </a:lnTo>
                <a:lnTo>
                  <a:pt x="65" y="3429"/>
                </a:lnTo>
                <a:lnTo>
                  <a:pt x="162" y="3946"/>
                </a:lnTo>
                <a:lnTo>
                  <a:pt x="291" y="4496"/>
                </a:lnTo>
                <a:lnTo>
                  <a:pt x="356" y="4690"/>
                </a:lnTo>
                <a:lnTo>
                  <a:pt x="453" y="4916"/>
                </a:lnTo>
                <a:lnTo>
                  <a:pt x="647" y="5304"/>
                </a:lnTo>
                <a:lnTo>
                  <a:pt x="906" y="5660"/>
                </a:lnTo>
                <a:lnTo>
                  <a:pt x="1294" y="6178"/>
                </a:lnTo>
                <a:lnTo>
                  <a:pt x="1520" y="6404"/>
                </a:lnTo>
                <a:lnTo>
                  <a:pt x="1779" y="6630"/>
                </a:lnTo>
                <a:lnTo>
                  <a:pt x="2038" y="6857"/>
                </a:lnTo>
                <a:lnTo>
                  <a:pt x="2329" y="7083"/>
                </a:lnTo>
                <a:lnTo>
                  <a:pt x="2685" y="7310"/>
                </a:lnTo>
                <a:lnTo>
                  <a:pt x="3073" y="7504"/>
                </a:lnTo>
                <a:lnTo>
                  <a:pt x="3461" y="7730"/>
                </a:lnTo>
                <a:lnTo>
                  <a:pt x="3849" y="7924"/>
                </a:lnTo>
                <a:lnTo>
                  <a:pt x="4690" y="8247"/>
                </a:lnTo>
                <a:lnTo>
                  <a:pt x="4819" y="8312"/>
                </a:lnTo>
                <a:lnTo>
                  <a:pt x="5175" y="8441"/>
                </a:lnTo>
                <a:lnTo>
                  <a:pt x="5433" y="8506"/>
                </a:lnTo>
                <a:lnTo>
                  <a:pt x="6145" y="8668"/>
                </a:lnTo>
                <a:lnTo>
                  <a:pt x="6113" y="8668"/>
                </a:lnTo>
                <a:lnTo>
                  <a:pt x="6339" y="8700"/>
                </a:lnTo>
                <a:lnTo>
                  <a:pt x="6501" y="8732"/>
                </a:lnTo>
                <a:lnTo>
                  <a:pt x="6889" y="8765"/>
                </a:lnTo>
                <a:lnTo>
                  <a:pt x="7730" y="8765"/>
                </a:lnTo>
                <a:lnTo>
                  <a:pt x="8150" y="8732"/>
                </a:lnTo>
                <a:lnTo>
                  <a:pt x="8570" y="8668"/>
                </a:lnTo>
                <a:lnTo>
                  <a:pt x="8991" y="8538"/>
                </a:lnTo>
                <a:lnTo>
                  <a:pt x="9411" y="8377"/>
                </a:lnTo>
                <a:lnTo>
                  <a:pt x="9767" y="8247"/>
                </a:lnTo>
                <a:lnTo>
                  <a:pt x="10123" y="8086"/>
                </a:lnTo>
                <a:lnTo>
                  <a:pt x="10446" y="7892"/>
                </a:lnTo>
                <a:lnTo>
                  <a:pt x="10802" y="7698"/>
                </a:lnTo>
                <a:lnTo>
                  <a:pt x="10899" y="7601"/>
                </a:lnTo>
                <a:lnTo>
                  <a:pt x="11125" y="7439"/>
                </a:lnTo>
                <a:lnTo>
                  <a:pt x="11255" y="7342"/>
                </a:lnTo>
                <a:lnTo>
                  <a:pt x="11384" y="7213"/>
                </a:lnTo>
                <a:lnTo>
                  <a:pt x="11675" y="6954"/>
                </a:lnTo>
                <a:lnTo>
                  <a:pt x="11740" y="6889"/>
                </a:lnTo>
                <a:lnTo>
                  <a:pt x="11869" y="6760"/>
                </a:lnTo>
                <a:lnTo>
                  <a:pt x="11966" y="6663"/>
                </a:lnTo>
                <a:lnTo>
                  <a:pt x="12031" y="6533"/>
                </a:lnTo>
                <a:lnTo>
                  <a:pt x="12128" y="6372"/>
                </a:lnTo>
                <a:lnTo>
                  <a:pt x="12160" y="6210"/>
                </a:lnTo>
                <a:lnTo>
                  <a:pt x="12160" y="6210"/>
                </a:lnTo>
                <a:lnTo>
                  <a:pt x="12225" y="6016"/>
                </a:lnTo>
                <a:lnTo>
                  <a:pt x="12257" y="5887"/>
                </a:lnTo>
                <a:lnTo>
                  <a:pt x="12257" y="5628"/>
                </a:lnTo>
                <a:lnTo>
                  <a:pt x="12257" y="5337"/>
                </a:lnTo>
                <a:lnTo>
                  <a:pt x="12192" y="5078"/>
                </a:lnTo>
                <a:lnTo>
                  <a:pt x="12095" y="4787"/>
                </a:lnTo>
                <a:lnTo>
                  <a:pt x="11966" y="4561"/>
                </a:lnTo>
                <a:lnTo>
                  <a:pt x="11804" y="4367"/>
                </a:lnTo>
                <a:lnTo>
                  <a:pt x="11610" y="4173"/>
                </a:lnTo>
                <a:lnTo>
                  <a:pt x="11416" y="4011"/>
                </a:lnTo>
                <a:lnTo>
                  <a:pt x="11222" y="3849"/>
                </a:lnTo>
                <a:lnTo>
                  <a:pt x="10769" y="3591"/>
                </a:lnTo>
                <a:lnTo>
                  <a:pt x="10317" y="3396"/>
                </a:lnTo>
                <a:lnTo>
                  <a:pt x="9702" y="3170"/>
                </a:lnTo>
                <a:lnTo>
                  <a:pt x="9088" y="2944"/>
                </a:lnTo>
                <a:lnTo>
                  <a:pt x="7859" y="2556"/>
                </a:lnTo>
                <a:lnTo>
                  <a:pt x="6695" y="2232"/>
                </a:lnTo>
                <a:lnTo>
                  <a:pt x="5239" y="1262"/>
                </a:lnTo>
                <a:lnTo>
                  <a:pt x="4496" y="809"/>
                </a:lnTo>
                <a:lnTo>
                  <a:pt x="3719" y="421"/>
                </a:lnTo>
                <a:lnTo>
                  <a:pt x="3364" y="260"/>
                </a:lnTo>
                <a:lnTo>
                  <a:pt x="3202" y="195"/>
                </a:lnTo>
                <a:lnTo>
                  <a:pt x="3008" y="130"/>
                </a:lnTo>
                <a:lnTo>
                  <a:pt x="2879" y="98"/>
                </a:lnTo>
                <a:lnTo>
                  <a:pt x="2717" y="66"/>
                </a:lnTo>
                <a:lnTo>
                  <a:pt x="2685" y="33"/>
                </a:lnTo>
                <a:lnTo>
                  <a:pt x="2491" y="33"/>
                </a:lnTo>
                <a:lnTo>
                  <a:pt x="23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2" name="Google Shape;302;p20"/>
          <p:cNvGrpSpPr/>
          <p:nvPr/>
        </p:nvGrpSpPr>
        <p:grpSpPr>
          <a:xfrm flipH="1">
            <a:off x="8468275" y="941648"/>
            <a:ext cx="879990" cy="1381577"/>
            <a:chOff x="1181833" y="-2326402"/>
            <a:chExt cx="879990" cy="1381577"/>
          </a:xfrm>
        </p:grpSpPr>
        <p:sp>
          <p:nvSpPr>
            <p:cNvPr id="303" name="Google Shape;303;p20"/>
            <p:cNvSpPr/>
            <p:nvPr/>
          </p:nvSpPr>
          <p:spPr>
            <a:xfrm rot="-8100000">
              <a:off x="1595527" y="-2297455"/>
              <a:ext cx="134705" cy="127542"/>
            </a:xfrm>
            <a:custGeom>
              <a:avLst/>
              <a:gdLst/>
              <a:ahLst/>
              <a:cxnLst/>
              <a:rect l="l" t="t" r="r" b="b"/>
              <a:pathLst>
                <a:path w="2426" h="2297" extrusionOk="0">
                  <a:moveTo>
                    <a:pt x="679" y="1"/>
                  </a:moveTo>
                  <a:lnTo>
                    <a:pt x="615" y="33"/>
                  </a:lnTo>
                  <a:lnTo>
                    <a:pt x="518" y="66"/>
                  </a:lnTo>
                  <a:lnTo>
                    <a:pt x="453" y="130"/>
                  </a:lnTo>
                  <a:lnTo>
                    <a:pt x="291" y="292"/>
                  </a:lnTo>
                  <a:lnTo>
                    <a:pt x="194" y="421"/>
                  </a:lnTo>
                  <a:lnTo>
                    <a:pt x="97" y="583"/>
                  </a:lnTo>
                  <a:lnTo>
                    <a:pt x="32" y="712"/>
                  </a:lnTo>
                  <a:lnTo>
                    <a:pt x="0" y="874"/>
                  </a:lnTo>
                  <a:lnTo>
                    <a:pt x="0" y="1068"/>
                  </a:lnTo>
                  <a:lnTo>
                    <a:pt x="65" y="1262"/>
                  </a:lnTo>
                  <a:lnTo>
                    <a:pt x="65" y="1294"/>
                  </a:lnTo>
                  <a:lnTo>
                    <a:pt x="129" y="1488"/>
                  </a:lnTo>
                  <a:lnTo>
                    <a:pt x="259" y="1682"/>
                  </a:lnTo>
                  <a:lnTo>
                    <a:pt x="453" y="1877"/>
                  </a:lnTo>
                  <a:lnTo>
                    <a:pt x="679" y="2038"/>
                  </a:lnTo>
                  <a:lnTo>
                    <a:pt x="744" y="2071"/>
                  </a:lnTo>
                  <a:lnTo>
                    <a:pt x="873" y="2135"/>
                  </a:lnTo>
                  <a:lnTo>
                    <a:pt x="1035" y="2200"/>
                  </a:lnTo>
                  <a:lnTo>
                    <a:pt x="1132" y="2232"/>
                  </a:lnTo>
                  <a:lnTo>
                    <a:pt x="1261" y="2265"/>
                  </a:lnTo>
                  <a:lnTo>
                    <a:pt x="1391" y="2297"/>
                  </a:lnTo>
                  <a:lnTo>
                    <a:pt x="1552" y="2297"/>
                  </a:lnTo>
                  <a:lnTo>
                    <a:pt x="1746" y="2265"/>
                  </a:lnTo>
                  <a:lnTo>
                    <a:pt x="1973" y="2200"/>
                  </a:lnTo>
                  <a:lnTo>
                    <a:pt x="2167" y="2071"/>
                  </a:lnTo>
                  <a:lnTo>
                    <a:pt x="2296" y="1877"/>
                  </a:lnTo>
                  <a:lnTo>
                    <a:pt x="2361" y="1747"/>
                  </a:lnTo>
                  <a:lnTo>
                    <a:pt x="2426" y="1585"/>
                  </a:lnTo>
                  <a:lnTo>
                    <a:pt x="2426" y="1424"/>
                  </a:lnTo>
                  <a:lnTo>
                    <a:pt x="2361" y="1230"/>
                  </a:lnTo>
                  <a:lnTo>
                    <a:pt x="2264" y="1003"/>
                  </a:lnTo>
                  <a:lnTo>
                    <a:pt x="2037" y="712"/>
                  </a:lnTo>
                  <a:lnTo>
                    <a:pt x="1973" y="615"/>
                  </a:lnTo>
                  <a:lnTo>
                    <a:pt x="1779" y="421"/>
                  </a:lnTo>
                  <a:lnTo>
                    <a:pt x="1585" y="292"/>
                  </a:lnTo>
                  <a:lnTo>
                    <a:pt x="1455" y="195"/>
                  </a:lnTo>
                  <a:lnTo>
                    <a:pt x="1326" y="130"/>
                  </a:lnTo>
                  <a:lnTo>
                    <a:pt x="1132" y="66"/>
                  </a:lnTo>
                  <a:lnTo>
                    <a:pt x="970" y="66"/>
                  </a:lnTo>
                  <a:lnTo>
                    <a:pt x="906" y="33"/>
                  </a:lnTo>
                  <a:lnTo>
                    <a:pt x="7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 rot="-8100000">
              <a:off x="1551911" y="-2077412"/>
              <a:ext cx="224490" cy="202946"/>
            </a:xfrm>
            <a:custGeom>
              <a:avLst/>
              <a:gdLst/>
              <a:ahLst/>
              <a:cxnLst/>
              <a:rect l="l" t="t" r="r" b="b"/>
              <a:pathLst>
                <a:path w="4043" h="3655" extrusionOk="0">
                  <a:moveTo>
                    <a:pt x="970" y="809"/>
                  </a:moveTo>
                  <a:lnTo>
                    <a:pt x="1164" y="841"/>
                  </a:lnTo>
                  <a:lnTo>
                    <a:pt x="938" y="938"/>
                  </a:lnTo>
                  <a:lnTo>
                    <a:pt x="809" y="1003"/>
                  </a:lnTo>
                  <a:lnTo>
                    <a:pt x="873" y="906"/>
                  </a:lnTo>
                  <a:lnTo>
                    <a:pt x="906" y="874"/>
                  </a:lnTo>
                  <a:lnTo>
                    <a:pt x="970" y="809"/>
                  </a:lnTo>
                  <a:close/>
                  <a:moveTo>
                    <a:pt x="1132" y="0"/>
                  </a:moveTo>
                  <a:lnTo>
                    <a:pt x="938" y="65"/>
                  </a:lnTo>
                  <a:lnTo>
                    <a:pt x="776" y="162"/>
                  </a:lnTo>
                  <a:lnTo>
                    <a:pt x="679" y="162"/>
                  </a:lnTo>
                  <a:lnTo>
                    <a:pt x="582" y="195"/>
                  </a:lnTo>
                  <a:lnTo>
                    <a:pt x="388" y="356"/>
                  </a:lnTo>
                  <a:lnTo>
                    <a:pt x="259" y="550"/>
                  </a:lnTo>
                  <a:lnTo>
                    <a:pt x="162" y="744"/>
                  </a:lnTo>
                  <a:lnTo>
                    <a:pt x="65" y="1068"/>
                  </a:lnTo>
                  <a:lnTo>
                    <a:pt x="0" y="1391"/>
                  </a:lnTo>
                  <a:lnTo>
                    <a:pt x="0" y="1650"/>
                  </a:lnTo>
                  <a:lnTo>
                    <a:pt x="0" y="1876"/>
                  </a:lnTo>
                  <a:lnTo>
                    <a:pt x="97" y="2135"/>
                  </a:lnTo>
                  <a:lnTo>
                    <a:pt x="194" y="2394"/>
                  </a:lnTo>
                  <a:lnTo>
                    <a:pt x="356" y="2588"/>
                  </a:lnTo>
                  <a:lnTo>
                    <a:pt x="550" y="2782"/>
                  </a:lnTo>
                  <a:lnTo>
                    <a:pt x="744" y="3008"/>
                  </a:lnTo>
                  <a:lnTo>
                    <a:pt x="1003" y="3202"/>
                  </a:lnTo>
                  <a:lnTo>
                    <a:pt x="1294" y="3331"/>
                  </a:lnTo>
                  <a:lnTo>
                    <a:pt x="1552" y="3461"/>
                  </a:lnTo>
                  <a:lnTo>
                    <a:pt x="1876" y="3525"/>
                  </a:lnTo>
                  <a:lnTo>
                    <a:pt x="2167" y="3590"/>
                  </a:lnTo>
                  <a:lnTo>
                    <a:pt x="2425" y="3622"/>
                  </a:lnTo>
                  <a:lnTo>
                    <a:pt x="2620" y="3655"/>
                  </a:lnTo>
                  <a:lnTo>
                    <a:pt x="3072" y="3655"/>
                  </a:lnTo>
                  <a:lnTo>
                    <a:pt x="3105" y="3622"/>
                  </a:lnTo>
                  <a:lnTo>
                    <a:pt x="3202" y="3622"/>
                  </a:lnTo>
                  <a:lnTo>
                    <a:pt x="3266" y="3558"/>
                  </a:lnTo>
                  <a:lnTo>
                    <a:pt x="3331" y="3558"/>
                  </a:lnTo>
                  <a:lnTo>
                    <a:pt x="3428" y="3461"/>
                  </a:lnTo>
                  <a:lnTo>
                    <a:pt x="3493" y="3364"/>
                  </a:lnTo>
                  <a:lnTo>
                    <a:pt x="3719" y="3202"/>
                  </a:lnTo>
                  <a:lnTo>
                    <a:pt x="3881" y="2976"/>
                  </a:lnTo>
                  <a:lnTo>
                    <a:pt x="3978" y="2814"/>
                  </a:lnTo>
                  <a:lnTo>
                    <a:pt x="4010" y="2652"/>
                  </a:lnTo>
                  <a:lnTo>
                    <a:pt x="4042" y="2491"/>
                  </a:lnTo>
                  <a:lnTo>
                    <a:pt x="4042" y="2297"/>
                  </a:lnTo>
                  <a:lnTo>
                    <a:pt x="4042" y="2232"/>
                  </a:lnTo>
                  <a:lnTo>
                    <a:pt x="4010" y="2167"/>
                  </a:lnTo>
                  <a:lnTo>
                    <a:pt x="3978" y="1941"/>
                  </a:lnTo>
                  <a:lnTo>
                    <a:pt x="3881" y="1747"/>
                  </a:lnTo>
                  <a:lnTo>
                    <a:pt x="3654" y="1326"/>
                  </a:lnTo>
                  <a:lnTo>
                    <a:pt x="3396" y="971"/>
                  </a:lnTo>
                  <a:lnTo>
                    <a:pt x="3072" y="647"/>
                  </a:lnTo>
                  <a:lnTo>
                    <a:pt x="2814" y="453"/>
                  </a:lnTo>
                  <a:lnTo>
                    <a:pt x="2522" y="324"/>
                  </a:lnTo>
                  <a:lnTo>
                    <a:pt x="2231" y="227"/>
                  </a:lnTo>
                  <a:lnTo>
                    <a:pt x="1940" y="130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 rot="-2700000">
              <a:off x="1273433" y="-1658672"/>
              <a:ext cx="696790" cy="547704"/>
            </a:xfrm>
            <a:custGeom>
              <a:avLst/>
              <a:gdLst/>
              <a:ahLst/>
              <a:cxnLst/>
              <a:rect l="l" t="t" r="r" b="b"/>
              <a:pathLst>
                <a:path w="12549" h="9864" extrusionOk="0">
                  <a:moveTo>
                    <a:pt x="8991" y="744"/>
                  </a:moveTo>
                  <a:lnTo>
                    <a:pt x="9411" y="777"/>
                  </a:lnTo>
                  <a:lnTo>
                    <a:pt x="9702" y="874"/>
                  </a:lnTo>
                  <a:lnTo>
                    <a:pt x="10026" y="971"/>
                  </a:lnTo>
                  <a:lnTo>
                    <a:pt x="9670" y="906"/>
                  </a:lnTo>
                  <a:lnTo>
                    <a:pt x="8991" y="744"/>
                  </a:lnTo>
                  <a:close/>
                  <a:moveTo>
                    <a:pt x="8894" y="1391"/>
                  </a:moveTo>
                  <a:lnTo>
                    <a:pt x="9411" y="1488"/>
                  </a:lnTo>
                  <a:lnTo>
                    <a:pt x="9153" y="1488"/>
                  </a:lnTo>
                  <a:lnTo>
                    <a:pt x="8894" y="1391"/>
                  </a:lnTo>
                  <a:close/>
                  <a:moveTo>
                    <a:pt x="5240" y="1229"/>
                  </a:moveTo>
                  <a:lnTo>
                    <a:pt x="4658" y="1553"/>
                  </a:lnTo>
                  <a:lnTo>
                    <a:pt x="4108" y="1941"/>
                  </a:lnTo>
                  <a:lnTo>
                    <a:pt x="4043" y="1876"/>
                  </a:lnTo>
                  <a:lnTo>
                    <a:pt x="4269" y="1747"/>
                  </a:lnTo>
                  <a:lnTo>
                    <a:pt x="4787" y="1423"/>
                  </a:lnTo>
                  <a:lnTo>
                    <a:pt x="5013" y="1326"/>
                  </a:lnTo>
                  <a:lnTo>
                    <a:pt x="5240" y="1229"/>
                  </a:lnTo>
                  <a:close/>
                  <a:moveTo>
                    <a:pt x="4528" y="2749"/>
                  </a:moveTo>
                  <a:lnTo>
                    <a:pt x="4075" y="3105"/>
                  </a:lnTo>
                  <a:lnTo>
                    <a:pt x="4075" y="3105"/>
                  </a:lnTo>
                  <a:lnTo>
                    <a:pt x="4269" y="2911"/>
                  </a:lnTo>
                  <a:lnTo>
                    <a:pt x="4496" y="2749"/>
                  </a:lnTo>
                  <a:close/>
                  <a:moveTo>
                    <a:pt x="6996" y="2801"/>
                  </a:moveTo>
                  <a:lnTo>
                    <a:pt x="6501" y="2976"/>
                  </a:lnTo>
                  <a:lnTo>
                    <a:pt x="6113" y="3137"/>
                  </a:lnTo>
                  <a:lnTo>
                    <a:pt x="6048" y="3170"/>
                  </a:lnTo>
                  <a:lnTo>
                    <a:pt x="6048" y="3105"/>
                  </a:lnTo>
                  <a:lnTo>
                    <a:pt x="6274" y="3008"/>
                  </a:lnTo>
                  <a:lnTo>
                    <a:pt x="6533" y="2911"/>
                  </a:lnTo>
                  <a:lnTo>
                    <a:pt x="6792" y="2846"/>
                  </a:lnTo>
                  <a:lnTo>
                    <a:pt x="6996" y="2801"/>
                  </a:lnTo>
                  <a:close/>
                  <a:moveTo>
                    <a:pt x="9541" y="3137"/>
                  </a:moveTo>
                  <a:lnTo>
                    <a:pt x="9541" y="3234"/>
                  </a:lnTo>
                  <a:lnTo>
                    <a:pt x="9508" y="3299"/>
                  </a:lnTo>
                  <a:lnTo>
                    <a:pt x="9476" y="3331"/>
                  </a:lnTo>
                  <a:lnTo>
                    <a:pt x="9444" y="3170"/>
                  </a:lnTo>
                  <a:lnTo>
                    <a:pt x="9411" y="3137"/>
                  </a:lnTo>
                  <a:close/>
                  <a:moveTo>
                    <a:pt x="11481" y="1876"/>
                  </a:moveTo>
                  <a:lnTo>
                    <a:pt x="11675" y="2070"/>
                  </a:lnTo>
                  <a:lnTo>
                    <a:pt x="11707" y="2167"/>
                  </a:lnTo>
                  <a:lnTo>
                    <a:pt x="11805" y="2297"/>
                  </a:lnTo>
                  <a:lnTo>
                    <a:pt x="11902" y="2588"/>
                  </a:lnTo>
                  <a:lnTo>
                    <a:pt x="11902" y="2717"/>
                  </a:lnTo>
                  <a:lnTo>
                    <a:pt x="11902" y="3040"/>
                  </a:lnTo>
                  <a:lnTo>
                    <a:pt x="11837" y="3364"/>
                  </a:lnTo>
                  <a:lnTo>
                    <a:pt x="11837" y="3170"/>
                  </a:lnTo>
                  <a:lnTo>
                    <a:pt x="11837" y="2943"/>
                  </a:lnTo>
                  <a:lnTo>
                    <a:pt x="11805" y="2717"/>
                  </a:lnTo>
                  <a:lnTo>
                    <a:pt x="11740" y="2458"/>
                  </a:lnTo>
                  <a:lnTo>
                    <a:pt x="11675" y="2232"/>
                  </a:lnTo>
                  <a:lnTo>
                    <a:pt x="11546" y="2006"/>
                  </a:lnTo>
                  <a:lnTo>
                    <a:pt x="11481" y="1876"/>
                  </a:lnTo>
                  <a:close/>
                  <a:moveTo>
                    <a:pt x="3202" y="2588"/>
                  </a:moveTo>
                  <a:lnTo>
                    <a:pt x="3008" y="2846"/>
                  </a:lnTo>
                  <a:lnTo>
                    <a:pt x="2879" y="2976"/>
                  </a:lnTo>
                  <a:lnTo>
                    <a:pt x="2814" y="3040"/>
                  </a:lnTo>
                  <a:lnTo>
                    <a:pt x="2523" y="3299"/>
                  </a:lnTo>
                  <a:lnTo>
                    <a:pt x="2361" y="3461"/>
                  </a:lnTo>
                  <a:lnTo>
                    <a:pt x="2555" y="3234"/>
                  </a:lnTo>
                  <a:lnTo>
                    <a:pt x="2750" y="3008"/>
                  </a:lnTo>
                  <a:lnTo>
                    <a:pt x="3202" y="2588"/>
                  </a:lnTo>
                  <a:close/>
                  <a:moveTo>
                    <a:pt x="5595" y="3396"/>
                  </a:moveTo>
                  <a:lnTo>
                    <a:pt x="5563" y="3525"/>
                  </a:lnTo>
                  <a:lnTo>
                    <a:pt x="5466" y="3558"/>
                  </a:lnTo>
                  <a:lnTo>
                    <a:pt x="5595" y="3396"/>
                  </a:lnTo>
                  <a:close/>
                  <a:moveTo>
                    <a:pt x="4690" y="3914"/>
                  </a:moveTo>
                  <a:lnTo>
                    <a:pt x="4561" y="4011"/>
                  </a:lnTo>
                  <a:lnTo>
                    <a:pt x="4528" y="3978"/>
                  </a:lnTo>
                  <a:lnTo>
                    <a:pt x="4625" y="3946"/>
                  </a:lnTo>
                  <a:lnTo>
                    <a:pt x="4690" y="3914"/>
                  </a:lnTo>
                  <a:close/>
                  <a:moveTo>
                    <a:pt x="10349" y="4075"/>
                  </a:moveTo>
                  <a:lnTo>
                    <a:pt x="10285" y="4172"/>
                  </a:lnTo>
                  <a:lnTo>
                    <a:pt x="10220" y="4172"/>
                  </a:lnTo>
                  <a:lnTo>
                    <a:pt x="10349" y="4075"/>
                  </a:lnTo>
                  <a:close/>
                  <a:moveTo>
                    <a:pt x="6113" y="3946"/>
                  </a:moveTo>
                  <a:lnTo>
                    <a:pt x="6210" y="3978"/>
                  </a:lnTo>
                  <a:lnTo>
                    <a:pt x="6404" y="4011"/>
                  </a:lnTo>
                  <a:lnTo>
                    <a:pt x="6048" y="4172"/>
                  </a:lnTo>
                  <a:lnTo>
                    <a:pt x="5725" y="4237"/>
                  </a:lnTo>
                  <a:lnTo>
                    <a:pt x="5757" y="4172"/>
                  </a:lnTo>
                  <a:lnTo>
                    <a:pt x="6113" y="3946"/>
                  </a:lnTo>
                  <a:close/>
                  <a:moveTo>
                    <a:pt x="4431" y="5078"/>
                  </a:moveTo>
                  <a:lnTo>
                    <a:pt x="4463" y="5110"/>
                  </a:lnTo>
                  <a:lnTo>
                    <a:pt x="4399" y="5142"/>
                  </a:lnTo>
                  <a:lnTo>
                    <a:pt x="4399" y="5142"/>
                  </a:lnTo>
                  <a:lnTo>
                    <a:pt x="4431" y="5078"/>
                  </a:lnTo>
                  <a:close/>
                  <a:moveTo>
                    <a:pt x="4011" y="4399"/>
                  </a:moveTo>
                  <a:lnTo>
                    <a:pt x="3946" y="4625"/>
                  </a:lnTo>
                  <a:lnTo>
                    <a:pt x="3558" y="5045"/>
                  </a:lnTo>
                  <a:lnTo>
                    <a:pt x="3235" y="5466"/>
                  </a:lnTo>
                  <a:lnTo>
                    <a:pt x="3364" y="5239"/>
                  </a:lnTo>
                  <a:lnTo>
                    <a:pt x="3687" y="4754"/>
                  </a:lnTo>
                  <a:lnTo>
                    <a:pt x="3849" y="4560"/>
                  </a:lnTo>
                  <a:lnTo>
                    <a:pt x="4011" y="4399"/>
                  </a:lnTo>
                  <a:close/>
                  <a:moveTo>
                    <a:pt x="3008" y="7665"/>
                  </a:moveTo>
                  <a:lnTo>
                    <a:pt x="2523" y="8085"/>
                  </a:lnTo>
                  <a:lnTo>
                    <a:pt x="2329" y="8247"/>
                  </a:lnTo>
                  <a:lnTo>
                    <a:pt x="2135" y="8409"/>
                  </a:lnTo>
                  <a:lnTo>
                    <a:pt x="2200" y="8150"/>
                  </a:lnTo>
                  <a:lnTo>
                    <a:pt x="2458" y="8021"/>
                  </a:lnTo>
                  <a:lnTo>
                    <a:pt x="2717" y="7859"/>
                  </a:lnTo>
                  <a:lnTo>
                    <a:pt x="3008" y="7665"/>
                  </a:lnTo>
                  <a:close/>
                  <a:moveTo>
                    <a:pt x="1391" y="8182"/>
                  </a:moveTo>
                  <a:lnTo>
                    <a:pt x="1553" y="8215"/>
                  </a:lnTo>
                  <a:lnTo>
                    <a:pt x="1715" y="8247"/>
                  </a:lnTo>
                  <a:lnTo>
                    <a:pt x="1650" y="8441"/>
                  </a:lnTo>
                  <a:lnTo>
                    <a:pt x="1618" y="8376"/>
                  </a:lnTo>
                  <a:lnTo>
                    <a:pt x="1391" y="8182"/>
                  </a:lnTo>
                  <a:close/>
                  <a:moveTo>
                    <a:pt x="8021" y="1"/>
                  </a:moveTo>
                  <a:lnTo>
                    <a:pt x="7665" y="33"/>
                  </a:lnTo>
                  <a:lnTo>
                    <a:pt x="6954" y="130"/>
                  </a:lnTo>
                  <a:lnTo>
                    <a:pt x="6048" y="356"/>
                  </a:lnTo>
                  <a:lnTo>
                    <a:pt x="5563" y="486"/>
                  </a:lnTo>
                  <a:lnTo>
                    <a:pt x="5110" y="615"/>
                  </a:lnTo>
                  <a:lnTo>
                    <a:pt x="4658" y="777"/>
                  </a:lnTo>
                  <a:lnTo>
                    <a:pt x="4431" y="874"/>
                  </a:lnTo>
                  <a:lnTo>
                    <a:pt x="4205" y="1003"/>
                  </a:lnTo>
                  <a:lnTo>
                    <a:pt x="3817" y="1262"/>
                  </a:lnTo>
                  <a:lnTo>
                    <a:pt x="3396" y="1553"/>
                  </a:lnTo>
                  <a:lnTo>
                    <a:pt x="3105" y="1812"/>
                  </a:lnTo>
                  <a:lnTo>
                    <a:pt x="2847" y="2070"/>
                  </a:lnTo>
                  <a:lnTo>
                    <a:pt x="2297" y="2588"/>
                  </a:lnTo>
                  <a:lnTo>
                    <a:pt x="1812" y="3040"/>
                  </a:lnTo>
                  <a:lnTo>
                    <a:pt x="1359" y="3558"/>
                  </a:lnTo>
                  <a:lnTo>
                    <a:pt x="1003" y="4075"/>
                  </a:lnTo>
                  <a:lnTo>
                    <a:pt x="680" y="4625"/>
                  </a:lnTo>
                  <a:lnTo>
                    <a:pt x="421" y="5207"/>
                  </a:lnTo>
                  <a:lnTo>
                    <a:pt x="195" y="5789"/>
                  </a:lnTo>
                  <a:lnTo>
                    <a:pt x="98" y="6113"/>
                  </a:lnTo>
                  <a:lnTo>
                    <a:pt x="33" y="6468"/>
                  </a:lnTo>
                  <a:lnTo>
                    <a:pt x="1" y="6630"/>
                  </a:lnTo>
                  <a:lnTo>
                    <a:pt x="1" y="6856"/>
                  </a:lnTo>
                  <a:lnTo>
                    <a:pt x="1" y="7147"/>
                  </a:lnTo>
                  <a:lnTo>
                    <a:pt x="1" y="7180"/>
                  </a:lnTo>
                  <a:lnTo>
                    <a:pt x="33" y="7471"/>
                  </a:lnTo>
                  <a:lnTo>
                    <a:pt x="98" y="7794"/>
                  </a:lnTo>
                  <a:lnTo>
                    <a:pt x="292" y="8312"/>
                  </a:lnTo>
                  <a:lnTo>
                    <a:pt x="292" y="8279"/>
                  </a:lnTo>
                  <a:lnTo>
                    <a:pt x="356" y="8441"/>
                  </a:lnTo>
                  <a:lnTo>
                    <a:pt x="453" y="8603"/>
                  </a:lnTo>
                  <a:lnTo>
                    <a:pt x="744" y="9023"/>
                  </a:lnTo>
                  <a:lnTo>
                    <a:pt x="841" y="9120"/>
                  </a:lnTo>
                  <a:lnTo>
                    <a:pt x="906" y="9217"/>
                  </a:lnTo>
                  <a:lnTo>
                    <a:pt x="1100" y="9347"/>
                  </a:lnTo>
                  <a:lnTo>
                    <a:pt x="1036" y="9314"/>
                  </a:lnTo>
                  <a:lnTo>
                    <a:pt x="1197" y="9444"/>
                  </a:lnTo>
                  <a:lnTo>
                    <a:pt x="1391" y="9573"/>
                  </a:lnTo>
                  <a:lnTo>
                    <a:pt x="1585" y="9670"/>
                  </a:lnTo>
                  <a:lnTo>
                    <a:pt x="1876" y="9767"/>
                  </a:lnTo>
                  <a:lnTo>
                    <a:pt x="2038" y="9799"/>
                  </a:lnTo>
                  <a:lnTo>
                    <a:pt x="2006" y="9799"/>
                  </a:lnTo>
                  <a:lnTo>
                    <a:pt x="2167" y="9832"/>
                  </a:lnTo>
                  <a:lnTo>
                    <a:pt x="2329" y="9864"/>
                  </a:lnTo>
                  <a:lnTo>
                    <a:pt x="2523" y="9864"/>
                  </a:lnTo>
                  <a:lnTo>
                    <a:pt x="2458" y="9832"/>
                  </a:lnTo>
                  <a:lnTo>
                    <a:pt x="2588" y="9864"/>
                  </a:lnTo>
                  <a:lnTo>
                    <a:pt x="2750" y="9832"/>
                  </a:lnTo>
                  <a:lnTo>
                    <a:pt x="3041" y="9767"/>
                  </a:lnTo>
                  <a:lnTo>
                    <a:pt x="3299" y="9638"/>
                  </a:lnTo>
                  <a:lnTo>
                    <a:pt x="3558" y="9476"/>
                  </a:lnTo>
                  <a:lnTo>
                    <a:pt x="3752" y="9250"/>
                  </a:lnTo>
                  <a:lnTo>
                    <a:pt x="3946" y="9023"/>
                  </a:lnTo>
                  <a:lnTo>
                    <a:pt x="4237" y="8635"/>
                  </a:lnTo>
                  <a:lnTo>
                    <a:pt x="4496" y="8247"/>
                  </a:lnTo>
                  <a:lnTo>
                    <a:pt x="4722" y="7794"/>
                  </a:lnTo>
                  <a:lnTo>
                    <a:pt x="4949" y="7309"/>
                  </a:lnTo>
                  <a:lnTo>
                    <a:pt x="5175" y="6889"/>
                  </a:lnTo>
                  <a:lnTo>
                    <a:pt x="5304" y="6727"/>
                  </a:lnTo>
                  <a:lnTo>
                    <a:pt x="5369" y="6630"/>
                  </a:lnTo>
                  <a:lnTo>
                    <a:pt x="5466" y="6533"/>
                  </a:lnTo>
                  <a:lnTo>
                    <a:pt x="5660" y="6436"/>
                  </a:lnTo>
                  <a:lnTo>
                    <a:pt x="5886" y="6371"/>
                  </a:lnTo>
                  <a:lnTo>
                    <a:pt x="6113" y="6339"/>
                  </a:lnTo>
                  <a:lnTo>
                    <a:pt x="6307" y="6371"/>
                  </a:lnTo>
                  <a:lnTo>
                    <a:pt x="6824" y="6501"/>
                  </a:lnTo>
                  <a:lnTo>
                    <a:pt x="7342" y="6565"/>
                  </a:lnTo>
                  <a:lnTo>
                    <a:pt x="7859" y="6565"/>
                  </a:lnTo>
                  <a:lnTo>
                    <a:pt x="8441" y="6501"/>
                  </a:lnTo>
                  <a:lnTo>
                    <a:pt x="8991" y="6371"/>
                  </a:lnTo>
                  <a:lnTo>
                    <a:pt x="9702" y="6210"/>
                  </a:lnTo>
                  <a:lnTo>
                    <a:pt x="10058" y="6113"/>
                  </a:lnTo>
                  <a:lnTo>
                    <a:pt x="10382" y="5983"/>
                  </a:lnTo>
                  <a:lnTo>
                    <a:pt x="10770" y="5757"/>
                  </a:lnTo>
                  <a:lnTo>
                    <a:pt x="11125" y="5498"/>
                  </a:lnTo>
                  <a:lnTo>
                    <a:pt x="11578" y="5142"/>
                  </a:lnTo>
                  <a:lnTo>
                    <a:pt x="11772" y="4948"/>
                  </a:lnTo>
                  <a:lnTo>
                    <a:pt x="11966" y="4722"/>
                  </a:lnTo>
                  <a:lnTo>
                    <a:pt x="12160" y="4431"/>
                  </a:lnTo>
                  <a:lnTo>
                    <a:pt x="12322" y="4075"/>
                  </a:lnTo>
                  <a:lnTo>
                    <a:pt x="12419" y="3720"/>
                  </a:lnTo>
                  <a:lnTo>
                    <a:pt x="12484" y="3364"/>
                  </a:lnTo>
                  <a:lnTo>
                    <a:pt x="12516" y="3105"/>
                  </a:lnTo>
                  <a:lnTo>
                    <a:pt x="12548" y="2846"/>
                  </a:lnTo>
                  <a:lnTo>
                    <a:pt x="12548" y="2555"/>
                  </a:lnTo>
                  <a:lnTo>
                    <a:pt x="12484" y="2297"/>
                  </a:lnTo>
                  <a:lnTo>
                    <a:pt x="12419" y="2070"/>
                  </a:lnTo>
                  <a:lnTo>
                    <a:pt x="12290" y="1876"/>
                  </a:lnTo>
                  <a:lnTo>
                    <a:pt x="12160" y="1682"/>
                  </a:lnTo>
                  <a:lnTo>
                    <a:pt x="11999" y="1520"/>
                  </a:lnTo>
                  <a:lnTo>
                    <a:pt x="11805" y="1326"/>
                  </a:lnTo>
                  <a:lnTo>
                    <a:pt x="11610" y="1165"/>
                  </a:lnTo>
                  <a:lnTo>
                    <a:pt x="11287" y="938"/>
                  </a:lnTo>
                  <a:lnTo>
                    <a:pt x="10996" y="712"/>
                  </a:lnTo>
                  <a:lnTo>
                    <a:pt x="10640" y="550"/>
                  </a:lnTo>
                  <a:lnTo>
                    <a:pt x="10285" y="389"/>
                  </a:lnTo>
                  <a:lnTo>
                    <a:pt x="9832" y="227"/>
                  </a:lnTo>
                  <a:lnTo>
                    <a:pt x="9605" y="162"/>
                  </a:lnTo>
                  <a:lnTo>
                    <a:pt x="9379" y="130"/>
                  </a:lnTo>
                  <a:lnTo>
                    <a:pt x="8894" y="33"/>
                  </a:lnTo>
                  <a:lnTo>
                    <a:pt x="837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6" name="Google Shape;306;p20"/>
          <p:cNvSpPr/>
          <p:nvPr/>
        </p:nvSpPr>
        <p:spPr>
          <a:xfrm rot="5789301" flipH="1">
            <a:off x="-199861" y="1117351"/>
            <a:ext cx="1163016" cy="407754"/>
          </a:xfrm>
          <a:custGeom>
            <a:avLst/>
            <a:gdLst/>
            <a:ahLst/>
            <a:cxnLst/>
            <a:rect l="l" t="t" r="r" b="b"/>
            <a:pathLst>
              <a:path w="16235" h="5692" extrusionOk="0">
                <a:moveTo>
                  <a:pt x="14456" y="1358"/>
                </a:moveTo>
                <a:lnTo>
                  <a:pt x="14714" y="1455"/>
                </a:lnTo>
                <a:lnTo>
                  <a:pt x="14456" y="1488"/>
                </a:lnTo>
                <a:lnTo>
                  <a:pt x="14262" y="1423"/>
                </a:lnTo>
                <a:lnTo>
                  <a:pt x="14035" y="1391"/>
                </a:lnTo>
                <a:lnTo>
                  <a:pt x="14197" y="1358"/>
                </a:lnTo>
                <a:close/>
                <a:moveTo>
                  <a:pt x="647" y="970"/>
                </a:moveTo>
                <a:lnTo>
                  <a:pt x="679" y="1035"/>
                </a:lnTo>
                <a:lnTo>
                  <a:pt x="712" y="1132"/>
                </a:lnTo>
                <a:lnTo>
                  <a:pt x="873" y="1391"/>
                </a:lnTo>
                <a:lnTo>
                  <a:pt x="1003" y="1585"/>
                </a:lnTo>
                <a:lnTo>
                  <a:pt x="970" y="1552"/>
                </a:lnTo>
                <a:lnTo>
                  <a:pt x="938" y="1520"/>
                </a:lnTo>
                <a:lnTo>
                  <a:pt x="906" y="1488"/>
                </a:lnTo>
                <a:lnTo>
                  <a:pt x="744" y="1229"/>
                </a:lnTo>
                <a:lnTo>
                  <a:pt x="615" y="1003"/>
                </a:lnTo>
                <a:lnTo>
                  <a:pt x="582" y="970"/>
                </a:lnTo>
                <a:close/>
                <a:moveTo>
                  <a:pt x="14326" y="2232"/>
                </a:moveTo>
                <a:lnTo>
                  <a:pt x="14326" y="2361"/>
                </a:lnTo>
                <a:lnTo>
                  <a:pt x="14294" y="2458"/>
                </a:lnTo>
                <a:lnTo>
                  <a:pt x="14197" y="2393"/>
                </a:lnTo>
                <a:lnTo>
                  <a:pt x="14132" y="2361"/>
                </a:lnTo>
                <a:lnTo>
                  <a:pt x="14100" y="2329"/>
                </a:lnTo>
                <a:lnTo>
                  <a:pt x="14326" y="2232"/>
                </a:lnTo>
                <a:close/>
                <a:moveTo>
                  <a:pt x="15491" y="1973"/>
                </a:moveTo>
                <a:lnTo>
                  <a:pt x="15523" y="2005"/>
                </a:lnTo>
                <a:lnTo>
                  <a:pt x="15555" y="2135"/>
                </a:lnTo>
                <a:lnTo>
                  <a:pt x="15588" y="2232"/>
                </a:lnTo>
                <a:lnTo>
                  <a:pt x="15588" y="2490"/>
                </a:lnTo>
                <a:lnTo>
                  <a:pt x="15491" y="2781"/>
                </a:lnTo>
                <a:lnTo>
                  <a:pt x="15394" y="3072"/>
                </a:lnTo>
                <a:lnTo>
                  <a:pt x="15200" y="3363"/>
                </a:lnTo>
                <a:lnTo>
                  <a:pt x="15297" y="3072"/>
                </a:lnTo>
                <a:lnTo>
                  <a:pt x="15297" y="2911"/>
                </a:lnTo>
                <a:lnTo>
                  <a:pt x="15297" y="2749"/>
                </a:lnTo>
                <a:lnTo>
                  <a:pt x="15426" y="2490"/>
                </a:lnTo>
                <a:lnTo>
                  <a:pt x="15491" y="2329"/>
                </a:lnTo>
                <a:lnTo>
                  <a:pt x="15491" y="2167"/>
                </a:lnTo>
                <a:lnTo>
                  <a:pt x="15491" y="1973"/>
                </a:lnTo>
                <a:close/>
                <a:moveTo>
                  <a:pt x="10510" y="3719"/>
                </a:moveTo>
                <a:lnTo>
                  <a:pt x="10446" y="3752"/>
                </a:lnTo>
                <a:lnTo>
                  <a:pt x="10219" y="3784"/>
                </a:lnTo>
                <a:lnTo>
                  <a:pt x="10510" y="3719"/>
                </a:lnTo>
                <a:close/>
                <a:moveTo>
                  <a:pt x="356" y="0"/>
                </a:moveTo>
                <a:lnTo>
                  <a:pt x="259" y="33"/>
                </a:lnTo>
                <a:lnTo>
                  <a:pt x="162" y="97"/>
                </a:lnTo>
                <a:lnTo>
                  <a:pt x="129" y="227"/>
                </a:lnTo>
                <a:lnTo>
                  <a:pt x="97" y="227"/>
                </a:lnTo>
                <a:lnTo>
                  <a:pt x="65" y="259"/>
                </a:lnTo>
                <a:lnTo>
                  <a:pt x="0" y="291"/>
                </a:lnTo>
                <a:lnTo>
                  <a:pt x="0" y="356"/>
                </a:lnTo>
                <a:lnTo>
                  <a:pt x="0" y="421"/>
                </a:lnTo>
                <a:lnTo>
                  <a:pt x="194" y="938"/>
                </a:lnTo>
                <a:lnTo>
                  <a:pt x="420" y="1423"/>
                </a:lnTo>
                <a:lnTo>
                  <a:pt x="582" y="1714"/>
                </a:lnTo>
                <a:lnTo>
                  <a:pt x="679" y="1876"/>
                </a:lnTo>
                <a:lnTo>
                  <a:pt x="809" y="2038"/>
                </a:lnTo>
                <a:lnTo>
                  <a:pt x="970" y="2199"/>
                </a:lnTo>
                <a:lnTo>
                  <a:pt x="1132" y="2329"/>
                </a:lnTo>
                <a:lnTo>
                  <a:pt x="1455" y="2523"/>
                </a:lnTo>
                <a:lnTo>
                  <a:pt x="1455" y="2555"/>
                </a:lnTo>
                <a:lnTo>
                  <a:pt x="1649" y="2684"/>
                </a:lnTo>
                <a:lnTo>
                  <a:pt x="2587" y="3396"/>
                </a:lnTo>
                <a:lnTo>
                  <a:pt x="2620" y="3396"/>
                </a:lnTo>
                <a:lnTo>
                  <a:pt x="2878" y="3590"/>
                </a:lnTo>
                <a:lnTo>
                  <a:pt x="3105" y="3719"/>
                </a:lnTo>
                <a:lnTo>
                  <a:pt x="3299" y="3849"/>
                </a:lnTo>
                <a:lnTo>
                  <a:pt x="3428" y="3913"/>
                </a:lnTo>
                <a:lnTo>
                  <a:pt x="3687" y="4107"/>
                </a:lnTo>
                <a:lnTo>
                  <a:pt x="4269" y="4398"/>
                </a:lnTo>
                <a:lnTo>
                  <a:pt x="4851" y="4657"/>
                </a:lnTo>
                <a:lnTo>
                  <a:pt x="4754" y="4625"/>
                </a:lnTo>
                <a:lnTo>
                  <a:pt x="5304" y="4851"/>
                </a:lnTo>
                <a:lnTo>
                  <a:pt x="5886" y="5110"/>
                </a:lnTo>
                <a:lnTo>
                  <a:pt x="6209" y="5239"/>
                </a:lnTo>
                <a:lnTo>
                  <a:pt x="6565" y="5336"/>
                </a:lnTo>
                <a:lnTo>
                  <a:pt x="6953" y="5401"/>
                </a:lnTo>
                <a:lnTo>
                  <a:pt x="7632" y="5498"/>
                </a:lnTo>
                <a:lnTo>
                  <a:pt x="8053" y="5530"/>
                </a:lnTo>
                <a:lnTo>
                  <a:pt x="8473" y="5563"/>
                </a:lnTo>
                <a:lnTo>
                  <a:pt x="9184" y="5660"/>
                </a:lnTo>
                <a:lnTo>
                  <a:pt x="9670" y="5692"/>
                </a:lnTo>
                <a:lnTo>
                  <a:pt x="10155" y="5692"/>
                </a:lnTo>
                <a:lnTo>
                  <a:pt x="10737" y="5627"/>
                </a:lnTo>
                <a:lnTo>
                  <a:pt x="11222" y="5660"/>
                </a:lnTo>
                <a:lnTo>
                  <a:pt x="11739" y="5627"/>
                </a:lnTo>
                <a:lnTo>
                  <a:pt x="12321" y="5563"/>
                </a:lnTo>
                <a:lnTo>
                  <a:pt x="12903" y="5433"/>
                </a:lnTo>
                <a:lnTo>
                  <a:pt x="13550" y="5304"/>
                </a:lnTo>
                <a:lnTo>
                  <a:pt x="13809" y="5239"/>
                </a:lnTo>
                <a:lnTo>
                  <a:pt x="14003" y="5142"/>
                </a:lnTo>
                <a:lnTo>
                  <a:pt x="14262" y="5045"/>
                </a:lnTo>
                <a:lnTo>
                  <a:pt x="14520" y="4883"/>
                </a:lnTo>
                <a:lnTo>
                  <a:pt x="14779" y="4689"/>
                </a:lnTo>
                <a:lnTo>
                  <a:pt x="15038" y="4495"/>
                </a:lnTo>
                <a:lnTo>
                  <a:pt x="15264" y="4237"/>
                </a:lnTo>
                <a:lnTo>
                  <a:pt x="15523" y="3978"/>
                </a:lnTo>
                <a:lnTo>
                  <a:pt x="15717" y="3719"/>
                </a:lnTo>
                <a:lnTo>
                  <a:pt x="15911" y="3428"/>
                </a:lnTo>
                <a:lnTo>
                  <a:pt x="15846" y="3493"/>
                </a:lnTo>
                <a:lnTo>
                  <a:pt x="15976" y="3299"/>
                </a:lnTo>
                <a:lnTo>
                  <a:pt x="16073" y="3105"/>
                </a:lnTo>
                <a:lnTo>
                  <a:pt x="16202" y="2652"/>
                </a:lnTo>
                <a:lnTo>
                  <a:pt x="16234" y="2393"/>
                </a:lnTo>
                <a:lnTo>
                  <a:pt x="16202" y="2102"/>
                </a:lnTo>
                <a:lnTo>
                  <a:pt x="16137" y="1844"/>
                </a:lnTo>
                <a:lnTo>
                  <a:pt x="16008" y="1617"/>
                </a:lnTo>
                <a:lnTo>
                  <a:pt x="15911" y="1455"/>
                </a:lnTo>
                <a:lnTo>
                  <a:pt x="15782" y="1326"/>
                </a:lnTo>
                <a:lnTo>
                  <a:pt x="15620" y="1197"/>
                </a:lnTo>
                <a:lnTo>
                  <a:pt x="15458" y="1100"/>
                </a:lnTo>
                <a:lnTo>
                  <a:pt x="15103" y="906"/>
                </a:lnTo>
                <a:lnTo>
                  <a:pt x="14747" y="776"/>
                </a:lnTo>
                <a:lnTo>
                  <a:pt x="14423" y="712"/>
                </a:lnTo>
                <a:lnTo>
                  <a:pt x="14132" y="712"/>
                </a:lnTo>
                <a:lnTo>
                  <a:pt x="13809" y="776"/>
                </a:lnTo>
                <a:lnTo>
                  <a:pt x="13486" y="809"/>
                </a:lnTo>
                <a:lnTo>
                  <a:pt x="13259" y="906"/>
                </a:lnTo>
                <a:lnTo>
                  <a:pt x="13033" y="970"/>
                </a:lnTo>
                <a:lnTo>
                  <a:pt x="12742" y="1100"/>
                </a:lnTo>
                <a:lnTo>
                  <a:pt x="12451" y="1229"/>
                </a:lnTo>
                <a:lnTo>
                  <a:pt x="11739" y="1488"/>
                </a:lnTo>
                <a:lnTo>
                  <a:pt x="11157" y="1747"/>
                </a:lnTo>
                <a:lnTo>
                  <a:pt x="10672" y="1941"/>
                </a:lnTo>
                <a:lnTo>
                  <a:pt x="10446" y="2038"/>
                </a:lnTo>
                <a:lnTo>
                  <a:pt x="10155" y="2102"/>
                </a:lnTo>
                <a:lnTo>
                  <a:pt x="9637" y="2199"/>
                </a:lnTo>
                <a:lnTo>
                  <a:pt x="8926" y="2329"/>
                </a:lnTo>
                <a:lnTo>
                  <a:pt x="8279" y="2393"/>
                </a:lnTo>
                <a:lnTo>
                  <a:pt x="7826" y="2426"/>
                </a:lnTo>
                <a:lnTo>
                  <a:pt x="7341" y="2458"/>
                </a:lnTo>
                <a:lnTo>
                  <a:pt x="6597" y="2426"/>
                </a:lnTo>
                <a:lnTo>
                  <a:pt x="6177" y="2361"/>
                </a:lnTo>
                <a:lnTo>
                  <a:pt x="5692" y="2264"/>
                </a:lnTo>
                <a:lnTo>
                  <a:pt x="5239" y="2102"/>
                </a:lnTo>
                <a:lnTo>
                  <a:pt x="4431" y="1811"/>
                </a:lnTo>
                <a:lnTo>
                  <a:pt x="3784" y="1585"/>
                </a:lnTo>
                <a:lnTo>
                  <a:pt x="3137" y="1391"/>
                </a:lnTo>
                <a:lnTo>
                  <a:pt x="2846" y="1294"/>
                </a:lnTo>
                <a:lnTo>
                  <a:pt x="2781" y="1261"/>
                </a:lnTo>
                <a:lnTo>
                  <a:pt x="2587" y="1164"/>
                </a:lnTo>
                <a:lnTo>
                  <a:pt x="2167" y="938"/>
                </a:lnTo>
                <a:lnTo>
                  <a:pt x="1617" y="582"/>
                </a:lnTo>
                <a:lnTo>
                  <a:pt x="1552" y="550"/>
                </a:lnTo>
                <a:lnTo>
                  <a:pt x="1455" y="550"/>
                </a:lnTo>
                <a:lnTo>
                  <a:pt x="1455" y="518"/>
                </a:lnTo>
                <a:lnTo>
                  <a:pt x="1391" y="485"/>
                </a:lnTo>
                <a:lnTo>
                  <a:pt x="1326" y="453"/>
                </a:lnTo>
                <a:lnTo>
                  <a:pt x="1261" y="453"/>
                </a:lnTo>
                <a:lnTo>
                  <a:pt x="938" y="291"/>
                </a:lnTo>
                <a:lnTo>
                  <a:pt x="647" y="97"/>
                </a:lnTo>
                <a:lnTo>
                  <a:pt x="45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0"/>
          <p:cNvSpPr/>
          <p:nvPr/>
        </p:nvSpPr>
        <p:spPr>
          <a:xfrm flipH="1">
            <a:off x="8616388" y="2585314"/>
            <a:ext cx="420396" cy="532973"/>
          </a:xfrm>
          <a:custGeom>
            <a:avLst/>
            <a:gdLst/>
            <a:ahLst/>
            <a:cxnLst/>
            <a:rect l="l" t="t" r="r" b="b"/>
            <a:pathLst>
              <a:path w="7730" h="9800" extrusionOk="0">
                <a:moveTo>
                  <a:pt x="3364" y="2976"/>
                </a:moveTo>
                <a:lnTo>
                  <a:pt x="3493" y="3008"/>
                </a:lnTo>
                <a:lnTo>
                  <a:pt x="3655" y="3105"/>
                </a:lnTo>
                <a:lnTo>
                  <a:pt x="3590" y="3170"/>
                </a:lnTo>
                <a:lnTo>
                  <a:pt x="3526" y="3138"/>
                </a:lnTo>
                <a:lnTo>
                  <a:pt x="3461" y="3105"/>
                </a:lnTo>
                <a:lnTo>
                  <a:pt x="3332" y="2976"/>
                </a:lnTo>
                <a:close/>
                <a:moveTo>
                  <a:pt x="2717" y="4173"/>
                </a:moveTo>
                <a:lnTo>
                  <a:pt x="2944" y="4334"/>
                </a:lnTo>
                <a:lnTo>
                  <a:pt x="2879" y="4561"/>
                </a:lnTo>
                <a:lnTo>
                  <a:pt x="2717" y="4173"/>
                </a:lnTo>
                <a:close/>
                <a:moveTo>
                  <a:pt x="6598" y="4561"/>
                </a:moveTo>
                <a:lnTo>
                  <a:pt x="6566" y="5110"/>
                </a:lnTo>
                <a:lnTo>
                  <a:pt x="6533" y="5272"/>
                </a:lnTo>
                <a:lnTo>
                  <a:pt x="6501" y="5369"/>
                </a:lnTo>
                <a:lnTo>
                  <a:pt x="6436" y="5595"/>
                </a:lnTo>
                <a:lnTo>
                  <a:pt x="6372" y="5401"/>
                </a:lnTo>
                <a:lnTo>
                  <a:pt x="6436" y="5046"/>
                </a:lnTo>
                <a:lnTo>
                  <a:pt x="6436" y="4690"/>
                </a:lnTo>
                <a:lnTo>
                  <a:pt x="6598" y="4561"/>
                </a:lnTo>
                <a:close/>
                <a:moveTo>
                  <a:pt x="1585" y="6501"/>
                </a:moveTo>
                <a:lnTo>
                  <a:pt x="1262" y="6954"/>
                </a:lnTo>
                <a:lnTo>
                  <a:pt x="1391" y="6760"/>
                </a:lnTo>
                <a:lnTo>
                  <a:pt x="1585" y="6501"/>
                </a:lnTo>
                <a:close/>
                <a:moveTo>
                  <a:pt x="2200" y="7600"/>
                </a:moveTo>
                <a:lnTo>
                  <a:pt x="2265" y="7795"/>
                </a:lnTo>
                <a:lnTo>
                  <a:pt x="2168" y="7795"/>
                </a:lnTo>
                <a:lnTo>
                  <a:pt x="2071" y="7762"/>
                </a:lnTo>
                <a:lnTo>
                  <a:pt x="2200" y="7600"/>
                </a:lnTo>
                <a:close/>
                <a:moveTo>
                  <a:pt x="2653" y="1"/>
                </a:moveTo>
                <a:lnTo>
                  <a:pt x="2523" y="33"/>
                </a:lnTo>
                <a:lnTo>
                  <a:pt x="2329" y="65"/>
                </a:lnTo>
                <a:lnTo>
                  <a:pt x="2168" y="130"/>
                </a:lnTo>
                <a:lnTo>
                  <a:pt x="2006" y="227"/>
                </a:lnTo>
                <a:lnTo>
                  <a:pt x="1877" y="292"/>
                </a:lnTo>
                <a:lnTo>
                  <a:pt x="1779" y="389"/>
                </a:lnTo>
                <a:lnTo>
                  <a:pt x="1650" y="486"/>
                </a:lnTo>
                <a:lnTo>
                  <a:pt x="1521" y="583"/>
                </a:lnTo>
                <a:lnTo>
                  <a:pt x="1294" y="842"/>
                </a:lnTo>
                <a:lnTo>
                  <a:pt x="1262" y="874"/>
                </a:lnTo>
                <a:lnTo>
                  <a:pt x="1133" y="1003"/>
                </a:lnTo>
                <a:lnTo>
                  <a:pt x="1165" y="1003"/>
                </a:lnTo>
                <a:lnTo>
                  <a:pt x="1003" y="1197"/>
                </a:lnTo>
                <a:lnTo>
                  <a:pt x="906" y="1294"/>
                </a:lnTo>
                <a:lnTo>
                  <a:pt x="842" y="1456"/>
                </a:lnTo>
                <a:lnTo>
                  <a:pt x="777" y="1618"/>
                </a:lnTo>
                <a:lnTo>
                  <a:pt x="680" y="1812"/>
                </a:lnTo>
                <a:lnTo>
                  <a:pt x="648" y="2070"/>
                </a:lnTo>
                <a:lnTo>
                  <a:pt x="615" y="2523"/>
                </a:lnTo>
                <a:lnTo>
                  <a:pt x="615" y="2879"/>
                </a:lnTo>
                <a:lnTo>
                  <a:pt x="680" y="3235"/>
                </a:lnTo>
                <a:lnTo>
                  <a:pt x="680" y="3267"/>
                </a:lnTo>
                <a:lnTo>
                  <a:pt x="680" y="3364"/>
                </a:lnTo>
                <a:lnTo>
                  <a:pt x="680" y="3396"/>
                </a:lnTo>
                <a:lnTo>
                  <a:pt x="712" y="3590"/>
                </a:lnTo>
                <a:lnTo>
                  <a:pt x="809" y="3978"/>
                </a:lnTo>
                <a:lnTo>
                  <a:pt x="906" y="4334"/>
                </a:lnTo>
                <a:lnTo>
                  <a:pt x="939" y="4496"/>
                </a:lnTo>
                <a:lnTo>
                  <a:pt x="939" y="4690"/>
                </a:lnTo>
                <a:lnTo>
                  <a:pt x="971" y="4690"/>
                </a:lnTo>
                <a:lnTo>
                  <a:pt x="971" y="4916"/>
                </a:lnTo>
                <a:lnTo>
                  <a:pt x="939" y="5272"/>
                </a:lnTo>
                <a:lnTo>
                  <a:pt x="939" y="5304"/>
                </a:lnTo>
                <a:lnTo>
                  <a:pt x="874" y="5531"/>
                </a:lnTo>
                <a:lnTo>
                  <a:pt x="680" y="5822"/>
                </a:lnTo>
                <a:lnTo>
                  <a:pt x="421" y="6113"/>
                </a:lnTo>
                <a:lnTo>
                  <a:pt x="227" y="6436"/>
                </a:lnTo>
                <a:lnTo>
                  <a:pt x="66" y="6792"/>
                </a:lnTo>
                <a:lnTo>
                  <a:pt x="33" y="6986"/>
                </a:lnTo>
                <a:lnTo>
                  <a:pt x="1" y="7180"/>
                </a:lnTo>
                <a:lnTo>
                  <a:pt x="1" y="7439"/>
                </a:lnTo>
                <a:lnTo>
                  <a:pt x="1" y="7697"/>
                </a:lnTo>
                <a:lnTo>
                  <a:pt x="66" y="7956"/>
                </a:lnTo>
                <a:lnTo>
                  <a:pt x="130" y="8215"/>
                </a:lnTo>
                <a:lnTo>
                  <a:pt x="260" y="8441"/>
                </a:lnTo>
                <a:lnTo>
                  <a:pt x="389" y="8668"/>
                </a:lnTo>
                <a:lnTo>
                  <a:pt x="551" y="8894"/>
                </a:lnTo>
                <a:lnTo>
                  <a:pt x="712" y="9088"/>
                </a:lnTo>
                <a:lnTo>
                  <a:pt x="1003" y="9314"/>
                </a:lnTo>
                <a:lnTo>
                  <a:pt x="1327" y="9508"/>
                </a:lnTo>
                <a:lnTo>
                  <a:pt x="1650" y="9638"/>
                </a:lnTo>
                <a:lnTo>
                  <a:pt x="2006" y="9735"/>
                </a:lnTo>
                <a:lnTo>
                  <a:pt x="2362" y="9767"/>
                </a:lnTo>
                <a:lnTo>
                  <a:pt x="2717" y="9800"/>
                </a:lnTo>
                <a:lnTo>
                  <a:pt x="3073" y="9735"/>
                </a:lnTo>
                <a:lnTo>
                  <a:pt x="3429" y="9670"/>
                </a:lnTo>
                <a:lnTo>
                  <a:pt x="3946" y="9476"/>
                </a:lnTo>
                <a:lnTo>
                  <a:pt x="4431" y="9250"/>
                </a:lnTo>
                <a:lnTo>
                  <a:pt x="4916" y="8959"/>
                </a:lnTo>
                <a:lnTo>
                  <a:pt x="5337" y="8635"/>
                </a:lnTo>
                <a:lnTo>
                  <a:pt x="5596" y="8474"/>
                </a:lnTo>
                <a:lnTo>
                  <a:pt x="5822" y="8280"/>
                </a:lnTo>
                <a:lnTo>
                  <a:pt x="6048" y="8053"/>
                </a:lnTo>
                <a:lnTo>
                  <a:pt x="6210" y="7795"/>
                </a:lnTo>
                <a:lnTo>
                  <a:pt x="6760" y="7180"/>
                </a:lnTo>
                <a:lnTo>
                  <a:pt x="7083" y="6760"/>
                </a:lnTo>
                <a:lnTo>
                  <a:pt x="7374" y="6339"/>
                </a:lnTo>
                <a:lnTo>
                  <a:pt x="7504" y="6048"/>
                </a:lnTo>
                <a:lnTo>
                  <a:pt x="7601" y="5725"/>
                </a:lnTo>
                <a:lnTo>
                  <a:pt x="7665" y="5434"/>
                </a:lnTo>
                <a:lnTo>
                  <a:pt x="7698" y="5110"/>
                </a:lnTo>
                <a:lnTo>
                  <a:pt x="7730" y="4755"/>
                </a:lnTo>
                <a:lnTo>
                  <a:pt x="7730" y="4431"/>
                </a:lnTo>
                <a:lnTo>
                  <a:pt x="7730" y="4108"/>
                </a:lnTo>
                <a:lnTo>
                  <a:pt x="7665" y="3784"/>
                </a:lnTo>
                <a:lnTo>
                  <a:pt x="7504" y="3267"/>
                </a:lnTo>
                <a:lnTo>
                  <a:pt x="7342" y="2782"/>
                </a:lnTo>
                <a:lnTo>
                  <a:pt x="7245" y="2556"/>
                </a:lnTo>
                <a:lnTo>
                  <a:pt x="7148" y="2329"/>
                </a:lnTo>
                <a:lnTo>
                  <a:pt x="6986" y="2103"/>
                </a:lnTo>
                <a:lnTo>
                  <a:pt x="6857" y="1909"/>
                </a:lnTo>
                <a:lnTo>
                  <a:pt x="6663" y="1715"/>
                </a:lnTo>
                <a:lnTo>
                  <a:pt x="6501" y="1521"/>
                </a:lnTo>
                <a:lnTo>
                  <a:pt x="6081" y="1230"/>
                </a:lnTo>
                <a:lnTo>
                  <a:pt x="6048" y="1165"/>
                </a:lnTo>
                <a:lnTo>
                  <a:pt x="5984" y="1100"/>
                </a:lnTo>
                <a:lnTo>
                  <a:pt x="5790" y="1003"/>
                </a:lnTo>
                <a:lnTo>
                  <a:pt x="5660" y="939"/>
                </a:lnTo>
                <a:lnTo>
                  <a:pt x="5499" y="874"/>
                </a:lnTo>
                <a:lnTo>
                  <a:pt x="5110" y="680"/>
                </a:lnTo>
                <a:lnTo>
                  <a:pt x="3752" y="227"/>
                </a:lnTo>
                <a:lnTo>
                  <a:pt x="3655" y="195"/>
                </a:lnTo>
                <a:lnTo>
                  <a:pt x="3396" y="130"/>
                </a:lnTo>
                <a:lnTo>
                  <a:pt x="3202" y="98"/>
                </a:lnTo>
                <a:lnTo>
                  <a:pt x="3008" y="65"/>
                </a:lnTo>
                <a:lnTo>
                  <a:pt x="2976" y="65"/>
                </a:lnTo>
                <a:lnTo>
                  <a:pt x="2814" y="33"/>
                </a:lnTo>
                <a:lnTo>
                  <a:pt x="265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20"/>
          <p:cNvGrpSpPr/>
          <p:nvPr/>
        </p:nvGrpSpPr>
        <p:grpSpPr>
          <a:xfrm rot="5400000" flipH="1">
            <a:off x="9954" y="2323743"/>
            <a:ext cx="755274" cy="496037"/>
            <a:chOff x="4924150" y="-4454105"/>
            <a:chExt cx="755274" cy="484270"/>
          </a:xfrm>
        </p:grpSpPr>
        <p:sp>
          <p:nvSpPr>
            <p:cNvPr id="309" name="Google Shape;309;p20"/>
            <p:cNvSpPr/>
            <p:nvPr/>
          </p:nvSpPr>
          <p:spPr>
            <a:xfrm>
              <a:off x="5070076" y="-4454105"/>
              <a:ext cx="206244" cy="136756"/>
            </a:xfrm>
            <a:custGeom>
              <a:avLst/>
              <a:gdLst/>
              <a:ahLst/>
              <a:cxnLst/>
              <a:rect l="l" t="t" r="r" b="b"/>
              <a:pathLst>
                <a:path w="2879" h="1909" extrusionOk="0">
                  <a:moveTo>
                    <a:pt x="939" y="1035"/>
                  </a:moveTo>
                  <a:lnTo>
                    <a:pt x="971" y="1132"/>
                  </a:lnTo>
                  <a:lnTo>
                    <a:pt x="1068" y="1197"/>
                  </a:lnTo>
                  <a:lnTo>
                    <a:pt x="1100" y="1229"/>
                  </a:lnTo>
                  <a:lnTo>
                    <a:pt x="874" y="1229"/>
                  </a:lnTo>
                  <a:lnTo>
                    <a:pt x="874" y="1197"/>
                  </a:lnTo>
                  <a:lnTo>
                    <a:pt x="874" y="1164"/>
                  </a:lnTo>
                  <a:lnTo>
                    <a:pt x="874" y="1132"/>
                  </a:lnTo>
                  <a:lnTo>
                    <a:pt x="906" y="1067"/>
                  </a:lnTo>
                  <a:lnTo>
                    <a:pt x="939" y="1035"/>
                  </a:lnTo>
                  <a:close/>
                  <a:moveTo>
                    <a:pt x="1876" y="0"/>
                  </a:moveTo>
                  <a:lnTo>
                    <a:pt x="1585" y="33"/>
                  </a:lnTo>
                  <a:lnTo>
                    <a:pt x="1262" y="97"/>
                  </a:lnTo>
                  <a:lnTo>
                    <a:pt x="1036" y="162"/>
                  </a:lnTo>
                  <a:lnTo>
                    <a:pt x="809" y="227"/>
                  </a:lnTo>
                  <a:lnTo>
                    <a:pt x="615" y="324"/>
                  </a:lnTo>
                  <a:lnTo>
                    <a:pt x="389" y="421"/>
                  </a:lnTo>
                  <a:lnTo>
                    <a:pt x="227" y="582"/>
                  </a:lnTo>
                  <a:lnTo>
                    <a:pt x="98" y="744"/>
                  </a:lnTo>
                  <a:lnTo>
                    <a:pt x="1" y="938"/>
                  </a:lnTo>
                  <a:lnTo>
                    <a:pt x="1" y="1164"/>
                  </a:lnTo>
                  <a:lnTo>
                    <a:pt x="33" y="1358"/>
                  </a:lnTo>
                  <a:lnTo>
                    <a:pt x="98" y="1520"/>
                  </a:lnTo>
                  <a:lnTo>
                    <a:pt x="227" y="1649"/>
                  </a:lnTo>
                  <a:lnTo>
                    <a:pt x="356" y="1779"/>
                  </a:lnTo>
                  <a:lnTo>
                    <a:pt x="453" y="1811"/>
                  </a:lnTo>
                  <a:lnTo>
                    <a:pt x="583" y="1876"/>
                  </a:lnTo>
                  <a:lnTo>
                    <a:pt x="809" y="1908"/>
                  </a:lnTo>
                  <a:lnTo>
                    <a:pt x="1133" y="1908"/>
                  </a:lnTo>
                  <a:lnTo>
                    <a:pt x="1424" y="1844"/>
                  </a:lnTo>
                  <a:lnTo>
                    <a:pt x="1521" y="1844"/>
                  </a:lnTo>
                  <a:lnTo>
                    <a:pt x="1682" y="1811"/>
                  </a:lnTo>
                  <a:lnTo>
                    <a:pt x="1876" y="1779"/>
                  </a:lnTo>
                  <a:lnTo>
                    <a:pt x="2070" y="1714"/>
                  </a:lnTo>
                  <a:lnTo>
                    <a:pt x="2329" y="1585"/>
                  </a:lnTo>
                  <a:lnTo>
                    <a:pt x="2426" y="1520"/>
                  </a:lnTo>
                  <a:lnTo>
                    <a:pt x="2523" y="1455"/>
                  </a:lnTo>
                  <a:lnTo>
                    <a:pt x="2620" y="1358"/>
                  </a:lnTo>
                  <a:lnTo>
                    <a:pt x="2685" y="1294"/>
                  </a:lnTo>
                  <a:lnTo>
                    <a:pt x="2750" y="1197"/>
                  </a:lnTo>
                  <a:lnTo>
                    <a:pt x="2847" y="1067"/>
                  </a:lnTo>
                  <a:lnTo>
                    <a:pt x="2879" y="938"/>
                  </a:lnTo>
                  <a:lnTo>
                    <a:pt x="2879" y="776"/>
                  </a:lnTo>
                  <a:lnTo>
                    <a:pt x="2847" y="647"/>
                  </a:lnTo>
                  <a:lnTo>
                    <a:pt x="2782" y="421"/>
                  </a:lnTo>
                  <a:lnTo>
                    <a:pt x="2717" y="388"/>
                  </a:lnTo>
                  <a:lnTo>
                    <a:pt x="2620" y="259"/>
                  </a:lnTo>
                  <a:lnTo>
                    <a:pt x="2459" y="130"/>
                  </a:lnTo>
                  <a:lnTo>
                    <a:pt x="2329" y="65"/>
                  </a:lnTo>
                  <a:lnTo>
                    <a:pt x="2200" y="33"/>
                  </a:lnTo>
                  <a:lnTo>
                    <a:pt x="20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4924150" y="-4280384"/>
              <a:ext cx="755274" cy="310549"/>
            </a:xfrm>
            <a:custGeom>
              <a:avLst/>
              <a:gdLst/>
              <a:ahLst/>
              <a:cxnLst/>
              <a:rect l="l" t="t" r="r" b="b"/>
              <a:pathLst>
                <a:path w="10543" h="4335" extrusionOk="0">
                  <a:moveTo>
                    <a:pt x="5595" y="647"/>
                  </a:moveTo>
                  <a:lnTo>
                    <a:pt x="5951" y="680"/>
                  </a:lnTo>
                  <a:lnTo>
                    <a:pt x="6209" y="712"/>
                  </a:lnTo>
                  <a:lnTo>
                    <a:pt x="6598" y="809"/>
                  </a:lnTo>
                  <a:lnTo>
                    <a:pt x="7018" y="938"/>
                  </a:lnTo>
                  <a:lnTo>
                    <a:pt x="7309" y="1068"/>
                  </a:lnTo>
                  <a:lnTo>
                    <a:pt x="6986" y="1035"/>
                  </a:lnTo>
                  <a:lnTo>
                    <a:pt x="6792" y="1035"/>
                  </a:lnTo>
                  <a:lnTo>
                    <a:pt x="6209" y="938"/>
                  </a:lnTo>
                  <a:lnTo>
                    <a:pt x="5627" y="841"/>
                  </a:lnTo>
                  <a:lnTo>
                    <a:pt x="4884" y="841"/>
                  </a:lnTo>
                  <a:lnTo>
                    <a:pt x="4528" y="874"/>
                  </a:lnTo>
                  <a:lnTo>
                    <a:pt x="4172" y="906"/>
                  </a:lnTo>
                  <a:lnTo>
                    <a:pt x="3816" y="1003"/>
                  </a:lnTo>
                  <a:lnTo>
                    <a:pt x="3461" y="1132"/>
                  </a:lnTo>
                  <a:lnTo>
                    <a:pt x="3461" y="1132"/>
                  </a:lnTo>
                  <a:lnTo>
                    <a:pt x="3784" y="971"/>
                  </a:lnTo>
                  <a:lnTo>
                    <a:pt x="4010" y="874"/>
                  </a:lnTo>
                  <a:lnTo>
                    <a:pt x="4366" y="777"/>
                  </a:lnTo>
                  <a:lnTo>
                    <a:pt x="4754" y="712"/>
                  </a:lnTo>
                  <a:lnTo>
                    <a:pt x="5045" y="647"/>
                  </a:lnTo>
                  <a:close/>
                  <a:moveTo>
                    <a:pt x="6695" y="1682"/>
                  </a:moveTo>
                  <a:lnTo>
                    <a:pt x="6889" y="1747"/>
                  </a:lnTo>
                  <a:lnTo>
                    <a:pt x="5886" y="1779"/>
                  </a:lnTo>
                  <a:lnTo>
                    <a:pt x="5757" y="1779"/>
                  </a:lnTo>
                  <a:lnTo>
                    <a:pt x="6112" y="1715"/>
                  </a:lnTo>
                  <a:lnTo>
                    <a:pt x="6468" y="1682"/>
                  </a:lnTo>
                  <a:close/>
                  <a:moveTo>
                    <a:pt x="4301" y="1553"/>
                  </a:moveTo>
                  <a:lnTo>
                    <a:pt x="3752" y="1747"/>
                  </a:lnTo>
                  <a:lnTo>
                    <a:pt x="3202" y="1941"/>
                  </a:lnTo>
                  <a:lnTo>
                    <a:pt x="2782" y="2135"/>
                  </a:lnTo>
                  <a:lnTo>
                    <a:pt x="3299" y="1876"/>
                  </a:lnTo>
                  <a:lnTo>
                    <a:pt x="3784" y="1682"/>
                  </a:lnTo>
                  <a:lnTo>
                    <a:pt x="4301" y="1553"/>
                  </a:lnTo>
                  <a:close/>
                  <a:moveTo>
                    <a:pt x="9508" y="2814"/>
                  </a:moveTo>
                  <a:lnTo>
                    <a:pt x="9605" y="2911"/>
                  </a:lnTo>
                  <a:lnTo>
                    <a:pt x="9702" y="3041"/>
                  </a:lnTo>
                  <a:lnTo>
                    <a:pt x="9476" y="3073"/>
                  </a:lnTo>
                  <a:lnTo>
                    <a:pt x="9508" y="2976"/>
                  </a:lnTo>
                  <a:lnTo>
                    <a:pt x="9508" y="2879"/>
                  </a:lnTo>
                  <a:lnTo>
                    <a:pt x="9508" y="2814"/>
                  </a:lnTo>
                  <a:close/>
                  <a:moveTo>
                    <a:pt x="5272" y="1"/>
                  </a:moveTo>
                  <a:lnTo>
                    <a:pt x="4625" y="65"/>
                  </a:lnTo>
                  <a:lnTo>
                    <a:pt x="4010" y="227"/>
                  </a:lnTo>
                  <a:lnTo>
                    <a:pt x="3719" y="324"/>
                  </a:lnTo>
                  <a:lnTo>
                    <a:pt x="3558" y="389"/>
                  </a:lnTo>
                  <a:lnTo>
                    <a:pt x="3493" y="421"/>
                  </a:lnTo>
                  <a:lnTo>
                    <a:pt x="3493" y="421"/>
                  </a:lnTo>
                  <a:lnTo>
                    <a:pt x="3105" y="583"/>
                  </a:lnTo>
                  <a:lnTo>
                    <a:pt x="2717" y="809"/>
                  </a:lnTo>
                  <a:lnTo>
                    <a:pt x="2167" y="1132"/>
                  </a:lnTo>
                  <a:lnTo>
                    <a:pt x="1747" y="1424"/>
                  </a:lnTo>
                  <a:lnTo>
                    <a:pt x="1359" y="1779"/>
                  </a:lnTo>
                  <a:lnTo>
                    <a:pt x="1100" y="2006"/>
                  </a:lnTo>
                  <a:lnTo>
                    <a:pt x="874" y="2297"/>
                  </a:lnTo>
                  <a:lnTo>
                    <a:pt x="712" y="2523"/>
                  </a:lnTo>
                  <a:lnTo>
                    <a:pt x="582" y="2749"/>
                  </a:lnTo>
                  <a:lnTo>
                    <a:pt x="421" y="3073"/>
                  </a:lnTo>
                  <a:lnTo>
                    <a:pt x="388" y="3138"/>
                  </a:lnTo>
                  <a:lnTo>
                    <a:pt x="162" y="3655"/>
                  </a:lnTo>
                  <a:lnTo>
                    <a:pt x="0" y="4043"/>
                  </a:lnTo>
                  <a:lnTo>
                    <a:pt x="0" y="4140"/>
                  </a:lnTo>
                  <a:lnTo>
                    <a:pt x="33" y="4205"/>
                  </a:lnTo>
                  <a:lnTo>
                    <a:pt x="97" y="4269"/>
                  </a:lnTo>
                  <a:lnTo>
                    <a:pt x="162" y="4302"/>
                  </a:lnTo>
                  <a:lnTo>
                    <a:pt x="227" y="4334"/>
                  </a:lnTo>
                  <a:lnTo>
                    <a:pt x="356" y="4334"/>
                  </a:lnTo>
                  <a:lnTo>
                    <a:pt x="421" y="4269"/>
                  </a:lnTo>
                  <a:lnTo>
                    <a:pt x="518" y="4334"/>
                  </a:lnTo>
                  <a:lnTo>
                    <a:pt x="615" y="4334"/>
                  </a:lnTo>
                  <a:lnTo>
                    <a:pt x="776" y="4302"/>
                  </a:lnTo>
                  <a:lnTo>
                    <a:pt x="938" y="4269"/>
                  </a:lnTo>
                  <a:lnTo>
                    <a:pt x="1876" y="4269"/>
                  </a:lnTo>
                  <a:lnTo>
                    <a:pt x="2102" y="4237"/>
                  </a:lnTo>
                  <a:lnTo>
                    <a:pt x="3234" y="4269"/>
                  </a:lnTo>
                  <a:lnTo>
                    <a:pt x="4593" y="4172"/>
                  </a:lnTo>
                  <a:lnTo>
                    <a:pt x="5951" y="4108"/>
                  </a:lnTo>
                  <a:lnTo>
                    <a:pt x="6792" y="4011"/>
                  </a:lnTo>
                  <a:lnTo>
                    <a:pt x="7665" y="3914"/>
                  </a:lnTo>
                  <a:lnTo>
                    <a:pt x="8635" y="3817"/>
                  </a:lnTo>
                  <a:lnTo>
                    <a:pt x="9605" y="3720"/>
                  </a:lnTo>
                  <a:lnTo>
                    <a:pt x="9993" y="3655"/>
                  </a:lnTo>
                  <a:lnTo>
                    <a:pt x="10187" y="3655"/>
                  </a:lnTo>
                  <a:lnTo>
                    <a:pt x="10381" y="3590"/>
                  </a:lnTo>
                  <a:lnTo>
                    <a:pt x="10478" y="3493"/>
                  </a:lnTo>
                  <a:lnTo>
                    <a:pt x="10511" y="3396"/>
                  </a:lnTo>
                  <a:lnTo>
                    <a:pt x="10543" y="3299"/>
                  </a:lnTo>
                  <a:lnTo>
                    <a:pt x="10511" y="3202"/>
                  </a:lnTo>
                  <a:lnTo>
                    <a:pt x="10414" y="2976"/>
                  </a:lnTo>
                  <a:lnTo>
                    <a:pt x="10284" y="2782"/>
                  </a:lnTo>
                  <a:lnTo>
                    <a:pt x="9929" y="2297"/>
                  </a:lnTo>
                  <a:lnTo>
                    <a:pt x="9540" y="1876"/>
                  </a:lnTo>
                  <a:lnTo>
                    <a:pt x="9120" y="1488"/>
                  </a:lnTo>
                  <a:lnTo>
                    <a:pt x="8667" y="1100"/>
                  </a:lnTo>
                  <a:lnTo>
                    <a:pt x="8247" y="841"/>
                  </a:lnTo>
                  <a:lnTo>
                    <a:pt x="7794" y="615"/>
                  </a:lnTo>
                  <a:lnTo>
                    <a:pt x="7406" y="421"/>
                  </a:lnTo>
                  <a:lnTo>
                    <a:pt x="7018" y="259"/>
                  </a:lnTo>
                  <a:lnTo>
                    <a:pt x="6565" y="130"/>
                  </a:lnTo>
                  <a:lnTo>
                    <a:pt x="6145" y="65"/>
                  </a:lnTo>
                  <a:lnTo>
                    <a:pt x="569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20"/>
          <p:cNvSpPr/>
          <p:nvPr/>
        </p:nvSpPr>
        <p:spPr>
          <a:xfrm rot="-3286735" flipH="1">
            <a:off x="8200792" y="3549096"/>
            <a:ext cx="1988237" cy="1463065"/>
          </a:xfrm>
          <a:custGeom>
            <a:avLst/>
            <a:gdLst/>
            <a:ahLst/>
            <a:cxnLst/>
            <a:rect l="l" t="t" r="r" b="b"/>
            <a:pathLst>
              <a:path w="22897" h="16849" extrusionOk="0">
                <a:moveTo>
                  <a:pt x="5078" y="647"/>
                </a:moveTo>
                <a:lnTo>
                  <a:pt x="5272" y="679"/>
                </a:lnTo>
                <a:lnTo>
                  <a:pt x="6339" y="938"/>
                </a:lnTo>
                <a:lnTo>
                  <a:pt x="6759" y="1003"/>
                </a:lnTo>
                <a:lnTo>
                  <a:pt x="6274" y="938"/>
                </a:lnTo>
                <a:lnTo>
                  <a:pt x="5822" y="905"/>
                </a:lnTo>
                <a:lnTo>
                  <a:pt x="5401" y="873"/>
                </a:lnTo>
                <a:lnTo>
                  <a:pt x="5369" y="873"/>
                </a:lnTo>
                <a:lnTo>
                  <a:pt x="4851" y="647"/>
                </a:lnTo>
                <a:close/>
                <a:moveTo>
                  <a:pt x="7536" y="1229"/>
                </a:moveTo>
                <a:lnTo>
                  <a:pt x="7924" y="1358"/>
                </a:lnTo>
                <a:lnTo>
                  <a:pt x="8279" y="1520"/>
                </a:lnTo>
                <a:lnTo>
                  <a:pt x="8215" y="1552"/>
                </a:lnTo>
                <a:lnTo>
                  <a:pt x="7891" y="1391"/>
                </a:lnTo>
                <a:lnTo>
                  <a:pt x="7536" y="1229"/>
                </a:lnTo>
                <a:close/>
                <a:moveTo>
                  <a:pt x="2749" y="2587"/>
                </a:moveTo>
                <a:lnTo>
                  <a:pt x="2717" y="2619"/>
                </a:lnTo>
                <a:lnTo>
                  <a:pt x="2652" y="2652"/>
                </a:lnTo>
                <a:lnTo>
                  <a:pt x="2588" y="2684"/>
                </a:lnTo>
                <a:lnTo>
                  <a:pt x="2555" y="2781"/>
                </a:lnTo>
                <a:lnTo>
                  <a:pt x="2555" y="2846"/>
                </a:lnTo>
                <a:lnTo>
                  <a:pt x="2588" y="2911"/>
                </a:lnTo>
                <a:lnTo>
                  <a:pt x="2620" y="2975"/>
                </a:lnTo>
                <a:lnTo>
                  <a:pt x="2361" y="3008"/>
                </a:lnTo>
                <a:lnTo>
                  <a:pt x="2329" y="2943"/>
                </a:lnTo>
                <a:lnTo>
                  <a:pt x="2297" y="2878"/>
                </a:lnTo>
                <a:lnTo>
                  <a:pt x="2297" y="2846"/>
                </a:lnTo>
                <a:lnTo>
                  <a:pt x="2297" y="2814"/>
                </a:lnTo>
                <a:lnTo>
                  <a:pt x="2361" y="2749"/>
                </a:lnTo>
                <a:lnTo>
                  <a:pt x="2458" y="2684"/>
                </a:lnTo>
                <a:lnTo>
                  <a:pt x="2749" y="2587"/>
                </a:lnTo>
                <a:close/>
                <a:moveTo>
                  <a:pt x="9702" y="2781"/>
                </a:moveTo>
                <a:lnTo>
                  <a:pt x="9767" y="2814"/>
                </a:lnTo>
                <a:lnTo>
                  <a:pt x="10026" y="3040"/>
                </a:lnTo>
                <a:lnTo>
                  <a:pt x="9767" y="2911"/>
                </a:lnTo>
                <a:lnTo>
                  <a:pt x="9735" y="2911"/>
                </a:lnTo>
                <a:lnTo>
                  <a:pt x="9702" y="2781"/>
                </a:lnTo>
                <a:close/>
                <a:moveTo>
                  <a:pt x="4140" y="744"/>
                </a:moveTo>
                <a:lnTo>
                  <a:pt x="4399" y="808"/>
                </a:lnTo>
                <a:lnTo>
                  <a:pt x="4657" y="873"/>
                </a:lnTo>
                <a:lnTo>
                  <a:pt x="4205" y="905"/>
                </a:lnTo>
                <a:lnTo>
                  <a:pt x="3752" y="970"/>
                </a:lnTo>
                <a:lnTo>
                  <a:pt x="3331" y="1067"/>
                </a:lnTo>
                <a:lnTo>
                  <a:pt x="2976" y="1197"/>
                </a:lnTo>
                <a:lnTo>
                  <a:pt x="2523" y="1358"/>
                </a:lnTo>
                <a:lnTo>
                  <a:pt x="2103" y="1552"/>
                </a:lnTo>
                <a:lnTo>
                  <a:pt x="1811" y="1811"/>
                </a:lnTo>
                <a:lnTo>
                  <a:pt x="1585" y="2070"/>
                </a:lnTo>
                <a:lnTo>
                  <a:pt x="1359" y="2328"/>
                </a:lnTo>
                <a:lnTo>
                  <a:pt x="1132" y="2587"/>
                </a:lnTo>
                <a:lnTo>
                  <a:pt x="1068" y="2684"/>
                </a:lnTo>
                <a:lnTo>
                  <a:pt x="1035" y="2781"/>
                </a:lnTo>
                <a:lnTo>
                  <a:pt x="1035" y="2878"/>
                </a:lnTo>
                <a:lnTo>
                  <a:pt x="1068" y="2975"/>
                </a:lnTo>
                <a:lnTo>
                  <a:pt x="1132" y="3072"/>
                </a:lnTo>
                <a:lnTo>
                  <a:pt x="1229" y="3105"/>
                </a:lnTo>
                <a:lnTo>
                  <a:pt x="1326" y="3137"/>
                </a:lnTo>
                <a:lnTo>
                  <a:pt x="1456" y="3105"/>
                </a:lnTo>
                <a:lnTo>
                  <a:pt x="1488" y="3169"/>
                </a:lnTo>
                <a:lnTo>
                  <a:pt x="1035" y="3169"/>
                </a:lnTo>
                <a:lnTo>
                  <a:pt x="971" y="3137"/>
                </a:lnTo>
                <a:lnTo>
                  <a:pt x="906" y="3105"/>
                </a:lnTo>
                <a:lnTo>
                  <a:pt x="841" y="3008"/>
                </a:lnTo>
                <a:lnTo>
                  <a:pt x="809" y="2943"/>
                </a:lnTo>
                <a:lnTo>
                  <a:pt x="777" y="2911"/>
                </a:lnTo>
                <a:lnTo>
                  <a:pt x="777" y="2814"/>
                </a:lnTo>
                <a:lnTo>
                  <a:pt x="777" y="2781"/>
                </a:lnTo>
                <a:lnTo>
                  <a:pt x="809" y="2652"/>
                </a:lnTo>
                <a:lnTo>
                  <a:pt x="809" y="2619"/>
                </a:lnTo>
                <a:lnTo>
                  <a:pt x="841" y="2587"/>
                </a:lnTo>
                <a:lnTo>
                  <a:pt x="1035" y="2231"/>
                </a:lnTo>
                <a:lnTo>
                  <a:pt x="1132" y="2102"/>
                </a:lnTo>
                <a:lnTo>
                  <a:pt x="1262" y="1973"/>
                </a:lnTo>
                <a:lnTo>
                  <a:pt x="1682" y="1714"/>
                </a:lnTo>
                <a:lnTo>
                  <a:pt x="2005" y="1488"/>
                </a:lnTo>
                <a:lnTo>
                  <a:pt x="2361" y="1294"/>
                </a:lnTo>
                <a:lnTo>
                  <a:pt x="2394" y="1294"/>
                </a:lnTo>
                <a:lnTo>
                  <a:pt x="2426" y="1261"/>
                </a:lnTo>
                <a:lnTo>
                  <a:pt x="2976" y="1067"/>
                </a:lnTo>
                <a:lnTo>
                  <a:pt x="3331" y="938"/>
                </a:lnTo>
                <a:lnTo>
                  <a:pt x="3719" y="841"/>
                </a:lnTo>
                <a:lnTo>
                  <a:pt x="4140" y="744"/>
                </a:lnTo>
                <a:close/>
                <a:moveTo>
                  <a:pt x="9217" y="3913"/>
                </a:moveTo>
                <a:lnTo>
                  <a:pt x="9508" y="4010"/>
                </a:lnTo>
                <a:lnTo>
                  <a:pt x="9120" y="4042"/>
                </a:lnTo>
                <a:lnTo>
                  <a:pt x="9152" y="3945"/>
                </a:lnTo>
                <a:lnTo>
                  <a:pt x="9217" y="3913"/>
                </a:lnTo>
                <a:close/>
                <a:moveTo>
                  <a:pt x="3396" y="4754"/>
                </a:moveTo>
                <a:lnTo>
                  <a:pt x="3763" y="4840"/>
                </a:lnTo>
                <a:lnTo>
                  <a:pt x="3763" y="4840"/>
                </a:lnTo>
                <a:lnTo>
                  <a:pt x="3655" y="4819"/>
                </a:lnTo>
                <a:lnTo>
                  <a:pt x="3396" y="4754"/>
                </a:lnTo>
                <a:close/>
                <a:moveTo>
                  <a:pt x="11319" y="4851"/>
                </a:moveTo>
                <a:lnTo>
                  <a:pt x="11481" y="5045"/>
                </a:lnTo>
                <a:lnTo>
                  <a:pt x="11319" y="5013"/>
                </a:lnTo>
                <a:lnTo>
                  <a:pt x="11319" y="4851"/>
                </a:lnTo>
                <a:close/>
                <a:moveTo>
                  <a:pt x="8215" y="5692"/>
                </a:moveTo>
                <a:lnTo>
                  <a:pt x="8182" y="5724"/>
                </a:lnTo>
                <a:lnTo>
                  <a:pt x="8150" y="5724"/>
                </a:lnTo>
                <a:lnTo>
                  <a:pt x="8118" y="5692"/>
                </a:lnTo>
                <a:close/>
                <a:moveTo>
                  <a:pt x="9152" y="6047"/>
                </a:moveTo>
                <a:lnTo>
                  <a:pt x="9185" y="6080"/>
                </a:lnTo>
                <a:lnTo>
                  <a:pt x="9185" y="6080"/>
                </a:lnTo>
                <a:lnTo>
                  <a:pt x="8926" y="6047"/>
                </a:lnTo>
                <a:close/>
                <a:moveTo>
                  <a:pt x="12354" y="6015"/>
                </a:moveTo>
                <a:lnTo>
                  <a:pt x="12354" y="6144"/>
                </a:lnTo>
                <a:lnTo>
                  <a:pt x="12354" y="6209"/>
                </a:lnTo>
                <a:lnTo>
                  <a:pt x="12192" y="6015"/>
                </a:lnTo>
                <a:close/>
                <a:moveTo>
                  <a:pt x="11125" y="6177"/>
                </a:moveTo>
                <a:lnTo>
                  <a:pt x="11384" y="6241"/>
                </a:lnTo>
                <a:lnTo>
                  <a:pt x="11740" y="6338"/>
                </a:lnTo>
                <a:lnTo>
                  <a:pt x="11319" y="6306"/>
                </a:lnTo>
                <a:lnTo>
                  <a:pt x="11093" y="6306"/>
                </a:lnTo>
                <a:lnTo>
                  <a:pt x="10866" y="6274"/>
                </a:lnTo>
                <a:lnTo>
                  <a:pt x="10834" y="6274"/>
                </a:lnTo>
                <a:lnTo>
                  <a:pt x="11125" y="6177"/>
                </a:lnTo>
                <a:close/>
                <a:moveTo>
                  <a:pt x="10543" y="8570"/>
                </a:moveTo>
                <a:lnTo>
                  <a:pt x="10543" y="8602"/>
                </a:lnTo>
                <a:lnTo>
                  <a:pt x="10575" y="8602"/>
                </a:lnTo>
                <a:lnTo>
                  <a:pt x="10672" y="8635"/>
                </a:lnTo>
                <a:lnTo>
                  <a:pt x="10511" y="8667"/>
                </a:lnTo>
                <a:lnTo>
                  <a:pt x="10478" y="8570"/>
                </a:lnTo>
                <a:close/>
                <a:moveTo>
                  <a:pt x="9088" y="8699"/>
                </a:moveTo>
                <a:lnTo>
                  <a:pt x="9185" y="8829"/>
                </a:lnTo>
                <a:lnTo>
                  <a:pt x="9185" y="8893"/>
                </a:lnTo>
                <a:lnTo>
                  <a:pt x="9217" y="9055"/>
                </a:lnTo>
                <a:lnTo>
                  <a:pt x="9088" y="8699"/>
                </a:lnTo>
                <a:close/>
                <a:moveTo>
                  <a:pt x="12742" y="10446"/>
                </a:moveTo>
                <a:lnTo>
                  <a:pt x="12645" y="10543"/>
                </a:lnTo>
                <a:lnTo>
                  <a:pt x="12483" y="10510"/>
                </a:lnTo>
                <a:lnTo>
                  <a:pt x="12580" y="10510"/>
                </a:lnTo>
                <a:lnTo>
                  <a:pt x="12742" y="10446"/>
                </a:lnTo>
                <a:close/>
                <a:moveTo>
                  <a:pt x="13454" y="10510"/>
                </a:moveTo>
                <a:lnTo>
                  <a:pt x="13454" y="10607"/>
                </a:lnTo>
                <a:lnTo>
                  <a:pt x="13227" y="10575"/>
                </a:lnTo>
                <a:lnTo>
                  <a:pt x="13324" y="10510"/>
                </a:lnTo>
                <a:close/>
                <a:moveTo>
                  <a:pt x="14391" y="10543"/>
                </a:moveTo>
                <a:lnTo>
                  <a:pt x="14488" y="10704"/>
                </a:lnTo>
                <a:lnTo>
                  <a:pt x="14521" y="10769"/>
                </a:lnTo>
                <a:lnTo>
                  <a:pt x="14262" y="10737"/>
                </a:lnTo>
                <a:lnTo>
                  <a:pt x="14197" y="10704"/>
                </a:lnTo>
                <a:lnTo>
                  <a:pt x="14197" y="10607"/>
                </a:lnTo>
                <a:lnTo>
                  <a:pt x="14294" y="10607"/>
                </a:lnTo>
                <a:lnTo>
                  <a:pt x="14391" y="10543"/>
                </a:lnTo>
                <a:close/>
                <a:moveTo>
                  <a:pt x="11546" y="11092"/>
                </a:moveTo>
                <a:lnTo>
                  <a:pt x="11675" y="11125"/>
                </a:lnTo>
                <a:lnTo>
                  <a:pt x="11707" y="11254"/>
                </a:lnTo>
                <a:lnTo>
                  <a:pt x="11740" y="11351"/>
                </a:lnTo>
                <a:lnTo>
                  <a:pt x="11740" y="11383"/>
                </a:lnTo>
                <a:lnTo>
                  <a:pt x="11643" y="11351"/>
                </a:lnTo>
                <a:lnTo>
                  <a:pt x="11416" y="11222"/>
                </a:lnTo>
                <a:lnTo>
                  <a:pt x="11384" y="11189"/>
                </a:lnTo>
                <a:lnTo>
                  <a:pt x="11481" y="11125"/>
                </a:lnTo>
                <a:lnTo>
                  <a:pt x="11546" y="11092"/>
                </a:lnTo>
                <a:close/>
                <a:moveTo>
                  <a:pt x="10123" y="11028"/>
                </a:moveTo>
                <a:lnTo>
                  <a:pt x="10187" y="11060"/>
                </a:lnTo>
                <a:lnTo>
                  <a:pt x="10284" y="11092"/>
                </a:lnTo>
                <a:lnTo>
                  <a:pt x="10349" y="11254"/>
                </a:lnTo>
                <a:lnTo>
                  <a:pt x="10317" y="11448"/>
                </a:lnTo>
                <a:lnTo>
                  <a:pt x="10123" y="11028"/>
                </a:lnTo>
                <a:close/>
                <a:moveTo>
                  <a:pt x="12483" y="11254"/>
                </a:moveTo>
                <a:lnTo>
                  <a:pt x="13163" y="11383"/>
                </a:lnTo>
                <a:lnTo>
                  <a:pt x="12742" y="11448"/>
                </a:lnTo>
                <a:lnTo>
                  <a:pt x="12451" y="11319"/>
                </a:lnTo>
                <a:lnTo>
                  <a:pt x="12483" y="11254"/>
                </a:lnTo>
                <a:close/>
                <a:moveTo>
                  <a:pt x="14585" y="11771"/>
                </a:moveTo>
                <a:lnTo>
                  <a:pt x="15103" y="11836"/>
                </a:lnTo>
                <a:lnTo>
                  <a:pt x="14553" y="11836"/>
                </a:lnTo>
                <a:lnTo>
                  <a:pt x="13906" y="11771"/>
                </a:lnTo>
                <a:close/>
                <a:moveTo>
                  <a:pt x="22185" y="11642"/>
                </a:moveTo>
                <a:lnTo>
                  <a:pt x="22250" y="11674"/>
                </a:lnTo>
                <a:lnTo>
                  <a:pt x="22282" y="11739"/>
                </a:lnTo>
                <a:lnTo>
                  <a:pt x="22315" y="11739"/>
                </a:lnTo>
                <a:lnTo>
                  <a:pt x="22282" y="11868"/>
                </a:lnTo>
                <a:lnTo>
                  <a:pt x="22282" y="11933"/>
                </a:lnTo>
                <a:lnTo>
                  <a:pt x="22250" y="12063"/>
                </a:lnTo>
                <a:lnTo>
                  <a:pt x="22250" y="11933"/>
                </a:lnTo>
                <a:lnTo>
                  <a:pt x="22250" y="11836"/>
                </a:lnTo>
                <a:lnTo>
                  <a:pt x="22250" y="11739"/>
                </a:lnTo>
                <a:lnTo>
                  <a:pt x="22185" y="11642"/>
                </a:lnTo>
                <a:close/>
                <a:moveTo>
                  <a:pt x="11190" y="12063"/>
                </a:moveTo>
                <a:lnTo>
                  <a:pt x="11125" y="12192"/>
                </a:lnTo>
                <a:lnTo>
                  <a:pt x="11093" y="12127"/>
                </a:lnTo>
                <a:lnTo>
                  <a:pt x="11190" y="12063"/>
                </a:lnTo>
                <a:close/>
                <a:moveTo>
                  <a:pt x="21344" y="12095"/>
                </a:moveTo>
                <a:lnTo>
                  <a:pt x="21053" y="12321"/>
                </a:lnTo>
                <a:lnTo>
                  <a:pt x="21053" y="12257"/>
                </a:lnTo>
                <a:lnTo>
                  <a:pt x="21053" y="12192"/>
                </a:lnTo>
                <a:lnTo>
                  <a:pt x="21312" y="12095"/>
                </a:lnTo>
                <a:close/>
                <a:moveTo>
                  <a:pt x="21959" y="12580"/>
                </a:moveTo>
                <a:lnTo>
                  <a:pt x="21732" y="12936"/>
                </a:lnTo>
                <a:lnTo>
                  <a:pt x="21506" y="13227"/>
                </a:lnTo>
                <a:lnTo>
                  <a:pt x="21668" y="12903"/>
                </a:lnTo>
                <a:lnTo>
                  <a:pt x="21959" y="12580"/>
                </a:lnTo>
                <a:close/>
                <a:moveTo>
                  <a:pt x="14521" y="13356"/>
                </a:moveTo>
                <a:lnTo>
                  <a:pt x="14521" y="13388"/>
                </a:lnTo>
                <a:lnTo>
                  <a:pt x="14424" y="13356"/>
                </a:lnTo>
                <a:close/>
                <a:moveTo>
                  <a:pt x="15232" y="13388"/>
                </a:moveTo>
                <a:lnTo>
                  <a:pt x="15750" y="13421"/>
                </a:lnTo>
                <a:lnTo>
                  <a:pt x="15879" y="13453"/>
                </a:lnTo>
                <a:lnTo>
                  <a:pt x="15620" y="13453"/>
                </a:lnTo>
                <a:lnTo>
                  <a:pt x="15297" y="13485"/>
                </a:lnTo>
                <a:lnTo>
                  <a:pt x="15232" y="13388"/>
                </a:lnTo>
                <a:close/>
                <a:moveTo>
                  <a:pt x="16655" y="13485"/>
                </a:moveTo>
                <a:lnTo>
                  <a:pt x="16785" y="13518"/>
                </a:lnTo>
                <a:lnTo>
                  <a:pt x="16979" y="13550"/>
                </a:lnTo>
                <a:lnTo>
                  <a:pt x="16623" y="13615"/>
                </a:lnTo>
                <a:lnTo>
                  <a:pt x="16623" y="13550"/>
                </a:lnTo>
                <a:lnTo>
                  <a:pt x="16655" y="13485"/>
                </a:lnTo>
                <a:close/>
                <a:moveTo>
                  <a:pt x="14844" y="15199"/>
                </a:moveTo>
                <a:lnTo>
                  <a:pt x="14877" y="15296"/>
                </a:lnTo>
                <a:lnTo>
                  <a:pt x="14585" y="15199"/>
                </a:lnTo>
                <a:close/>
                <a:moveTo>
                  <a:pt x="16623" y="15329"/>
                </a:moveTo>
                <a:lnTo>
                  <a:pt x="16623" y="15393"/>
                </a:lnTo>
                <a:lnTo>
                  <a:pt x="16235" y="15393"/>
                </a:lnTo>
                <a:lnTo>
                  <a:pt x="16623" y="15329"/>
                </a:lnTo>
                <a:close/>
                <a:moveTo>
                  <a:pt x="13648" y="15652"/>
                </a:moveTo>
                <a:lnTo>
                  <a:pt x="13874" y="15749"/>
                </a:lnTo>
                <a:lnTo>
                  <a:pt x="14456" y="16008"/>
                </a:lnTo>
                <a:lnTo>
                  <a:pt x="14100" y="15879"/>
                </a:lnTo>
                <a:lnTo>
                  <a:pt x="13874" y="15782"/>
                </a:lnTo>
                <a:lnTo>
                  <a:pt x="13648" y="15652"/>
                </a:lnTo>
                <a:close/>
                <a:moveTo>
                  <a:pt x="18013" y="15782"/>
                </a:moveTo>
                <a:lnTo>
                  <a:pt x="17852" y="15846"/>
                </a:lnTo>
                <a:lnTo>
                  <a:pt x="17496" y="15943"/>
                </a:lnTo>
                <a:lnTo>
                  <a:pt x="17108" y="16040"/>
                </a:lnTo>
                <a:lnTo>
                  <a:pt x="16720" y="16137"/>
                </a:lnTo>
                <a:lnTo>
                  <a:pt x="16752" y="16008"/>
                </a:lnTo>
                <a:lnTo>
                  <a:pt x="17399" y="15911"/>
                </a:lnTo>
                <a:lnTo>
                  <a:pt x="18013" y="15782"/>
                </a:lnTo>
                <a:close/>
                <a:moveTo>
                  <a:pt x="4884" y="0"/>
                </a:moveTo>
                <a:lnTo>
                  <a:pt x="4496" y="32"/>
                </a:lnTo>
                <a:lnTo>
                  <a:pt x="4140" y="97"/>
                </a:lnTo>
                <a:lnTo>
                  <a:pt x="3752" y="162"/>
                </a:lnTo>
                <a:lnTo>
                  <a:pt x="3105" y="323"/>
                </a:lnTo>
                <a:lnTo>
                  <a:pt x="2458" y="550"/>
                </a:lnTo>
                <a:lnTo>
                  <a:pt x="2005" y="776"/>
                </a:lnTo>
                <a:lnTo>
                  <a:pt x="1488" y="1035"/>
                </a:lnTo>
                <a:lnTo>
                  <a:pt x="1165" y="1197"/>
                </a:lnTo>
                <a:lnTo>
                  <a:pt x="841" y="1455"/>
                </a:lnTo>
                <a:lnTo>
                  <a:pt x="518" y="1779"/>
                </a:lnTo>
                <a:lnTo>
                  <a:pt x="356" y="2005"/>
                </a:lnTo>
                <a:lnTo>
                  <a:pt x="194" y="2231"/>
                </a:lnTo>
                <a:lnTo>
                  <a:pt x="65" y="2425"/>
                </a:lnTo>
                <a:lnTo>
                  <a:pt x="33" y="2587"/>
                </a:lnTo>
                <a:lnTo>
                  <a:pt x="0" y="2749"/>
                </a:lnTo>
                <a:lnTo>
                  <a:pt x="0" y="2943"/>
                </a:lnTo>
                <a:lnTo>
                  <a:pt x="33" y="3105"/>
                </a:lnTo>
                <a:lnTo>
                  <a:pt x="65" y="3266"/>
                </a:lnTo>
                <a:lnTo>
                  <a:pt x="130" y="3428"/>
                </a:lnTo>
                <a:lnTo>
                  <a:pt x="292" y="3719"/>
                </a:lnTo>
                <a:lnTo>
                  <a:pt x="550" y="4010"/>
                </a:lnTo>
                <a:lnTo>
                  <a:pt x="809" y="4236"/>
                </a:lnTo>
                <a:lnTo>
                  <a:pt x="1100" y="4430"/>
                </a:lnTo>
                <a:lnTo>
                  <a:pt x="1391" y="4625"/>
                </a:lnTo>
                <a:lnTo>
                  <a:pt x="1779" y="4851"/>
                </a:lnTo>
                <a:lnTo>
                  <a:pt x="2038" y="4980"/>
                </a:lnTo>
                <a:lnTo>
                  <a:pt x="2652" y="5207"/>
                </a:lnTo>
                <a:lnTo>
                  <a:pt x="3331" y="5401"/>
                </a:lnTo>
                <a:lnTo>
                  <a:pt x="4043" y="5562"/>
                </a:lnTo>
                <a:lnTo>
                  <a:pt x="5175" y="5789"/>
                </a:lnTo>
                <a:lnTo>
                  <a:pt x="5789" y="6015"/>
                </a:lnTo>
                <a:lnTo>
                  <a:pt x="6404" y="6306"/>
                </a:lnTo>
                <a:lnTo>
                  <a:pt x="6727" y="6500"/>
                </a:lnTo>
                <a:lnTo>
                  <a:pt x="7018" y="6694"/>
                </a:lnTo>
                <a:lnTo>
                  <a:pt x="7244" y="6856"/>
                </a:lnTo>
                <a:lnTo>
                  <a:pt x="7406" y="7050"/>
                </a:lnTo>
                <a:lnTo>
                  <a:pt x="7762" y="7503"/>
                </a:lnTo>
                <a:lnTo>
                  <a:pt x="7956" y="7761"/>
                </a:lnTo>
                <a:lnTo>
                  <a:pt x="8150" y="8085"/>
                </a:lnTo>
                <a:lnTo>
                  <a:pt x="8409" y="8667"/>
                </a:lnTo>
                <a:lnTo>
                  <a:pt x="8667" y="9443"/>
                </a:lnTo>
                <a:lnTo>
                  <a:pt x="8764" y="9863"/>
                </a:lnTo>
                <a:lnTo>
                  <a:pt x="8861" y="10284"/>
                </a:lnTo>
                <a:lnTo>
                  <a:pt x="8991" y="10704"/>
                </a:lnTo>
                <a:lnTo>
                  <a:pt x="9152" y="11060"/>
                </a:lnTo>
                <a:lnTo>
                  <a:pt x="9379" y="11739"/>
                </a:lnTo>
                <a:lnTo>
                  <a:pt x="9670" y="12515"/>
                </a:lnTo>
                <a:lnTo>
                  <a:pt x="10026" y="13259"/>
                </a:lnTo>
                <a:lnTo>
                  <a:pt x="10284" y="13679"/>
                </a:lnTo>
                <a:lnTo>
                  <a:pt x="10575" y="14068"/>
                </a:lnTo>
                <a:lnTo>
                  <a:pt x="10899" y="14456"/>
                </a:lnTo>
                <a:lnTo>
                  <a:pt x="11287" y="14779"/>
                </a:lnTo>
                <a:lnTo>
                  <a:pt x="11804" y="15264"/>
                </a:lnTo>
                <a:lnTo>
                  <a:pt x="12354" y="15685"/>
                </a:lnTo>
                <a:lnTo>
                  <a:pt x="12839" y="15976"/>
                </a:lnTo>
                <a:lnTo>
                  <a:pt x="13357" y="16234"/>
                </a:lnTo>
                <a:lnTo>
                  <a:pt x="13648" y="16396"/>
                </a:lnTo>
                <a:lnTo>
                  <a:pt x="13939" y="16493"/>
                </a:lnTo>
                <a:lnTo>
                  <a:pt x="14553" y="16687"/>
                </a:lnTo>
                <a:lnTo>
                  <a:pt x="14909" y="16784"/>
                </a:lnTo>
                <a:lnTo>
                  <a:pt x="15265" y="16849"/>
                </a:lnTo>
                <a:lnTo>
                  <a:pt x="16008" y="16849"/>
                </a:lnTo>
                <a:lnTo>
                  <a:pt x="16526" y="16816"/>
                </a:lnTo>
                <a:lnTo>
                  <a:pt x="17043" y="16719"/>
                </a:lnTo>
                <a:lnTo>
                  <a:pt x="17528" y="16622"/>
                </a:lnTo>
                <a:lnTo>
                  <a:pt x="18046" y="16461"/>
                </a:lnTo>
                <a:lnTo>
                  <a:pt x="18563" y="16267"/>
                </a:lnTo>
                <a:lnTo>
                  <a:pt x="18822" y="16137"/>
                </a:lnTo>
                <a:lnTo>
                  <a:pt x="19081" y="16008"/>
                </a:lnTo>
                <a:lnTo>
                  <a:pt x="19436" y="15814"/>
                </a:lnTo>
                <a:lnTo>
                  <a:pt x="19760" y="15587"/>
                </a:lnTo>
                <a:lnTo>
                  <a:pt x="20407" y="15102"/>
                </a:lnTo>
                <a:lnTo>
                  <a:pt x="20827" y="14779"/>
                </a:lnTo>
                <a:lnTo>
                  <a:pt x="21312" y="14326"/>
                </a:lnTo>
                <a:lnTo>
                  <a:pt x="21797" y="13841"/>
                </a:lnTo>
                <a:lnTo>
                  <a:pt x="22024" y="13582"/>
                </a:lnTo>
                <a:lnTo>
                  <a:pt x="22250" y="13324"/>
                </a:lnTo>
                <a:lnTo>
                  <a:pt x="22509" y="12936"/>
                </a:lnTo>
                <a:lnTo>
                  <a:pt x="22735" y="12548"/>
                </a:lnTo>
                <a:lnTo>
                  <a:pt x="22800" y="12418"/>
                </a:lnTo>
                <a:lnTo>
                  <a:pt x="22832" y="12257"/>
                </a:lnTo>
                <a:lnTo>
                  <a:pt x="22864" y="12160"/>
                </a:lnTo>
                <a:lnTo>
                  <a:pt x="22897" y="11868"/>
                </a:lnTo>
                <a:lnTo>
                  <a:pt x="22897" y="11642"/>
                </a:lnTo>
                <a:lnTo>
                  <a:pt x="22800" y="11448"/>
                </a:lnTo>
                <a:lnTo>
                  <a:pt x="22703" y="11286"/>
                </a:lnTo>
                <a:lnTo>
                  <a:pt x="22509" y="11157"/>
                </a:lnTo>
                <a:lnTo>
                  <a:pt x="22315" y="11092"/>
                </a:lnTo>
                <a:lnTo>
                  <a:pt x="22088" y="11060"/>
                </a:lnTo>
                <a:lnTo>
                  <a:pt x="21797" y="11028"/>
                </a:lnTo>
                <a:lnTo>
                  <a:pt x="21635" y="11060"/>
                </a:lnTo>
                <a:lnTo>
                  <a:pt x="21441" y="11125"/>
                </a:lnTo>
                <a:lnTo>
                  <a:pt x="21086" y="11222"/>
                </a:lnTo>
                <a:lnTo>
                  <a:pt x="20633" y="11351"/>
                </a:lnTo>
                <a:lnTo>
                  <a:pt x="20213" y="11448"/>
                </a:lnTo>
                <a:lnTo>
                  <a:pt x="19210" y="11642"/>
                </a:lnTo>
                <a:lnTo>
                  <a:pt x="18757" y="11707"/>
                </a:lnTo>
                <a:lnTo>
                  <a:pt x="18272" y="11739"/>
                </a:lnTo>
                <a:lnTo>
                  <a:pt x="17819" y="11804"/>
                </a:lnTo>
                <a:lnTo>
                  <a:pt x="17625" y="11804"/>
                </a:lnTo>
                <a:lnTo>
                  <a:pt x="17367" y="11771"/>
                </a:lnTo>
                <a:lnTo>
                  <a:pt x="17334" y="11771"/>
                </a:lnTo>
                <a:lnTo>
                  <a:pt x="17076" y="11739"/>
                </a:lnTo>
                <a:lnTo>
                  <a:pt x="16752" y="11642"/>
                </a:lnTo>
                <a:lnTo>
                  <a:pt x="16299" y="11448"/>
                </a:lnTo>
                <a:lnTo>
                  <a:pt x="15944" y="11286"/>
                </a:lnTo>
                <a:lnTo>
                  <a:pt x="15782" y="11189"/>
                </a:lnTo>
                <a:lnTo>
                  <a:pt x="15620" y="11092"/>
                </a:lnTo>
                <a:lnTo>
                  <a:pt x="15459" y="10963"/>
                </a:lnTo>
                <a:lnTo>
                  <a:pt x="15297" y="10769"/>
                </a:lnTo>
                <a:lnTo>
                  <a:pt x="15103" y="10478"/>
                </a:lnTo>
                <a:lnTo>
                  <a:pt x="14812" y="9960"/>
                </a:lnTo>
                <a:lnTo>
                  <a:pt x="14715" y="9734"/>
                </a:lnTo>
                <a:lnTo>
                  <a:pt x="14585" y="9411"/>
                </a:lnTo>
                <a:lnTo>
                  <a:pt x="14327" y="8505"/>
                </a:lnTo>
                <a:lnTo>
                  <a:pt x="14165" y="8020"/>
                </a:lnTo>
                <a:lnTo>
                  <a:pt x="13971" y="7503"/>
                </a:lnTo>
                <a:lnTo>
                  <a:pt x="13583" y="6112"/>
                </a:lnTo>
                <a:lnTo>
                  <a:pt x="13357" y="5498"/>
                </a:lnTo>
                <a:lnTo>
                  <a:pt x="13066" y="4883"/>
                </a:lnTo>
                <a:lnTo>
                  <a:pt x="12904" y="4560"/>
                </a:lnTo>
                <a:lnTo>
                  <a:pt x="12710" y="4269"/>
                </a:lnTo>
                <a:lnTo>
                  <a:pt x="12289" y="3654"/>
                </a:lnTo>
                <a:lnTo>
                  <a:pt x="11934" y="3266"/>
                </a:lnTo>
                <a:lnTo>
                  <a:pt x="11578" y="2911"/>
                </a:lnTo>
                <a:lnTo>
                  <a:pt x="11222" y="2587"/>
                </a:lnTo>
                <a:lnTo>
                  <a:pt x="10802" y="2264"/>
                </a:lnTo>
                <a:lnTo>
                  <a:pt x="10381" y="1973"/>
                </a:lnTo>
                <a:lnTo>
                  <a:pt x="9929" y="1714"/>
                </a:lnTo>
                <a:lnTo>
                  <a:pt x="9411" y="1391"/>
                </a:lnTo>
                <a:lnTo>
                  <a:pt x="8861" y="1067"/>
                </a:lnTo>
                <a:lnTo>
                  <a:pt x="8441" y="873"/>
                </a:lnTo>
                <a:lnTo>
                  <a:pt x="8085" y="711"/>
                </a:lnTo>
                <a:lnTo>
                  <a:pt x="7341" y="517"/>
                </a:lnTo>
                <a:lnTo>
                  <a:pt x="6598" y="323"/>
                </a:lnTo>
                <a:lnTo>
                  <a:pt x="5919" y="162"/>
                </a:lnTo>
                <a:lnTo>
                  <a:pt x="5595" y="65"/>
                </a:lnTo>
                <a:lnTo>
                  <a:pt x="5272" y="32"/>
                </a:lnTo>
                <a:lnTo>
                  <a:pt x="507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rona One"/>
              <a:buNone/>
              <a:defRPr sz="2400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8" r:id="rId5"/>
    <p:sldLayoutId id="2147483661" r:id="rId6"/>
    <p:sldLayoutId id="2147483664" r:id="rId7"/>
    <p:sldLayoutId id="2147483665" r:id="rId8"/>
    <p:sldLayoutId id="214748366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>
            <a:spLocks noGrp="1"/>
          </p:cNvSpPr>
          <p:nvPr>
            <p:ph type="subTitle" idx="1"/>
          </p:nvPr>
        </p:nvSpPr>
        <p:spPr>
          <a:xfrm>
            <a:off x="3441950" y="4067200"/>
            <a:ext cx="498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5 – HW3 </a:t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8717099" y="2989288"/>
            <a:ext cx="54" cy="1795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0"/>
                </a:moveTo>
                <a:lnTo>
                  <a:pt x="0" y="0"/>
                </a:lnTo>
                <a:lnTo>
                  <a:pt x="0" y="32"/>
                </a:lnTo>
                <a:lnTo>
                  <a:pt x="0" y="32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8535942" y="2482741"/>
            <a:ext cx="126663" cy="105561"/>
          </a:xfrm>
          <a:custGeom>
            <a:avLst/>
            <a:gdLst/>
            <a:ahLst/>
            <a:cxnLst/>
            <a:rect l="l" t="t" r="r" b="b"/>
            <a:pathLst>
              <a:path w="2329" h="1941" extrusionOk="0">
                <a:moveTo>
                  <a:pt x="647" y="0"/>
                </a:moveTo>
                <a:lnTo>
                  <a:pt x="453" y="65"/>
                </a:lnTo>
                <a:lnTo>
                  <a:pt x="292" y="162"/>
                </a:lnTo>
                <a:lnTo>
                  <a:pt x="130" y="291"/>
                </a:lnTo>
                <a:lnTo>
                  <a:pt x="33" y="485"/>
                </a:lnTo>
                <a:lnTo>
                  <a:pt x="1" y="679"/>
                </a:lnTo>
                <a:lnTo>
                  <a:pt x="1" y="906"/>
                </a:lnTo>
                <a:lnTo>
                  <a:pt x="33" y="1068"/>
                </a:lnTo>
                <a:lnTo>
                  <a:pt x="98" y="1229"/>
                </a:lnTo>
                <a:lnTo>
                  <a:pt x="195" y="1359"/>
                </a:lnTo>
                <a:lnTo>
                  <a:pt x="292" y="1488"/>
                </a:lnTo>
                <a:lnTo>
                  <a:pt x="356" y="1553"/>
                </a:lnTo>
                <a:lnTo>
                  <a:pt x="518" y="1682"/>
                </a:lnTo>
                <a:lnTo>
                  <a:pt x="647" y="1779"/>
                </a:lnTo>
                <a:lnTo>
                  <a:pt x="906" y="1876"/>
                </a:lnTo>
                <a:lnTo>
                  <a:pt x="971" y="1876"/>
                </a:lnTo>
                <a:lnTo>
                  <a:pt x="1294" y="1941"/>
                </a:lnTo>
                <a:lnTo>
                  <a:pt x="1423" y="1941"/>
                </a:lnTo>
                <a:lnTo>
                  <a:pt x="1617" y="1908"/>
                </a:lnTo>
                <a:lnTo>
                  <a:pt x="1682" y="1908"/>
                </a:lnTo>
                <a:lnTo>
                  <a:pt x="1812" y="1876"/>
                </a:lnTo>
                <a:lnTo>
                  <a:pt x="1973" y="1844"/>
                </a:lnTo>
                <a:lnTo>
                  <a:pt x="2103" y="1779"/>
                </a:lnTo>
                <a:lnTo>
                  <a:pt x="2135" y="1747"/>
                </a:lnTo>
                <a:lnTo>
                  <a:pt x="2232" y="1617"/>
                </a:lnTo>
                <a:lnTo>
                  <a:pt x="2297" y="1456"/>
                </a:lnTo>
                <a:lnTo>
                  <a:pt x="2329" y="1359"/>
                </a:lnTo>
                <a:lnTo>
                  <a:pt x="2329" y="1262"/>
                </a:lnTo>
                <a:lnTo>
                  <a:pt x="2297" y="1132"/>
                </a:lnTo>
                <a:lnTo>
                  <a:pt x="2264" y="1035"/>
                </a:lnTo>
                <a:lnTo>
                  <a:pt x="2200" y="906"/>
                </a:lnTo>
                <a:lnTo>
                  <a:pt x="2135" y="809"/>
                </a:lnTo>
                <a:lnTo>
                  <a:pt x="2006" y="615"/>
                </a:lnTo>
                <a:lnTo>
                  <a:pt x="1941" y="485"/>
                </a:lnTo>
                <a:lnTo>
                  <a:pt x="1844" y="388"/>
                </a:lnTo>
                <a:lnTo>
                  <a:pt x="1812" y="356"/>
                </a:lnTo>
                <a:lnTo>
                  <a:pt x="1617" y="194"/>
                </a:lnTo>
                <a:lnTo>
                  <a:pt x="1391" y="97"/>
                </a:lnTo>
                <a:lnTo>
                  <a:pt x="1359" y="97"/>
                </a:lnTo>
                <a:lnTo>
                  <a:pt x="1326" y="65"/>
                </a:lnTo>
                <a:lnTo>
                  <a:pt x="1068" y="33"/>
                </a:lnTo>
                <a:lnTo>
                  <a:pt x="1003" y="33"/>
                </a:lnTo>
                <a:lnTo>
                  <a:pt x="84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24"/>
          <p:cNvGrpSpPr/>
          <p:nvPr/>
        </p:nvGrpSpPr>
        <p:grpSpPr>
          <a:xfrm>
            <a:off x="605511" y="192873"/>
            <a:ext cx="3230602" cy="4506509"/>
            <a:chOff x="605511" y="192873"/>
            <a:chExt cx="3230602" cy="4506509"/>
          </a:xfrm>
        </p:grpSpPr>
        <p:sp>
          <p:nvSpPr>
            <p:cNvPr id="328" name="Google Shape;328;p24"/>
            <p:cNvSpPr/>
            <p:nvPr/>
          </p:nvSpPr>
          <p:spPr>
            <a:xfrm>
              <a:off x="669150" y="3088973"/>
              <a:ext cx="2714459" cy="1371834"/>
            </a:xfrm>
            <a:custGeom>
              <a:avLst/>
              <a:gdLst/>
              <a:ahLst/>
              <a:cxnLst/>
              <a:rect l="l" t="t" r="r" b="b"/>
              <a:pathLst>
                <a:path w="33084" h="16720" extrusionOk="0">
                  <a:moveTo>
                    <a:pt x="16526" y="550"/>
                  </a:moveTo>
                  <a:lnTo>
                    <a:pt x="17787" y="582"/>
                  </a:lnTo>
                  <a:lnTo>
                    <a:pt x="17076" y="615"/>
                  </a:lnTo>
                  <a:lnTo>
                    <a:pt x="16623" y="647"/>
                  </a:lnTo>
                  <a:lnTo>
                    <a:pt x="16591" y="615"/>
                  </a:lnTo>
                  <a:lnTo>
                    <a:pt x="16526" y="550"/>
                  </a:lnTo>
                  <a:close/>
                  <a:moveTo>
                    <a:pt x="22541" y="744"/>
                  </a:moveTo>
                  <a:lnTo>
                    <a:pt x="23544" y="809"/>
                  </a:lnTo>
                  <a:lnTo>
                    <a:pt x="23479" y="873"/>
                  </a:lnTo>
                  <a:lnTo>
                    <a:pt x="23285" y="873"/>
                  </a:lnTo>
                  <a:lnTo>
                    <a:pt x="22735" y="809"/>
                  </a:lnTo>
                  <a:lnTo>
                    <a:pt x="22282" y="744"/>
                  </a:lnTo>
                  <a:close/>
                  <a:moveTo>
                    <a:pt x="25743" y="1035"/>
                  </a:moveTo>
                  <a:lnTo>
                    <a:pt x="25937" y="1068"/>
                  </a:lnTo>
                  <a:lnTo>
                    <a:pt x="26486" y="1197"/>
                  </a:lnTo>
                  <a:lnTo>
                    <a:pt x="26486" y="1197"/>
                  </a:lnTo>
                  <a:lnTo>
                    <a:pt x="26195" y="1165"/>
                  </a:lnTo>
                  <a:lnTo>
                    <a:pt x="25743" y="1035"/>
                  </a:lnTo>
                  <a:close/>
                  <a:moveTo>
                    <a:pt x="7988" y="1617"/>
                  </a:moveTo>
                  <a:lnTo>
                    <a:pt x="8021" y="1650"/>
                  </a:lnTo>
                  <a:lnTo>
                    <a:pt x="7891" y="1682"/>
                  </a:lnTo>
                  <a:lnTo>
                    <a:pt x="7859" y="1682"/>
                  </a:lnTo>
                  <a:lnTo>
                    <a:pt x="7762" y="1714"/>
                  </a:lnTo>
                  <a:lnTo>
                    <a:pt x="7665" y="1714"/>
                  </a:lnTo>
                  <a:lnTo>
                    <a:pt x="7568" y="1747"/>
                  </a:lnTo>
                  <a:lnTo>
                    <a:pt x="7471" y="1779"/>
                  </a:lnTo>
                  <a:lnTo>
                    <a:pt x="6857" y="1908"/>
                  </a:lnTo>
                  <a:lnTo>
                    <a:pt x="7245" y="1779"/>
                  </a:lnTo>
                  <a:lnTo>
                    <a:pt x="7633" y="1714"/>
                  </a:lnTo>
                  <a:lnTo>
                    <a:pt x="7988" y="1617"/>
                  </a:lnTo>
                  <a:close/>
                  <a:moveTo>
                    <a:pt x="6889" y="2426"/>
                  </a:moveTo>
                  <a:lnTo>
                    <a:pt x="6145" y="2652"/>
                  </a:lnTo>
                  <a:lnTo>
                    <a:pt x="5951" y="2684"/>
                  </a:lnTo>
                  <a:lnTo>
                    <a:pt x="5434" y="2814"/>
                  </a:lnTo>
                  <a:lnTo>
                    <a:pt x="4852" y="2846"/>
                  </a:lnTo>
                  <a:lnTo>
                    <a:pt x="5951" y="2587"/>
                  </a:lnTo>
                  <a:lnTo>
                    <a:pt x="6889" y="2426"/>
                  </a:lnTo>
                  <a:close/>
                  <a:moveTo>
                    <a:pt x="21409" y="2814"/>
                  </a:moveTo>
                  <a:lnTo>
                    <a:pt x="21086" y="2846"/>
                  </a:lnTo>
                  <a:lnTo>
                    <a:pt x="21086" y="2814"/>
                  </a:lnTo>
                  <a:close/>
                  <a:moveTo>
                    <a:pt x="20536" y="2846"/>
                  </a:moveTo>
                  <a:lnTo>
                    <a:pt x="20601" y="2879"/>
                  </a:lnTo>
                  <a:lnTo>
                    <a:pt x="20277" y="2911"/>
                  </a:lnTo>
                  <a:lnTo>
                    <a:pt x="19566" y="2879"/>
                  </a:lnTo>
                  <a:lnTo>
                    <a:pt x="20536" y="2846"/>
                  </a:lnTo>
                  <a:close/>
                  <a:moveTo>
                    <a:pt x="13066" y="3105"/>
                  </a:moveTo>
                  <a:lnTo>
                    <a:pt x="12904" y="3137"/>
                  </a:lnTo>
                  <a:lnTo>
                    <a:pt x="10899" y="3267"/>
                  </a:lnTo>
                  <a:lnTo>
                    <a:pt x="9411" y="3331"/>
                  </a:lnTo>
                  <a:lnTo>
                    <a:pt x="9605" y="3299"/>
                  </a:lnTo>
                  <a:lnTo>
                    <a:pt x="10576" y="3105"/>
                  </a:lnTo>
                  <a:close/>
                  <a:moveTo>
                    <a:pt x="5207" y="3655"/>
                  </a:moveTo>
                  <a:lnTo>
                    <a:pt x="5046" y="3719"/>
                  </a:lnTo>
                  <a:lnTo>
                    <a:pt x="5110" y="3655"/>
                  </a:lnTo>
                  <a:close/>
                  <a:moveTo>
                    <a:pt x="20956" y="3881"/>
                  </a:moveTo>
                  <a:lnTo>
                    <a:pt x="21053" y="3913"/>
                  </a:lnTo>
                  <a:lnTo>
                    <a:pt x="21118" y="3946"/>
                  </a:lnTo>
                  <a:lnTo>
                    <a:pt x="21345" y="3946"/>
                  </a:lnTo>
                  <a:lnTo>
                    <a:pt x="20342" y="4010"/>
                  </a:lnTo>
                  <a:lnTo>
                    <a:pt x="20342" y="4010"/>
                  </a:lnTo>
                  <a:lnTo>
                    <a:pt x="20956" y="3881"/>
                  </a:lnTo>
                  <a:close/>
                  <a:moveTo>
                    <a:pt x="27101" y="3978"/>
                  </a:moveTo>
                  <a:lnTo>
                    <a:pt x="27198" y="4010"/>
                  </a:lnTo>
                  <a:lnTo>
                    <a:pt x="27392" y="4075"/>
                  </a:lnTo>
                  <a:lnTo>
                    <a:pt x="27392" y="4075"/>
                  </a:lnTo>
                  <a:lnTo>
                    <a:pt x="27069" y="4010"/>
                  </a:lnTo>
                  <a:lnTo>
                    <a:pt x="27101" y="3978"/>
                  </a:lnTo>
                  <a:close/>
                  <a:moveTo>
                    <a:pt x="28492" y="4075"/>
                  </a:moveTo>
                  <a:lnTo>
                    <a:pt x="28427" y="4107"/>
                  </a:lnTo>
                  <a:lnTo>
                    <a:pt x="28395" y="4107"/>
                  </a:lnTo>
                  <a:lnTo>
                    <a:pt x="28395" y="4075"/>
                  </a:lnTo>
                  <a:close/>
                  <a:moveTo>
                    <a:pt x="9120" y="3913"/>
                  </a:moveTo>
                  <a:lnTo>
                    <a:pt x="8506" y="4043"/>
                  </a:lnTo>
                  <a:lnTo>
                    <a:pt x="7406" y="4172"/>
                  </a:lnTo>
                  <a:lnTo>
                    <a:pt x="8085" y="3946"/>
                  </a:lnTo>
                  <a:lnTo>
                    <a:pt x="9120" y="3913"/>
                  </a:lnTo>
                  <a:close/>
                  <a:moveTo>
                    <a:pt x="29656" y="4334"/>
                  </a:moveTo>
                  <a:lnTo>
                    <a:pt x="29688" y="4366"/>
                  </a:lnTo>
                  <a:lnTo>
                    <a:pt x="29850" y="4657"/>
                  </a:lnTo>
                  <a:lnTo>
                    <a:pt x="29656" y="4560"/>
                  </a:lnTo>
                  <a:lnTo>
                    <a:pt x="29429" y="4463"/>
                  </a:lnTo>
                  <a:lnTo>
                    <a:pt x="29656" y="4334"/>
                  </a:lnTo>
                  <a:close/>
                  <a:moveTo>
                    <a:pt x="18725" y="3752"/>
                  </a:moveTo>
                  <a:lnTo>
                    <a:pt x="18628" y="3816"/>
                  </a:lnTo>
                  <a:lnTo>
                    <a:pt x="18563" y="3913"/>
                  </a:lnTo>
                  <a:lnTo>
                    <a:pt x="18531" y="4010"/>
                  </a:lnTo>
                  <a:lnTo>
                    <a:pt x="18531" y="4107"/>
                  </a:lnTo>
                  <a:lnTo>
                    <a:pt x="16817" y="4269"/>
                  </a:lnTo>
                  <a:lnTo>
                    <a:pt x="15135" y="4431"/>
                  </a:lnTo>
                  <a:lnTo>
                    <a:pt x="14844" y="4463"/>
                  </a:lnTo>
                  <a:lnTo>
                    <a:pt x="11384" y="4819"/>
                  </a:lnTo>
                  <a:lnTo>
                    <a:pt x="11481" y="4787"/>
                  </a:lnTo>
                  <a:lnTo>
                    <a:pt x="12742" y="4560"/>
                  </a:lnTo>
                  <a:lnTo>
                    <a:pt x="13971" y="4366"/>
                  </a:lnTo>
                  <a:lnTo>
                    <a:pt x="16461" y="3946"/>
                  </a:lnTo>
                  <a:lnTo>
                    <a:pt x="18725" y="3752"/>
                  </a:lnTo>
                  <a:close/>
                  <a:moveTo>
                    <a:pt x="10931" y="4366"/>
                  </a:moveTo>
                  <a:lnTo>
                    <a:pt x="9120" y="4787"/>
                  </a:lnTo>
                  <a:lnTo>
                    <a:pt x="7309" y="5207"/>
                  </a:lnTo>
                  <a:lnTo>
                    <a:pt x="7083" y="5207"/>
                  </a:lnTo>
                  <a:lnTo>
                    <a:pt x="7083" y="5142"/>
                  </a:lnTo>
                  <a:lnTo>
                    <a:pt x="7051" y="5045"/>
                  </a:lnTo>
                  <a:lnTo>
                    <a:pt x="7018" y="4981"/>
                  </a:lnTo>
                  <a:lnTo>
                    <a:pt x="7439" y="4851"/>
                  </a:lnTo>
                  <a:lnTo>
                    <a:pt x="8150" y="4690"/>
                  </a:lnTo>
                  <a:lnTo>
                    <a:pt x="10931" y="4366"/>
                  </a:lnTo>
                  <a:close/>
                  <a:moveTo>
                    <a:pt x="8085" y="5757"/>
                  </a:moveTo>
                  <a:lnTo>
                    <a:pt x="7730" y="5821"/>
                  </a:lnTo>
                  <a:lnTo>
                    <a:pt x="7600" y="5789"/>
                  </a:lnTo>
                  <a:lnTo>
                    <a:pt x="7600" y="5789"/>
                  </a:lnTo>
                  <a:lnTo>
                    <a:pt x="8021" y="5757"/>
                  </a:lnTo>
                  <a:close/>
                  <a:moveTo>
                    <a:pt x="7379" y="5806"/>
                  </a:moveTo>
                  <a:lnTo>
                    <a:pt x="7212" y="5854"/>
                  </a:lnTo>
                  <a:lnTo>
                    <a:pt x="6986" y="5886"/>
                  </a:lnTo>
                  <a:lnTo>
                    <a:pt x="6630" y="5983"/>
                  </a:lnTo>
                  <a:lnTo>
                    <a:pt x="6630" y="5951"/>
                  </a:lnTo>
                  <a:lnTo>
                    <a:pt x="7180" y="5821"/>
                  </a:lnTo>
                  <a:lnTo>
                    <a:pt x="7379" y="5806"/>
                  </a:lnTo>
                  <a:close/>
                  <a:moveTo>
                    <a:pt x="16461" y="5530"/>
                  </a:moveTo>
                  <a:lnTo>
                    <a:pt x="14618" y="5789"/>
                  </a:lnTo>
                  <a:lnTo>
                    <a:pt x="11352" y="6112"/>
                  </a:lnTo>
                  <a:lnTo>
                    <a:pt x="11804" y="5983"/>
                  </a:lnTo>
                  <a:lnTo>
                    <a:pt x="13195" y="5821"/>
                  </a:lnTo>
                  <a:lnTo>
                    <a:pt x="14812" y="5660"/>
                  </a:lnTo>
                  <a:lnTo>
                    <a:pt x="16461" y="5530"/>
                  </a:lnTo>
                  <a:close/>
                  <a:moveTo>
                    <a:pt x="8668" y="6953"/>
                  </a:moveTo>
                  <a:lnTo>
                    <a:pt x="7988" y="7147"/>
                  </a:lnTo>
                  <a:lnTo>
                    <a:pt x="7956" y="7115"/>
                  </a:lnTo>
                  <a:lnTo>
                    <a:pt x="8085" y="7050"/>
                  </a:lnTo>
                  <a:lnTo>
                    <a:pt x="8182" y="6953"/>
                  </a:lnTo>
                  <a:close/>
                  <a:moveTo>
                    <a:pt x="24255" y="6856"/>
                  </a:moveTo>
                  <a:lnTo>
                    <a:pt x="24546" y="7018"/>
                  </a:lnTo>
                  <a:lnTo>
                    <a:pt x="24643" y="7050"/>
                  </a:lnTo>
                  <a:lnTo>
                    <a:pt x="22962" y="7050"/>
                  </a:lnTo>
                  <a:lnTo>
                    <a:pt x="21442" y="7115"/>
                  </a:lnTo>
                  <a:lnTo>
                    <a:pt x="19954" y="7212"/>
                  </a:lnTo>
                  <a:lnTo>
                    <a:pt x="20019" y="7147"/>
                  </a:lnTo>
                  <a:lnTo>
                    <a:pt x="24255" y="6856"/>
                  </a:lnTo>
                  <a:close/>
                  <a:moveTo>
                    <a:pt x="10187" y="7212"/>
                  </a:moveTo>
                  <a:lnTo>
                    <a:pt x="9993" y="7309"/>
                  </a:lnTo>
                  <a:lnTo>
                    <a:pt x="9832" y="7406"/>
                  </a:lnTo>
                  <a:lnTo>
                    <a:pt x="9250" y="7471"/>
                  </a:lnTo>
                  <a:lnTo>
                    <a:pt x="9088" y="7471"/>
                  </a:lnTo>
                  <a:lnTo>
                    <a:pt x="9993" y="7244"/>
                  </a:lnTo>
                  <a:lnTo>
                    <a:pt x="10187" y="7212"/>
                  </a:lnTo>
                  <a:close/>
                  <a:moveTo>
                    <a:pt x="680" y="7341"/>
                  </a:moveTo>
                  <a:lnTo>
                    <a:pt x="744" y="7471"/>
                  </a:lnTo>
                  <a:lnTo>
                    <a:pt x="809" y="7535"/>
                  </a:lnTo>
                  <a:lnTo>
                    <a:pt x="777" y="7568"/>
                  </a:lnTo>
                  <a:lnTo>
                    <a:pt x="712" y="7438"/>
                  </a:lnTo>
                  <a:lnTo>
                    <a:pt x="680" y="7341"/>
                  </a:lnTo>
                  <a:close/>
                  <a:moveTo>
                    <a:pt x="7665" y="7665"/>
                  </a:moveTo>
                  <a:lnTo>
                    <a:pt x="7730" y="7729"/>
                  </a:lnTo>
                  <a:lnTo>
                    <a:pt x="7827" y="7859"/>
                  </a:lnTo>
                  <a:lnTo>
                    <a:pt x="7988" y="7956"/>
                  </a:lnTo>
                  <a:lnTo>
                    <a:pt x="7503" y="8085"/>
                  </a:lnTo>
                  <a:lnTo>
                    <a:pt x="7439" y="8117"/>
                  </a:lnTo>
                  <a:lnTo>
                    <a:pt x="7406" y="7956"/>
                  </a:lnTo>
                  <a:lnTo>
                    <a:pt x="7342" y="7891"/>
                  </a:lnTo>
                  <a:lnTo>
                    <a:pt x="7309" y="7859"/>
                  </a:lnTo>
                  <a:lnTo>
                    <a:pt x="7212" y="7826"/>
                  </a:lnTo>
                  <a:lnTo>
                    <a:pt x="6921" y="7826"/>
                  </a:lnTo>
                  <a:lnTo>
                    <a:pt x="7212" y="7762"/>
                  </a:lnTo>
                  <a:lnTo>
                    <a:pt x="7503" y="7697"/>
                  </a:lnTo>
                  <a:lnTo>
                    <a:pt x="7471" y="7697"/>
                  </a:lnTo>
                  <a:lnTo>
                    <a:pt x="7665" y="7665"/>
                  </a:lnTo>
                  <a:close/>
                  <a:moveTo>
                    <a:pt x="27263" y="8214"/>
                  </a:moveTo>
                  <a:lnTo>
                    <a:pt x="27166" y="8247"/>
                  </a:lnTo>
                  <a:lnTo>
                    <a:pt x="27069" y="8214"/>
                  </a:lnTo>
                  <a:close/>
                  <a:moveTo>
                    <a:pt x="18305" y="8117"/>
                  </a:moveTo>
                  <a:lnTo>
                    <a:pt x="19307" y="8182"/>
                  </a:lnTo>
                  <a:lnTo>
                    <a:pt x="18208" y="8344"/>
                  </a:lnTo>
                  <a:lnTo>
                    <a:pt x="18208" y="8247"/>
                  </a:lnTo>
                  <a:lnTo>
                    <a:pt x="18143" y="8182"/>
                  </a:lnTo>
                  <a:lnTo>
                    <a:pt x="18046" y="8150"/>
                  </a:lnTo>
                  <a:lnTo>
                    <a:pt x="18305" y="8117"/>
                  </a:lnTo>
                  <a:close/>
                  <a:moveTo>
                    <a:pt x="11222" y="8150"/>
                  </a:moveTo>
                  <a:lnTo>
                    <a:pt x="9605" y="8311"/>
                  </a:lnTo>
                  <a:lnTo>
                    <a:pt x="8829" y="8409"/>
                  </a:lnTo>
                  <a:lnTo>
                    <a:pt x="8829" y="8409"/>
                  </a:lnTo>
                  <a:lnTo>
                    <a:pt x="9993" y="8150"/>
                  </a:lnTo>
                  <a:lnTo>
                    <a:pt x="10026" y="8150"/>
                  </a:lnTo>
                  <a:lnTo>
                    <a:pt x="10349" y="8182"/>
                  </a:lnTo>
                  <a:lnTo>
                    <a:pt x="10414" y="8150"/>
                  </a:lnTo>
                  <a:close/>
                  <a:moveTo>
                    <a:pt x="13842" y="8538"/>
                  </a:moveTo>
                  <a:lnTo>
                    <a:pt x="13907" y="8603"/>
                  </a:lnTo>
                  <a:lnTo>
                    <a:pt x="13130" y="8829"/>
                  </a:lnTo>
                  <a:lnTo>
                    <a:pt x="12969" y="8861"/>
                  </a:lnTo>
                  <a:lnTo>
                    <a:pt x="12193" y="9023"/>
                  </a:lnTo>
                  <a:lnTo>
                    <a:pt x="12160" y="8926"/>
                  </a:lnTo>
                  <a:lnTo>
                    <a:pt x="12128" y="8797"/>
                  </a:lnTo>
                  <a:lnTo>
                    <a:pt x="13842" y="8538"/>
                  </a:lnTo>
                  <a:close/>
                  <a:moveTo>
                    <a:pt x="31305" y="8603"/>
                  </a:moveTo>
                  <a:lnTo>
                    <a:pt x="31305" y="8700"/>
                  </a:lnTo>
                  <a:lnTo>
                    <a:pt x="31305" y="8829"/>
                  </a:lnTo>
                  <a:lnTo>
                    <a:pt x="31337" y="8926"/>
                  </a:lnTo>
                  <a:lnTo>
                    <a:pt x="31240" y="8958"/>
                  </a:lnTo>
                  <a:lnTo>
                    <a:pt x="31143" y="9023"/>
                  </a:lnTo>
                  <a:lnTo>
                    <a:pt x="31079" y="9055"/>
                  </a:lnTo>
                  <a:lnTo>
                    <a:pt x="31046" y="9055"/>
                  </a:lnTo>
                  <a:lnTo>
                    <a:pt x="30982" y="8958"/>
                  </a:lnTo>
                  <a:lnTo>
                    <a:pt x="30917" y="8894"/>
                  </a:lnTo>
                  <a:lnTo>
                    <a:pt x="30982" y="8797"/>
                  </a:lnTo>
                  <a:lnTo>
                    <a:pt x="31046" y="8764"/>
                  </a:lnTo>
                  <a:lnTo>
                    <a:pt x="31111" y="8732"/>
                  </a:lnTo>
                  <a:lnTo>
                    <a:pt x="31240" y="8635"/>
                  </a:lnTo>
                  <a:lnTo>
                    <a:pt x="31273" y="8603"/>
                  </a:lnTo>
                  <a:close/>
                  <a:moveTo>
                    <a:pt x="7083" y="8700"/>
                  </a:moveTo>
                  <a:lnTo>
                    <a:pt x="7212" y="8829"/>
                  </a:lnTo>
                  <a:lnTo>
                    <a:pt x="7374" y="8926"/>
                  </a:lnTo>
                  <a:lnTo>
                    <a:pt x="7568" y="8991"/>
                  </a:lnTo>
                  <a:lnTo>
                    <a:pt x="7730" y="9023"/>
                  </a:lnTo>
                  <a:lnTo>
                    <a:pt x="7924" y="9023"/>
                  </a:lnTo>
                  <a:lnTo>
                    <a:pt x="7471" y="9185"/>
                  </a:lnTo>
                  <a:lnTo>
                    <a:pt x="6986" y="9346"/>
                  </a:lnTo>
                  <a:lnTo>
                    <a:pt x="6954" y="9249"/>
                  </a:lnTo>
                  <a:lnTo>
                    <a:pt x="6889" y="9185"/>
                  </a:lnTo>
                  <a:lnTo>
                    <a:pt x="6727" y="9120"/>
                  </a:lnTo>
                  <a:lnTo>
                    <a:pt x="6889" y="9023"/>
                  </a:lnTo>
                  <a:lnTo>
                    <a:pt x="7018" y="8894"/>
                  </a:lnTo>
                  <a:lnTo>
                    <a:pt x="7051" y="8797"/>
                  </a:lnTo>
                  <a:lnTo>
                    <a:pt x="7083" y="8700"/>
                  </a:lnTo>
                  <a:close/>
                  <a:moveTo>
                    <a:pt x="25258" y="9282"/>
                  </a:moveTo>
                  <a:lnTo>
                    <a:pt x="25355" y="9379"/>
                  </a:lnTo>
                  <a:lnTo>
                    <a:pt x="25452" y="9443"/>
                  </a:lnTo>
                  <a:lnTo>
                    <a:pt x="23738" y="9702"/>
                  </a:lnTo>
                  <a:lnTo>
                    <a:pt x="23738" y="9702"/>
                  </a:lnTo>
                  <a:lnTo>
                    <a:pt x="23802" y="9670"/>
                  </a:lnTo>
                  <a:lnTo>
                    <a:pt x="23867" y="9540"/>
                  </a:lnTo>
                  <a:lnTo>
                    <a:pt x="23899" y="9411"/>
                  </a:lnTo>
                  <a:lnTo>
                    <a:pt x="25258" y="9282"/>
                  </a:lnTo>
                  <a:close/>
                  <a:moveTo>
                    <a:pt x="11093" y="8991"/>
                  </a:moveTo>
                  <a:lnTo>
                    <a:pt x="9896" y="9379"/>
                  </a:lnTo>
                  <a:lnTo>
                    <a:pt x="8635" y="9767"/>
                  </a:lnTo>
                  <a:lnTo>
                    <a:pt x="8668" y="9734"/>
                  </a:lnTo>
                  <a:lnTo>
                    <a:pt x="8862" y="9670"/>
                  </a:lnTo>
                  <a:lnTo>
                    <a:pt x="9799" y="9282"/>
                  </a:lnTo>
                  <a:lnTo>
                    <a:pt x="9896" y="9217"/>
                  </a:lnTo>
                  <a:lnTo>
                    <a:pt x="11093" y="8991"/>
                  </a:lnTo>
                  <a:close/>
                  <a:moveTo>
                    <a:pt x="5692" y="9702"/>
                  </a:moveTo>
                  <a:lnTo>
                    <a:pt x="5531" y="9961"/>
                  </a:lnTo>
                  <a:lnTo>
                    <a:pt x="5531" y="9961"/>
                  </a:lnTo>
                  <a:lnTo>
                    <a:pt x="5660" y="9702"/>
                  </a:lnTo>
                  <a:close/>
                  <a:moveTo>
                    <a:pt x="5854" y="10543"/>
                  </a:moveTo>
                  <a:lnTo>
                    <a:pt x="5854" y="10608"/>
                  </a:lnTo>
                  <a:lnTo>
                    <a:pt x="5757" y="10608"/>
                  </a:lnTo>
                  <a:lnTo>
                    <a:pt x="5822" y="10575"/>
                  </a:lnTo>
                  <a:lnTo>
                    <a:pt x="5854" y="10543"/>
                  </a:lnTo>
                  <a:close/>
                  <a:moveTo>
                    <a:pt x="11643" y="10187"/>
                  </a:moveTo>
                  <a:lnTo>
                    <a:pt x="9250" y="10672"/>
                  </a:lnTo>
                  <a:lnTo>
                    <a:pt x="8829" y="10737"/>
                  </a:lnTo>
                  <a:lnTo>
                    <a:pt x="8409" y="10802"/>
                  </a:lnTo>
                  <a:lnTo>
                    <a:pt x="7956" y="10866"/>
                  </a:lnTo>
                  <a:lnTo>
                    <a:pt x="7762" y="10769"/>
                  </a:lnTo>
                  <a:lnTo>
                    <a:pt x="8700" y="10543"/>
                  </a:lnTo>
                  <a:lnTo>
                    <a:pt x="9120" y="10478"/>
                  </a:lnTo>
                  <a:lnTo>
                    <a:pt x="9250" y="10511"/>
                  </a:lnTo>
                  <a:lnTo>
                    <a:pt x="9379" y="10478"/>
                  </a:lnTo>
                  <a:lnTo>
                    <a:pt x="9702" y="10414"/>
                  </a:lnTo>
                  <a:lnTo>
                    <a:pt x="11643" y="10187"/>
                  </a:lnTo>
                  <a:close/>
                  <a:moveTo>
                    <a:pt x="23253" y="11416"/>
                  </a:moveTo>
                  <a:lnTo>
                    <a:pt x="23285" y="11545"/>
                  </a:lnTo>
                  <a:lnTo>
                    <a:pt x="23285" y="11578"/>
                  </a:lnTo>
                  <a:lnTo>
                    <a:pt x="22703" y="11578"/>
                  </a:lnTo>
                  <a:lnTo>
                    <a:pt x="22379" y="11545"/>
                  </a:lnTo>
                  <a:lnTo>
                    <a:pt x="22347" y="11481"/>
                  </a:lnTo>
                  <a:lnTo>
                    <a:pt x="23253" y="11416"/>
                  </a:lnTo>
                  <a:close/>
                  <a:moveTo>
                    <a:pt x="20892" y="11642"/>
                  </a:moveTo>
                  <a:lnTo>
                    <a:pt x="20471" y="11707"/>
                  </a:lnTo>
                  <a:lnTo>
                    <a:pt x="18596" y="12030"/>
                  </a:lnTo>
                  <a:lnTo>
                    <a:pt x="18563" y="12030"/>
                  </a:lnTo>
                  <a:lnTo>
                    <a:pt x="20601" y="11642"/>
                  </a:lnTo>
                  <a:close/>
                  <a:moveTo>
                    <a:pt x="18240" y="12095"/>
                  </a:moveTo>
                  <a:lnTo>
                    <a:pt x="17658" y="12192"/>
                  </a:lnTo>
                  <a:lnTo>
                    <a:pt x="17561" y="12192"/>
                  </a:lnTo>
                  <a:lnTo>
                    <a:pt x="18240" y="12095"/>
                  </a:lnTo>
                  <a:close/>
                  <a:moveTo>
                    <a:pt x="17981" y="11319"/>
                  </a:moveTo>
                  <a:lnTo>
                    <a:pt x="16461" y="11545"/>
                  </a:lnTo>
                  <a:lnTo>
                    <a:pt x="14974" y="11836"/>
                  </a:lnTo>
                  <a:lnTo>
                    <a:pt x="14004" y="12030"/>
                  </a:lnTo>
                  <a:lnTo>
                    <a:pt x="13648" y="12128"/>
                  </a:lnTo>
                  <a:lnTo>
                    <a:pt x="11125" y="12580"/>
                  </a:lnTo>
                  <a:lnTo>
                    <a:pt x="11093" y="12516"/>
                  </a:lnTo>
                  <a:lnTo>
                    <a:pt x="14844" y="11675"/>
                  </a:lnTo>
                  <a:lnTo>
                    <a:pt x="15588" y="11545"/>
                  </a:lnTo>
                  <a:lnTo>
                    <a:pt x="17981" y="11319"/>
                  </a:lnTo>
                  <a:close/>
                  <a:moveTo>
                    <a:pt x="20342" y="12904"/>
                  </a:moveTo>
                  <a:lnTo>
                    <a:pt x="21183" y="12936"/>
                  </a:lnTo>
                  <a:lnTo>
                    <a:pt x="22218" y="12968"/>
                  </a:lnTo>
                  <a:lnTo>
                    <a:pt x="23253" y="13001"/>
                  </a:lnTo>
                  <a:lnTo>
                    <a:pt x="23608" y="13001"/>
                  </a:lnTo>
                  <a:lnTo>
                    <a:pt x="24158" y="13065"/>
                  </a:lnTo>
                  <a:lnTo>
                    <a:pt x="24675" y="13098"/>
                  </a:lnTo>
                  <a:lnTo>
                    <a:pt x="25937" y="13098"/>
                  </a:lnTo>
                  <a:lnTo>
                    <a:pt x="27198" y="13033"/>
                  </a:lnTo>
                  <a:lnTo>
                    <a:pt x="27327" y="13033"/>
                  </a:lnTo>
                  <a:lnTo>
                    <a:pt x="27166" y="13098"/>
                  </a:lnTo>
                  <a:lnTo>
                    <a:pt x="26357" y="13195"/>
                  </a:lnTo>
                  <a:lnTo>
                    <a:pt x="25484" y="13259"/>
                  </a:lnTo>
                  <a:lnTo>
                    <a:pt x="24934" y="13259"/>
                  </a:lnTo>
                  <a:lnTo>
                    <a:pt x="24384" y="13227"/>
                  </a:lnTo>
                  <a:lnTo>
                    <a:pt x="23253" y="13130"/>
                  </a:lnTo>
                  <a:lnTo>
                    <a:pt x="22056" y="13130"/>
                  </a:lnTo>
                  <a:lnTo>
                    <a:pt x="21086" y="13065"/>
                  </a:lnTo>
                  <a:lnTo>
                    <a:pt x="20665" y="13033"/>
                  </a:lnTo>
                  <a:lnTo>
                    <a:pt x="19437" y="13033"/>
                  </a:lnTo>
                  <a:lnTo>
                    <a:pt x="18628" y="13098"/>
                  </a:lnTo>
                  <a:lnTo>
                    <a:pt x="17820" y="13227"/>
                  </a:lnTo>
                  <a:lnTo>
                    <a:pt x="17011" y="13356"/>
                  </a:lnTo>
                  <a:lnTo>
                    <a:pt x="16688" y="13453"/>
                  </a:lnTo>
                  <a:lnTo>
                    <a:pt x="16720" y="13389"/>
                  </a:lnTo>
                  <a:lnTo>
                    <a:pt x="16785" y="13292"/>
                  </a:lnTo>
                  <a:lnTo>
                    <a:pt x="16785" y="13227"/>
                  </a:lnTo>
                  <a:lnTo>
                    <a:pt x="20342" y="12904"/>
                  </a:lnTo>
                  <a:close/>
                  <a:moveTo>
                    <a:pt x="4302" y="13130"/>
                  </a:moveTo>
                  <a:lnTo>
                    <a:pt x="4334" y="13227"/>
                  </a:lnTo>
                  <a:lnTo>
                    <a:pt x="3881" y="13356"/>
                  </a:lnTo>
                  <a:lnTo>
                    <a:pt x="3526" y="13486"/>
                  </a:lnTo>
                  <a:lnTo>
                    <a:pt x="3202" y="13647"/>
                  </a:lnTo>
                  <a:lnTo>
                    <a:pt x="3170" y="13647"/>
                  </a:lnTo>
                  <a:lnTo>
                    <a:pt x="3138" y="13550"/>
                  </a:lnTo>
                  <a:lnTo>
                    <a:pt x="3138" y="13486"/>
                  </a:lnTo>
                  <a:lnTo>
                    <a:pt x="3235" y="13518"/>
                  </a:lnTo>
                  <a:lnTo>
                    <a:pt x="3332" y="13486"/>
                  </a:lnTo>
                  <a:lnTo>
                    <a:pt x="3590" y="13421"/>
                  </a:lnTo>
                  <a:lnTo>
                    <a:pt x="3849" y="13324"/>
                  </a:lnTo>
                  <a:lnTo>
                    <a:pt x="4302" y="13130"/>
                  </a:lnTo>
                  <a:close/>
                  <a:moveTo>
                    <a:pt x="18402" y="13809"/>
                  </a:moveTo>
                  <a:lnTo>
                    <a:pt x="18208" y="13841"/>
                  </a:lnTo>
                  <a:lnTo>
                    <a:pt x="17917" y="13841"/>
                  </a:lnTo>
                  <a:lnTo>
                    <a:pt x="18143" y="13809"/>
                  </a:lnTo>
                  <a:close/>
                  <a:moveTo>
                    <a:pt x="10834" y="13906"/>
                  </a:moveTo>
                  <a:lnTo>
                    <a:pt x="10737" y="13939"/>
                  </a:lnTo>
                  <a:lnTo>
                    <a:pt x="10640" y="13971"/>
                  </a:lnTo>
                  <a:lnTo>
                    <a:pt x="10543" y="13971"/>
                  </a:lnTo>
                  <a:lnTo>
                    <a:pt x="10834" y="13906"/>
                  </a:lnTo>
                  <a:close/>
                  <a:moveTo>
                    <a:pt x="4528" y="13874"/>
                  </a:moveTo>
                  <a:lnTo>
                    <a:pt x="4593" y="14003"/>
                  </a:lnTo>
                  <a:lnTo>
                    <a:pt x="4172" y="14036"/>
                  </a:lnTo>
                  <a:lnTo>
                    <a:pt x="4528" y="13874"/>
                  </a:lnTo>
                  <a:close/>
                  <a:moveTo>
                    <a:pt x="28847" y="13292"/>
                  </a:moveTo>
                  <a:lnTo>
                    <a:pt x="28653" y="13389"/>
                  </a:lnTo>
                  <a:lnTo>
                    <a:pt x="28330" y="13583"/>
                  </a:lnTo>
                  <a:lnTo>
                    <a:pt x="27974" y="13777"/>
                  </a:lnTo>
                  <a:lnTo>
                    <a:pt x="27748" y="13874"/>
                  </a:lnTo>
                  <a:lnTo>
                    <a:pt x="27489" y="13971"/>
                  </a:lnTo>
                  <a:lnTo>
                    <a:pt x="26842" y="14100"/>
                  </a:lnTo>
                  <a:lnTo>
                    <a:pt x="26163" y="14230"/>
                  </a:lnTo>
                  <a:lnTo>
                    <a:pt x="25516" y="14327"/>
                  </a:lnTo>
                  <a:lnTo>
                    <a:pt x="24773" y="14424"/>
                  </a:lnTo>
                  <a:lnTo>
                    <a:pt x="24061" y="14521"/>
                  </a:lnTo>
                  <a:lnTo>
                    <a:pt x="21539" y="14521"/>
                  </a:lnTo>
                  <a:lnTo>
                    <a:pt x="20892" y="14456"/>
                  </a:lnTo>
                  <a:lnTo>
                    <a:pt x="19372" y="14391"/>
                  </a:lnTo>
                  <a:lnTo>
                    <a:pt x="19501" y="14391"/>
                  </a:lnTo>
                  <a:lnTo>
                    <a:pt x="21312" y="14456"/>
                  </a:lnTo>
                  <a:lnTo>
                    <a:pt x="22185" y="14456"/>
                  </a:lnTo>
                  <a:lnTo>
                    <a:pt x="23091" y="14424"/>
                  </a:lnTo>
                  <a:lnTo>
                    <a:pt x="24255" y="14359"/>
                  </a:lnTo>
                  <a:lnTo>
                    <a:pt x="24773" y="14327"/>
                  </a:lnTo>
                  <a:lnTo>
                    <a:pt x="25258" y="14230"/>
                  </a:lnTo>
                  <a:lnTo>
                    <a:pt x="25904" y="14100"/>
                  </a:lnTo>
                  <a:lnTo>
                    <a:pt x="26551" y="13906"/>
                  </a:lnTo>
                  <a:lnTo>
                    <a:pt x="26939" y="13777"/>
                  </a:lnTo>
                  <a:lnTo>
                    <a:pt x="27392" y="13680"/>
                  </a:lnTo>
                  <a:lnTo>
                    <a:pt x="27942" y="13583"/>
                  </a:lnTo>
                  <a:lnTo>
                    <a:pt x="28459" y="13421"/>
                  </a:lnTo>
                  <a:lnTo>
                    <a:pt x="28847" y="13292"/>
                  </a:lnTo>
                  <a:close/>
                  <a:moveTo>
                    <a:pt x="3784" y="14618"/>
                  </a:moveTo>
                  <a:lnTo>
                    <a:pt x="4140" y="14650"/>
                  </a:lnTo>
                  <a:lnTo>
                    <a:pt x="4108" y="14715"/>
                  </a:lnTo>
                  <a:lnTo>
                    <a:pt x="3784" y="14618"/>
                  </a:lnTo>
                  <a:close/>
                  <a:moveTo>
                    <a:pt x="15523" y="0"/>
                  </a:moveTo>
                  <a:lnTo>
                    <a:pt x="15168" y="33"/>
                  </a:lnTo>
                  <a:lnTo>
                    <a:pt x="14392" y="65"/>
                  </a:lnTo>
                  <a:lnTo>
                    <a:pt x="13583" y="97"/>
                  </a:lnTo>
                  <a:lnTo>
                    <a:pt x="12775" y="162"/>
                  </a:lnTo>
                  <a:lnTo>
                    <a:pt x="12387" y="227"/>
                  </a:lnTo>
                  <a:lnTo>
                    <a:pt x="11998" y="291"/>
                  </a:lnTo>
                  <a:lnTo>
                    <a:pt x="11255" y="388"/>
                  </a:lnTo>
                  <a:lnTo>
                    <a:pt x="10543" y="485"/>
                  </a:lnTo>
                  <a:lnTo>
                    <a:pt x="9314" y="712"/>
                  </a:lnTo>
                  <a:lnTo>
                    <a:pt x="8118" y="970"/>
                  </a:lnTo>
                  <a:lnTo>
                    <a:pt x="7471" y="1100"/>
                  </a:lnTo>
                  <a:lnTo>
                    <a:pt x="6857" y="1229"/>
                  </a:lnTo>
                  <a:lnTo>
                    <a:pt x="6113" y="1456"/>
                  </a:lnTo>
                  <a:lnTo>
                    <a:pt x="5401" y="1714"/>
                  </a:lnTo>
                  <a:lnTo>
                    <a:pt x="4754" y="1973"/>
                  </a:lnTo>
                  <a:lnTo>
                    <a:pt x="4108" y="2232"/>
                  </a:lnTo>
                  <a:lnTo>
                    <a:pt x="3623" y="2490"/>
                  </a:lnTo>
                  <a:lnTo>
                    <a:pt x="3170" y="2717"/>
                  </a:lnTo>
                  <a:lnTo>
                    <a:pt x="2717" y="3008"/>
                  </a:lnTo>
                  <a:lnTo>
                    <a:pt x="2297" y="3299"/>
                  </a:lnTo>
                  <a:lnTo>
                    <a:pt x="2038" y="3525"/>
                  </a:lnTo>
                  <a:lnTo>
                    <a:pt x="1779" y="3752"/>
                  </a:lnTo>
                  <a:lnTo>
                    <a:pt x="1262" y="4269"/>
                  </a:lnTo>
                  <a:lnTo>
                    <a:pt x="809" y="4787"/>
                  </a:lnTo>
                  <a:lnTo>
                    <a:pt x="615" y="5045"/>
                  </a:lnTo>
                  <a:lnTo>
                    <a:pt x="453" y="5369"/>
                  </a:lnTo>
                  <a:lnTo>
                    <a:pt x="259" y="5789"/>
                  </a:lnTo>
                  <a:lnTo>
                    <a:pt x="98" y="6209"/>
                  </a:lnTo>
                  <a:lnTo>
                    <a:pt x="1" y="6662"/>
                  </a:lnTo>
                  <a:lnTo>
                    <a:pt x="1" y="7083"/>
                  </a:lnTo>
                  <a:lnTo>
                    <a:pt x="33" y="7309"/>
                  </a:lnTo>
                  <a:lnTo>
                    <a:pt x="65" y="7503"/>
                  </a:lnTo>
                  <a:lnTo>
                    <a:pt x="130" y="7729"/>
                  </a:lnTo>
                  <a:lnTo>
                    <a:pt x="227" y="7923"/>
                  </a:lnTo>
                  <a:lnTo>
                    <a:pt x="324" y="8053"/>
                  </a:lnTo>
                  <a:lnTo>
                    <a:pt x="453" y="8182"/>
                  </a:lnTo>
                  <a:lnTo>
                    <a:pt x="680" y="8376"/>
                  </a:lnTo>
                  <a:lnTo>
                    <a:pt x="906" y="8570"/>
                  </a:lnTo>
                  <a:lnTo>
                    <a:pt x="1132" y="8700"/>
                  </a:lnTo>
                  <a:lnTo>
                    <a:pt x="1521" y="8861"/>
                  </a:lnTo>
                  <a:lnTo>
                    <a:pt x="1941" y="8958"/>
                  </a:lnTo>
                  <a:lnTo>
                    <a:pt x="2749" y="9088"/>
                  </a:lnTo>
                  <a:lnTo>
                    <a:pt x="3138" y="9120"/>
                  </a:lnTo>
                  <a:lnTo>
                    <a:pt x="3429" y="9152"/>
                  </a:lnTo>
                  <a:lnTo>
                    <a:pt x="4011" y="9282"/>
                  </a:lnTo>
                  <a:lnTo>
                    <a:pt x="4269" y="9379"/>
                  </a:lnTo>
                  <a:lnTo>
                    <a:pt x="4496" y="9508"/>
                  </a:lnTo>
                  <a:lnTo>
                    <a:pt x="4528" y="9637"/>
                  </a:lnTo>
                  <a:lnTo>
                    <a:pt x="4560" y="9864"/>
                  </a:lnTo>
                  <a:lnTo>
                    <a:pt x="4560" y="9961"/>
                  </a:lnTo>
                  <a:lnTo>
                    <a:pt x="4528" y="10025"/>
                  </a:lnTo>
                  <a:lnTo>
                    <a:pt x="4431" y="10155"/>
                  </a:lnTo>
                  <a:lnTo>
                    <a:pt x="4334" y="10284"/>
                  </a:lnTo>
                  <a:lnTo>
                    <a:pt x="4075" y="10511"/>
                  </a:lnTo>
                  <a:lnTo>
                    <a:pt x="3720" y="10769"/>
                  </a:lnTo>
                  <a:lnTo>
                    <a:pt x="2976" y="11319"/>
                  </a:lnTo>
                  <a:lnTo>
                    <a:pt x="2685" y="11578"/>
                  </a:lnTo>
                  <a:lnTo>
                    <a:pt x="2394" y="11836"/>
                  </a:lnTo>
                  <a:lnTo>
                    <a:pt x="2135" y="12160"/>
                  </a:lnTo>
                  <a:lnTo>
                    <a:pt x="2038" y="12322"/>
                  </a:lnTo>
                  <a:lnTo>
                    <a:pt x="1941" y="12516"/>
                  </a:lnTo>
                  <a:lnTo>
                    <a:pt x="1876" y="12742"/>
                  </a:lnTo>
                  <a:lnTo>
                    <a:pt x="1812" y="12968"/>
                  </a:lnTo>
                  <a:lnTo>
                    <a:pt x="1812" y="13227"/>
                  </a:lnTo>
                  <a:lnTo>
                    <a:pt x="1812" y="13453"/>
                  </a:lnTo>
                  <a:lnTo>
                    <a:pt x="1876" y="13680"/>
                  </a:lnTo>
                  <a:lnTo>
                    <a:pt x="1941" y="13906"/>
                  </a:lnTo>
                  <a:lnTo>
                    <a:pt x="2038" y="14133"/>
                  </a:lnTo>
                  <a:lnTo>
                    <a:pt x="2167" y="14359"/>
                  </a:lnTo>
                  <a:lnTo>
                    <a:pt x="2329" y="14585"/>
                  </a:lnTo>
                  <a:lnTo>
                    <a:pt x="2555" y="14812"/>
                  </a:lnTo>
                  <a:lnTo>
                    <a:pt x="3138" y="15297"/>
                  </a:lnTo>
                  <a:lnTo>
                    <a:pt x="3526" y="15588"/>
                  </a:lnTo>
                  <a:lnTo>
                    <a:pt x="3914" y="15814"/>
                  </a:lnTo>
                  <a:lnTo>
                    <a:pt x="4302" y="16041"/>
                  </a:lnTo>
                  <a:lnTo>
                    <a:pt x="4722" y="16202"/>
                  </a:lnTo>
                  <a:lnTo>
                    <a:pt x="5337" y="16364"/>
                  </a:lnTo>
                  <a:lnTo>
                    <a:pt x="5919" y="16461"/>
                  </a:lnTo>
                  <a:lnTo>
                    <a:pt x="6565" y="16558"/>
                  </a:lnTo>
                  <a:lnTo>
                    <a:pt x="7245" y="16655"/>
                  </a:lnTo>
                  <a:lnTo>
                    <a:pt x="7730" y="16720"/>
                  </a:lnTo>
                  <a:lnTo>
                    <a:pt x="8247" y="16720"/>
                  </a:lnTo>
                  <a:lnTo>
                    <a:pt x="8926" y="16655"/>
                  </a:lnTo>
                  <a:lnTo>
                    <a:pt x="9605" y="16526"/>
                  </a:lnTo>
                  <a:lnTo>
                    <a:pt x="10770" y="16170"/>
                  </a:lnTo>
                  <a:lnTo>
                    <a:pt x="11416" y="15976"/>
                  </a:lnTo>
                  <a:lnTo>
                    <a:pt x="12063" y="15750"/>
                  </a:lnTo>
                  <a:lnTo>
                    <a:pt x="12678" y="15523"/>
                  </a:lnTo>
                  <a:lnTo>
                    <a:pt x="13292" y="15232"/>
                  </a:lnTo>
                  <a:lnTo>
                    <a:pt x="14198" y="14876"/>
                  </a:lnTo>
                  <a:lnTo>
                    <a:pt x="14974" y="14844"/>
                  </a:lnTo>
                  <a:lnTo>
                    <a:pt x="15847" y="14812"/>
                  </a:lnTo>
                  <a:lnTo>
                    <a:pt x="16720" y="14844"/>
                  </a:lnTo>
                  <a:lnTo>
                    <a:pt x="17464" y="14876"/>
                  </a:lnTo>
                  <a:lnTo>
                    <a:pt x="18175" y="14941"/>
                  </a:lnTo>
                  <a:lnTo>
                    <a:pt x="19307" y="15038"/>
                  </a:lnTo>
                  <a:lnTo>
                    <a:pt x="20827" y="15103"/>
                  </a:lnTo>
                  <a:lnTo>
                    <a:pt x="21539" y="15135"/>
                  </a:lnTo>
                  <a:lnTo>
                    <a:pt x="22250" y="15167"/>
                  </a:lnTo>
                  <a:lnTo>
                    <a:pt x="24061" y="15167"/>
                  </a:lnTo>
                  <a:lnTo>
                    <a:pt x="24902" y="15070"/>
                  </a:lnTo>
                  <a:lnTo>
                    <a:pt x="25743" y="14941"/>
                  </a:lnTo>
                  <a:lnTo>
                    <a:pt x="26681" y="14779"/>
                  </a:lnTo>
                  <a:lnTo>
                    <a:pt x="27166" y="14715"/>
                  </a:lnTo>
                  <a:lnTo>
                    <a:pt x="27651" y="14585"/>
                  </a:lnTo>
                  <a:lnTo>
                    <a:pt x="27877" y="14488"/>
                  </a:lnTo>
                  <a:lnTo>
                    <a:pt x="28103" y="14391"/>
                  </a:lnTo>
                  <a:lnTo>
                    <a:pt x="28556" y="14197"/>
                  </a:lnTo>
                  <a:lnTo>
                    <a:pt x="28718" y="14100"/>
                  </a:lnTo>
                  <a:lnTo>
                    <a:pt x="28880" y="14003"/>
                  </a:lnTo>
                  <a:lnTo>
                    <a:pt x="29203" y="13809"/>
                  </a:lnTo>
                  <a:lnTo>
                    <a:pt x="29914" y="13324"/>
                  </a:lnTo>
                  <a:lnTo>
                    <a:pt x="30270" y="13033"/>
                  </a:lnTo>
                  <a:lnTo>
                    <a:pt x="30594" y="12742"/>
                  </a:lnTo>
                  <a:lnTo>
                    <a:pt x="30755" y="12580"/>
                  </a:lnTo>
                  <a:lnTo>
                    <a:pt x="30885" y="12386"/>
                  </a:lnTo>
                  <a:lnTo>
                    <a:pt x="31014" y="12192"/>
                  </a:lnTo>
                  <a:lnTo>
                    <a:pt x="31111" y="11998"/>
                  </a:lnTo>
                  <a:lnTo>
                    <a:pt x="31208" y="11901"/>
                  </a:lnTo>
                  <a:lnTo>
                    <a:pt x="31596" y="11448"/>
                  </a:lnTo>
                  <a:lnTo>
                    <a:pt x="31984" y="10931"/>
                  </a:lnTo>
                  <a:lnTo>
                    <a:pt x="32372" y="10349"/>
                  </a:lnTo>
                  <a:lnTo>
                    <a:pt x="32663" y="9831"/>
                  </a:lnTo>
                  <a:lnTo>
                    <a:pt x="32890" y="9379"/>
                  </a:lnTo>
                  <a:lnTo>
                    <a:pt x="33019" y="8958"/>
                  </a:lnTo>
                  <a:lnTo>
                    <a:pt x="33084" y="8506"/>
                  </a:lnTo>
                  <a:lnTo>
                    <a:pt x="33084" y="7988"/>
                  </a:lnTo>
                  <a:lnTo>
                    <a:pt x="33019" y="7406"/>
                  </a:lnTo>
                  <a:lnTo>
                    <a:pt x="32922" y="6695"/>
                  </a:lnTo>
                  <a:lnTo>
                    <a:pt x="32857" y="6403"/>
                  </a:lnTo>
                  <a:lnTo>
                    <a:pt x="32793" y="6145"/>
                  </a:lnTo>
                  <a:lnTo>
                    <a:pt x="32599" y="5595"/>
                  </a:lnTo>
                  <a:lnTo>
                    <a:pt x="32437" y="5142"/>
                  </a:lnTo>
                  <a:lnTo>
                    <a:pt x="32275" y="4754"/>
                  </a:lnTo>
                  <a:lnTo>
                    <a:pt x="32081" y="4431"/>
                  </a:lnTo>
                  <a:lnTo>
                    <a:pt x="31887" y="4140"/>
                  </a:lnTo>
                  <a:lnTo>
                    <a:pt x="31661" y="3881"/>
                  </a:lnTo>
                  <a:lnTo>
                    <a:pt x="31402" y="3622"/>
                  </a:lnTo>
                  <a:lnTo>
                    <a:pt x="30917" y="3137"/>
                  </a:lnTo>
                  <a:lnTo>
                    <a:pt x="30367" y="2717"/>
                  </a:lnTo>
                  <a:lnTo>
                    <a:pt x="30011" y="2458"/>
                  </a:lnTo>
                  <a:lnTo>
                    <a:pt x="29623" y="2232"/>
                  </a:lnTo>
                  <a:lnTo>
                    <a:pt x="29656" y="2199"/>
                  </a:lnTo>
                  <a:lnTo>
                    <a:pt x="29656" y="2135"/>
                  </a:lnTo>
                  <a:lnTo>
                    <a:pt x="29623" y="2070"/>
                  </a:lnTo>
                  <a:lnTo>
                    <a:pt x="29591" y="2005"/>
                  </a:lnTo>
                  <a:lnTo>
                    <a:pt x="29559" y="1973"/>
                  </a:lnTo>
                  <a:lnTo>
                    <a:pt x="28718" y="1520"/>
                  </a:lnTo>
                  <a:lnTo>
                    <a:pt x="28006" y="1229"/>
                  </a:lnTo>
                  <a:lnTo>
                    <a:pt x="27263" y="1003"/>
                  </a:lnTo>
                  <a:lnTo>
                    <a:pt x="26551" y="809"/>
                  </a:lnTo>
                  <a:lnTo>
                    <a:pt x="25840" y="647"/>
                  </a:lnTo>
                  <a:lnTo>
                    <a:pt x="25128" y="550"/>
                  </a:lnTo>
                  <a:lnTo>
                    <a:pt x="24384" y="485"/>
                  </a:lnTo>
                  <a:lnTo>
                    <a:pt x="22670" y="324"/>
                  </a:lnTo>
                  <a:lnTo>
                    <a:pt x="20892" y="227"/>
                  </a:lnTo>
                  <a:lnTo>
                    <a:pt x="18466" y="97"/>
                  </a:lnTo>
                  <a:lnTo>
                    <a:pt x="17237" y="33"/>
                  </a:lnTo>
                  <a:lnTo>
                    <a:pt x="16009" y="0"/>
                  </a:lnTo>
                  <a:lnTo>
                    <a:pt x="15588" y="33"/>
                  </a:lnTo>
                  <a:lnTo>
                    <a:pt x="155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29" name="Google Shape;329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845010">
              <a:off x="1065550" y="412874"/>
              <a:ext cx="2310524" cy="40665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CC4B222-1621-F937-3AED-965900BE9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6150" y="1159216"/>
            <a:ext cx="4988700" cy="3004200"/>
          </a:xfrm>
        </p:spPr>
        <p:txBody>
          <a:bodyPr/>
          <a:lstStyle/>
          <a:p>
            <a:r>
              <a:rPr lang="en-US"/>
              <a:t>Markdown Madness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we learn from the data?</a:t>
            </a:r>
            <a:endParaRPr/>
          </a:p>
        </p:txBody>
      </p:sp>
      <p:sp>
        <p:nvSpPr>
          <p:cNvPr id="404" name="Google Shape;404;p31"/>
          <p:cNvSpPr txBox="1">
            <a:spLocks noGrp="1"/>
          </p:cNvSpPr>
          <p:nvPr>
            <p:ph type="subTitle" idx="1"/>
          </p:nvPr>
        </p:nvSpPr>
        <p:spPr>
          <a:xfrm>
            <a:off x="719992" y="2458092"/>
            <a:ext cx="2487000" cy="23461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Branded products are marked down more than non-branded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Not much difference in profit or W3 sell-through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Might not be a good product division on its own</a:t>
            </a:r>
          </a:p>
        </p:txBody>
      </p:sp>
      <p:sp>
        <p:nvSpPr>
          <p:cNvPr id="405" name="Google Shape;405;p31"/>
          <p:cNvSpPr txBox="1">
            <a:spLocks noGrp="1"/>
          </p:cNvSpPr>
          <p:nvPr>
            <p:ph type="subTitle" idx="2"/>
          </p:nvPr>
        </p:nvSpPr>
        <p:spPr>
          <a:xfrm>
            <a:off x="3324768" y="2450697"/>
            <a:ext cx="2487000" cy="2346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Markdown items had high W3 sell-through &amp; unit sales compared to non-markdown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/>
              <a:t>Potential source of lost money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Dollar sales for markdown vs. non-markdown are similar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6" name="Google Shape;406;p31"/>
          <p:cNvSpPr txBox="1">
            <a:spLocks noGrp="1"/>
          </p:cNvSpPr>
          <p:nvPr>
            <p:ph type="subTitle" idx="3"/>
          </p:nvPr>
        </p:nvSpPr>
        <p:spPr>
          <a:xfrm>
            <a:off x="5937008" y="2458093"/>
            <a:ext cx="2487000" cy="23461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Longer-life items were marked down earlier, but shorter-life items later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/>
              <a:t>Could manipulating when the markdowns are applied help generate revenue?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/>
          </a:p>
          <a:p>
            <a:pPr algn="l"/>
            <a:endParaRPr lang="en-US"/>
          </a:p>
        </p:txBody>
      </p:sp>
      <p:sp>
        <p:nvSpPr>
          <p:cNvPr id="407" name="Google Shape;407;p31"/>
          <p:cNvSpPr txBox="1">
            <a:spLocks noGrp="1"/>
          </p:cNvSpPr>
          <p:nvPr>
            <p:ph type="subTitle" idx="4"/>
          </p:nvPr>
        </p:nvSpPr>
        <p:spPr>
          <a:xfrm>
            <a:off x="719992" y="2100789"/>
            <a:ext cx="24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Branded?</a:t>
            </a:r>
            <a:endParaRPr/>
          </a:p>
        </p:txBody>
      </p:sp>
      <p:sp>
        <p:nvSpPr>
          <p:cNvPr id="408" name="Google Shape;408;p31"/>
          <p:cNvSpPr txBox="1">
            <a:spLocks noGrp="1"/>
          </p:cNvSpPr>
          <p:nvPr>
            <p:ph type="subTitle" idx="5"/>
          </p:nvPr>
        </p:nvSpPr>
        <p:spPr>
          <a:xfrm>
            <a:off x="5941509" y="2100788"/>
            <a:ext cx="2604776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Lifecycle Length?</a:t>
            </a:r>
            <a:endParaRPr/>
          </a:p>
        </p:txBody>
      </p:sp>
      <p:sp>
        <p:nvSpPr>
          <p:cNvPr id="409" name="Google Shape;409;p31"/>
          <p:cNvSpPr txBox="1">
            <a:spLocks noGrp="1"/>
          </p:cNvSpPr>
          <p:nvPr>
            <p:ph type="subTitle" idx="6"/>
          </p:nvPr>
        </p:nvSpPr>
        <p:spPr>
          <a:xfrm>
            <a:off x="3324768" y="2100788"/>
            <a:ext cx="2487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Markdown?</a:t>
            </a:r>
            <a:endParaRPr/>
          </a:p>
        </p:txBody>
      </p:sp>
      <p:sp>
        <p:nvSpPr>
          <p:cNvPr id="410" name="Google Shape;410;p31"/>
          <p:cNvSpPr/>
          <p:nvPr/>
        </p:nvSpPr>
        <p:spPr>
          <a:xfrm>
            <a:off x="1584012" y="1216101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1"/>
          <p:cNvSpPr/>
          <p:nvPr/>
        </p:nvSpPr>
        <p:spPr>
          <a:xfrm>
            <a:off x="4188788" y="1216101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/>
          <p:cNvSpPr/>
          <p:nvPr/>
        </p:nvSpPr>
        <p:spPr>
          <a:xfrm>
            <a:off x="6801027" y="1216101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004;p59">
            <a:extLst>
              <a:ext uri="{FF2B5EF4-FFF2-40B4-BE49-F238E27FC236}">
                <a16:creationId xmlns:a16="http://schemas.microsoft.com/office/drawing/2014/main" id="{524BDA44-C4A1-A620-5F06-0328EF4694EE}"/>
              </a:ext>
            </a:extLst>
          </p:cNvPr>
          <p:cNvSpPr/>
          <p:nvPr/>
        </p:nvSpPr>
        <p:spPr>
          <a:xfrm>
            <a:off x="4383263" y="1377772"/>
            <a:ext cx="370009" cy="367724"/>
          </a:xfrm>
          <a:custGeom>
            <a:avLst/>
            <a:gdLst/>
            <a:ahLst/>
            <a:cxnLst/>
            <a:rect l="l" t="t" r="r" b="b"/>
            <a:pathLst>
              <a:path w="12792" h="12713" extrusionOk="0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5425;p57">
            <a:extLst>
              <a:ext uri="{FF2B5EF4-FFF2-40B4-BE49-F238E27FC236}">
                <a16:creationId xmlns:a16="http://schemas.microsoft.com/office/drawing/2014/main" id="{9A3BC2A0-8ADF-5557-28EC-58C986E6CFA1}"/>
              </a:ext>
            </a:extLst>
          </p:cNvPr>
          <p:cNvGrpSpPr/>
          <p:nvPr/>
        </p:nvGrpSpPr>
        <p:grpSpPr>
          <a:xfrm>
            <a:off x="1793865" y="1401579"/>
            <a:ext cx="339253" cy="339253"/>
            <a:chOff x="1492675" y="4992125"/>
            <a:chExt cx="481825" cy="481825"/>
          </a:xfrm>
          <a:solidFill>
            <a:schemeClr val="tx1"/>
          </a:solidFill>
        </p:grpSpPr>
        <p:sp>
          <p:nvSpPr>
            <p:cNvPr id="4" name="Google Shape;5426;p57">
              <a:extLst>
                <a:ext uri="{FF2B5EF4-FFF2-40B4-BE49-F238E27FC236}">
                  <a16:creationId xmlns:a16="http://schemas.microsoft.com/office/drawing/2014/main" id="{0C5BB534-3042-9F30-DAE6-C8AF8A274C96}"/>
                </a:ext>
              </a:extLst>
            </p:cNvPr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" name="Google Shape;5427;p57">
              <a:extLst>
                <a:ext uri="{FF2B5EF4-FFF2-40B4-BE49-F238E27FC236}">
                  <a16:creationId xmlns:a16="http://schemas.microsoft.com/office/drawing/2014/main" id="{1539A485-7A3F-64C1-0F5A-B09B2AB564E6}"/>
                </a:ext>
              </a:extLst>
            </p:cNvPr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" name="Google Shape;6372;p60">
            <a:extLst>
              <a:ext uri="{FF2B5EF4-FFF2-40B4-BE49-F238E27FC236}">
                <a16:creationId xmlns:a16="http://schemas.microsoft.com/office/drawing/2014/main" id="{5D285A6C-8635-F89D-1878-8773A2FC253C}"/>
              </a:ext>
            </a:extLst>
          </p:cNvPr>
          <p:cNvGrpSpPr/>
          <p:nvPr/>
        </p:nvGrpSpPr>
        <p:grpSpPr>
          <a:xfrm>
            <a:off x="7002728" y="1393897"/>
            <a:ext cx="355557" cy="354616"/>
            <a:chOff x="-34005425" y="3945575"/>
            <a:chExt cx="293025" cy="292250"/>
          </a:xfrm>
          <a:solidFill>
            <a:schemeClr val="tx1"/>
          </a:solidFill>
        </p:grpSpPr>
        <p:sp>
          <p:nvSpPr>
            <p:cNvPr id="7" name="Google Shape;6373;p60">
              <a:extLst>
                <a:ext uri="{FF2B5EF4-FFF2-40B4-BE49-F238E27FC236}">
                  <a16:creationId xmlns:a16="http://schemas.microsoft.com/office/drawing/2014/main" id="{D310F707-8963-C12E-2557-0265AF48548B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374;p60">
              <a:extLst>
                <a:ext uri="{FF2B5EF4-FFF2-40B4-BE49-F238E27FC236}">
                  <a16:creationId xmlns:a16="http://schemas.microsoft.com/office/drawing/2014/main" id="{235D6738-BE58-D374-8985-968FCB05F30B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375;p60">
              <a:extLst>
                <a:ext uri="{FF2B5EF4-FFF2-40B4-BE49-F238E27FC236}">
                  <a16:creationId xmlns:a16="http://schemas.microsoft.com/office/drawing/2014/main" id="{614CA6BF-BD82-AE4B-8DB7-E37D83844DF0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46856-1B59-DDEE-52FF-9D5354CAB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CDADF-8C32-4E6E-A1CB-4FF6AF8C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Clustering &amp; Prediction Model</a:t>
            </a:r>
          </a:p>
        </p:txBody>
      </p:sp>
      <p:pic>
        <p:nvPicPr>
          <p:cNvPr id="4" name="Picture 3" descr="A diagram of a model pipeline&#10;&#10;AI-generated content may be incorrect.">
            <a:extLst>
              <a:ext uri="{FF2B5EF4-FFF2-40B4-BE49-F238E27FC236}">
                <a16:creationId xmlns:a16="http://schemas.microsoft.com/office/drawing/2014/main" id="{26F0B62E-676B-4358-B6C7-B35F5087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96" t="-6" r="5391" b="-30"/>
          <a:stretch/>
        </p:blipFill>
        <p:spPr>
          <a:xfrm>
            <a:off x="825831" y="1278044"/>
            <a:ext cx="5181239" cy="3325469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900587-E5FD-2A9B-DB06-A7C833A603DE}"/>
              </a:ext>
            </a:extLst>
          </p:cNvPr>
          <p:cNvSpPr txBox="1"/>
          <p:nvPr/>
        </p:nvSpPr>
        <p:spPr>
          <a:xfrm>
            <a:off x="6124744" y="1288863"/>
            <a:ext cx="2256104" cy="331890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ea typeface="+mn-lt"/>
                <a:cs typeface="+mn-lt"/>
              </a:rPr>
              <a:t>Natural Segmentation</a:t>
            </a:r>
            <a:br>
              <a:rPr lang="en-US" sz="1200" b="1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Distinct groups with similar behavior.</a:t>
            </a:r>
            <a:br>
              <a:rPr lang="en-US" sz="1200">
                <a:ea typeface="+mn-lt"/>
                <a:cs typeface="+mn-lt"/>
              </a:rPr>
            </a:br>
            <a:br>
              <a:rPr lang="en-US" sz="1200">
                <a:ea typeface="+mn-lt"/>
                <a:cs typeface="+mn-lt"/>
              </a:rPr>
            </a:br>
            <a:r>
              <a:rPr lang="en-US" sz="1200" b="1">
                <a:ea typeface="+mn-lt"/>
                <a:cs typeface="+mn-lt"/>
              </a:rPr>
              <a:t>Pattern Discovery</a:t>
            </a:r>
            <a:br>
              <a:rPr lang="en-US" sz="1200" b="1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Realize hidden relationships between attributes.</a:t>
            </a:r>
            <a:br>
              <a:rPr lang="en-US" sz="1200">
                <a:ea typeface="+mn-lt"/>
                <a:cs typeface="+mn-lt"/>
              </a:rPr>
            </a:br>
            <a:br>
              <a:rPr lang="en-US" sz="1200">
                <a:ea typeface="+mn-lt"/>
                <a:cs typeface="+mn-lt"/>
              </a:rPr>
            </a:br>
            <a:r>
              <a:rPr lang="en-US" sz="1200" b="1">
                <a:ea typeface="+mn-lt"/>
                <a:cs typeface="+mn-lt"/>
              </a:rPr>
              <a:t>Scalability</a:t>
            </a:r>
            <a:br>
              <a:rPr lang="en-US" sz="1200" b="1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Automatic categorization for new products.</a:t>
            </a:r>
            <a:br>
              <a:rPr lang="en-US" sz="1200">
                <a:ea typeface="+mn-lt"/>
                <a:cs typeface="+mn-lt"/>
              </a:rPr>
            </a:br>
            <a:br>
              <a:rPr lang="en-US" sz="1200">
                <a:ea typeface="+mn-lt"/>
                <a:cs typeface="+mn-lt"/>
              </a:rPr>
            </a:br>
            <a:r>
              <a:rPr lang="en-US" sz="1200" b="1">
                <a:ea typeface="+mn-lt"/>
                <a:cs typeface="+mn-lt"/>
              </a:rPr>
              <a:t>Predictive Accuracy</a:t>
            </a:r>
            <a:br>
              <a:rPr lang="en-US" sz="1200" b="1">
                <a:ea typeface="+mn-lt"/>
                <a:cs typeface="+mn-lt"/>
              </a:rPr>
            </a:br>
            <a:r>
              <a:rPr lang="en-US" sz="1200">
                <a:ea typeface="+mn-lt"/>
                <a:cs typeface="+mn-lt"/>
              </a:rPr>
              <a:t>90% accuracy in determining the best fit cluster =&gt; best markdown policy.</a:t>
            </a:r>
            <a:endParaRPr lang="en-US" sz="1200">
              <a:cs typeface="Arial"/>
            </a:endParaRPr>
          </a:p>
          <a:p>
            <a:pPr algn="ctr"/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231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8FB68-4B61-3EF1-8C22-189D146B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50531"/>
            <a:ext cx="7704000" cy="572700"/>
          </a:xfrm>
        </p:spPr>
        <p:txBody>
          <a:bodyPr/>
          <a:lstStyle/>
          <a:p>
            <a:r>
              <a:rPr lang="en-US"/>
              <a:t>Clustering &amp; Prediction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CE5AF6-3C1E-3B26-60B7-D5A5CEEED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46" y="856437"/>
            <a:ext cx="2977473" cy="1976258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64044-7923-7CFC-F5EB-E15064F73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646" y="2931542"/>
            <a:ext cx="2037763" cy="204605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7489AF-7B0A-59A7-C88E-D300A8532B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1553" y="2982476"/>
            <a:ext cx="2872266" cy="195008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7" name="Picture 6" descr="A close up of a letter&#10;&#10;AI-generated content may be incorrect.">
            <a:extLst>
              <a:ext uri="{FF2B5EF4-FFF2-40B4-BE49-F238E27FC236}">
                <a16:creationId xmlns:a16="http://schemas.microsoft.com/office/drawing/2014/main" id="{67CFD6C0-CD79-15DF-2729-9557E8F9F0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1945" y="1426804"/>
            <a:ext cx="4677720" cy="2962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685CDF-DC58-2F50-4C8F-C586AA553E1F}"/>
              </a:ext>
            </a:extLst>
          </p:cNvPr>
          <p:cNvSpPr txBox="1"/>
          <p:nvPr/>
        </p:nvSpPr>
        <p:spPr>
          <a:xfrm>
            <a:off x="3912652" y="985394"/>
            <a:ext cx="1172156" cy="276999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/>
              <a:t>New Product</a:t>
            </a:r>
            <a:endParaRPr lang="en-US" sz="120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8968A112-BE27-6363-F017-DF712F56EAB3}"/>
              </a:ext>
            </a:extLst>
          </p:cNvPr>
          <p:cNvSpPr/>
          <p:nvPr/>
        </p:nvSpPr>
        <p:spPr>
          <a:xfrm rot="-3600000">
            <a:off x="5142866" y="1152586"/>
            <a:ext cx="221134" cy="25515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BC9D0-1893-6C55-8352-420CED055BBB}"/>
              </a:ext>
            </a:extLst>
          </p:cNvPr>
          <p:cNvSpPr txBox="1"/>
          <p:nvPr/>
        </p:nvSpPr>
        <p:spPr>
          <a:xfrm>
            <a:off x="5940825" y="2030000"/>
            <a:ext cx="2063243" cy="276999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/>
              <a:t>Random Forest Classifier</a:t>
            </a:r>
            <a:endParaRPr lang="en-US" sz="120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BDCCE80E-EED1-7A5A-3DC0-4AA9FB35DA79}"/>
              </a:ext>
            </a:extLst>
          </p:cNvPr>
          <p:cNvSpPr/>
          <p:nvPr/>
        </p:nvSpPr>
        <p:spPr>
          <a:xfrm rot="-3600000">
            <a:off x="5994582" y="1743373"/>
            <a:ext cx="221134" cy="25515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F16951-AEFA-9B86-376F-B388C3A4CE02}"/>
              </a:ext>
            </a:extLst>
          </p:cNvPr>
          <p:cNvSpPr txBox="1"/>
          <p:nvPr/>
        </p:nvSpPr>
        <p:spPr>
          <a:xfrm>
            <a:off x="6940399" y="2602941"/>
            <a:ext cx="1648797" cy="276999"/>
          </a:xfrm>
          <a:prstGeom prst="rect">
            <a:avLst/>
          </a:prstGeom>
          <a:solidFill>
            <a:schemeClr val="accent6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/>
              <a:t>Cluster Assignment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8D45C-E8A8-74F0-A19C-1594BC2F5985}"/>
              </a:ext>
            </a:extLst>
          </p:cNvPr>
          <p:cNvSpPr txBox="1"/>
          <p:nvPr/>
        </p:nvSpPr>
        <p:spPr>
          <a:xfrm>
            <a:off x="5931297" y="3032862"/>
            <a:ext cx="254659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% of Inventory Sold</a:t>
            </a:r>
            <a:br>
              <a:rPr lang="en-US" sz="1200"/>
            </a:br>
            <a:r>
              <a:rPr lang="en-US" sz="1200"/>
              <a:t>Total – Salvaged</a:t>
            </a:r>
            <a:br>
              <a:rPr lang="en-US" sz="1200"/>
            </a:br>
            <a:endParaRPr lang="en-US" sz="1200"/>
          </a:p>
          <a:p>
            <a:pPr algn="ctr"/>
            <a:r>
              <a:rPr lang="en-US" sz="1200"/>
              <a:t>% of Inventory Sold by W3</a:t>
            </a:r>
            <a:br>
              <a:rPr lang="en-US" sz="1200"/>
            </a:br>
            <a:endParaRPr lang="en-US" sz="1200"/>
          </a:p>
          <a:p>
            <a:pPr algn="ctr"/>
            <a:r>
              <a:rPr lang="en-US" sz="1200"/>
              <a:t>% of the product lifecycle completed before the markdown</a:t>
            </a:r>
            <a:br>
              <a:rPr lang="en-US" sz="1200"/>
            </a:br>
            <a:endParaRPr lang="en-US" sz="1200"/>
          </a:p>
          <a:p>
            <a:pPr algn="ctr"/>
            <a:r>
              <a:rPr lang="en-US" sz="1200"/>
              <a:t>% of Sales coming from this product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E05E009-8457-D25F-2BEC-48EBEF5ABF66}"/>
              </a:ext>
            </a:extLst>
          </p:cNvPr>
          <p:cNvSpPr/>
          <p:nvPr/>
        </p:nvSpPr>
        <p:spPr>
          <a:xfrm rot="-3600000">
            <a:off x="6882531" y="2314873"/>
            <a:ext cx="221134" cy="25515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>
            <a:spLocks noGrp="1"/>
          </p:cNvSpPr>
          <p:nvPr>
            <p:ph type="title"/>
          </p:nvPr>
        </p:nvSpPr>
        <p:spPr>
          <a:xfrm>
            <a:off x="720000" y="41924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D966797-3645-47AF-1683-E2A09F11A1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4854591"/>
              </p:ext>
            </p:extLst>
          </p:nvPr>
        </p:nvGraphicFramePr>
        <p:xfrm>
          <a:off x="6136925" y="3097253"/>
          <a:ext cx="1868230" cy="18661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997A6A-0CF9-2DF5-3582-82DBA3054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3198859"/>
              </p:ext>
            </p:extLst>
          </p:nvPr>
        </p:nvGraphicFramePr>
        <p:xfrm>
          <a:off x="1093817" y="3097253"/>
          <a:ext cx="1913257" cy="18591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752B2D2-8230-68E6-22F4-C233A6EA03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271636"/>
              </p:ext>
            </p:extLst>
          </p:nvPr>
        </p:nvGraphicFramePr>
        <p:xfrm>
          <a:off x="3601516" y="3097253"/>
          <a:ext cx="1940967" cy="18591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8D210-B3C3-245B-81B4-9E910694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63233"/>
              </p:ext>
            </p:extLst>
          </p:nvPr>
        </p:nvGraphicFramePr>
        <p:xfrm>
          <a:off x="978431" y="1081938"/>
          <a:ext cx="7187136" cy="1925320"/>
        </p:xfrm>
        <a:graphic>
          <a:graphicData uri="http://schemas.openxmlformats.org/drawingml/2006/table">
            <a:tbl>
              <a:tblPr firstRow="1" bandRow="1">
                <a:tableStyleId>{B0AC0F13-05B0-434D-966E-69F7079F6127}</a:tableStyleId>
              </a:tblPr>
              <a:tblGrid>
                <a:gridCol w="870496">
                  <a:extLst>
                    <a:ext uri="{9D8B030D-6E8A-4147-A177-3AD203B41FA5}">
                      <a16:colId xmlns:a16="http://schemas.microsoft.com/office/drawing/2014/main" val="2196850405"/>
                    </a:ext>
                  </a:extLst>
                </a:gridCol>
                <a:gridCol w="3421716">
                  <a:extLst>
                    <a:ext uri="{9D8B030D-6E8A-4147-A177-3AD203B41FA5}">
                      <a16:colId xmlns:a16="http://schemas.microsoft.com/office/drawing/2014/main" val="670805169"/>
                    </a:ext>
                  </a:extLst>
                </a:gridCol>
                <a:gridCol w="1602768">
                  <a:extLst>
                    <a:ext uri="{9D8B030D-6E8A-4147-A177-3AD203B41FA5}">
                      <a16:colId xmlns:a16="http://schemas.microsoft.com/office/drawing/2014/main" val="2405966363"/>
                    </a:ext>
                  </a:extLst>
                </a:gridCol>
                <a:gridCol w="1292156">
                  <a:extLst>
                    <a:ext uri="{9D8B030D-6E8A-4147-A177-3AD203B41FA5}">
                      <a16:colId xmlns:a16="http://schemas.microsoft.com/office/drawing/2014/main" val="15581614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Bebas Neue"/>
                        <a:buNone/>
                      </a:pPr>
                      <a:r>
                        <a:rPr lang="en-US" sz="1100" b="0" i="0" u="none" strike="noStrike" kern="0" cap="none" spc="0" normalizeH="0" baseline="0">
                          <a:ln>
                            <a:noFill/>
                          </a:ln>
                          <a:solidFill>
                            <a:srgbClr val="222222"/>
                          </a:solidFill>
                          <a:effectLst/>
                          <a:uLnTx/>
                          <a:uFillTx/>
                          <a:latin typeface="Krona One"/>
                          <a:sym typeface="Krona One"/>
                        </a:rPr>
                        <a:t>Cluster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222222"/>
                          </a:solidFill>
                          <a:latin typeface="Krona One"/>
                        </a:rPr>
                        <a:t>Analysis</a:t>
                      </a:r>
                      <a:endParaRPr lang="en-US" sz="1100" b="0" i="0" u="none" strike="noStrike" noProof="0">
                        <a:solidFill>
                          <a:srgbClr val="000000"/>
                        </a:solidFill>
                        <a:latin typeface="Krona One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222222"/>
                          </a:solidFill>
                          <a:latin typeface="Krona One"/>
                        </a:rPr>
                        <a:t>Magnitude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noProof="0">
                          <a:solidFill>
                            <a:srgbClr val="222222"/>
                          </a:solidFill>
                          <a:latin typeface="Krona One"/>
                        </a:rPr>
                        <a:t>Timeline</a:t>
                      </a:r>
                      <a:endParaRPr lang="en-US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9291883"/>
                  </a:ext>
                </a:extLst>
              </a:tr>
              <a:tr h="51472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lt1"/>
                          </a:solidFill>
                          <a:latin typeface="Montserrat Medium"/>
                        </a:rPr>
                        <a:t>0</a:t>
                      </a:r>
                      <a:endParaRPr lang="en-US" b="1"/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Montserrat Medium"/>
                          <a:sym typeface="Montserrat Medium"/>
                        </a:rPr>
                        <a:t>&gt;80% inventory is sold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Montserrat Medium"/>
                          <a:cs typeface="Arial"/>
                          <a:sym typeface="Arial"/>
                        </a:rPr>
                        <a:t>Reduce (to 35%)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>
                          <a:solidFill>
                            <a:schemeClr val="lt1"/>
                          </a:solidFill>
                          <a:latin typeface="Montserrat Medium"/>
                          <a:cs typeface="Arial"/>
                          <a:sym typeface="Arial"/>
                        </a:rPr>
                        <a:t>Delay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13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lt1"/>
                          </a:solidFill>
                          <a:latin typeface="Montserrat Medium"/>
                        </a:rPr>
                        <a:t>1</a:t>
                      </a:r>
                      <a:endParaRPr lang="en-US" b="1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lt1"/>
                          </a:solidFill>
                          <a:latin typeface="Montserrat Medium"/>
                        </a:rPr>
                        <a:t>65% lifecycle finished by markdown</a:t>
                      </a:r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lt1"/>
                          </a:solidFill>
                          <a:latin typeface="Montserrat Medium"/>
                        </a:rPr>
                        <a:t>Potentially increase</a:t>
                      </a:r>
                      <a:endParaRPr lang="en-US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lt1"/>
                          </a:solidFill>
                          <a:latin typeface="Montserrat Medium"/>
                        </a:rPr>
                        <a:t>Advance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68282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i="0" u="none" strike="noStrike" noProof="0">
                          <a:solidFill>
                            <a:schemeClr val="lt1"/>
                          </a:solidFill>
                          <a:latin typeface="Montserrat Medium"/>
                        </a:rPr>
                        <a:t>2</a:t>
                      </a:r>
                      <a:endParaRPr lang="en-US" b="1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lt1"/>
                          </a:solidFill>
                          <a:latin typeface="Montserrat Medium"/>
                        </a:rPr>
                        <a:t>Low WTP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Montserrat Medium"/>
                      </a:endParaRP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lt1"/>
                          </a:solidFill>
                          <a:latin typeface="Montserrat Medium"/>
                        </a:rPr>
                        <a:t>Increase (to 55%)</a:t>
                      </a:r>
                      <a:endParaRPr 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chemeClr val="lt1"/>
                          </a:solidFill>
                          <a:latin typeface="Montserrat Medium"/>
                        </a:rPr>
                        <a:t>Potentially advance</a:t>
                      </a:r>
                      <a:endParaRPr lang="en-US"/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9641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F0B888-9A86-19AA-C8A7-1A0118E295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Policy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8F586-1738-8EF2-0BEB-D7767F0BE75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/>
              <a:t>Future Improvements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6B5DEA-5E91-23BF-044B-E3463B46584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2122" y="1923633"/>
            <a:ext cx="4033974" cy="2304617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/>
              <a:t>Efficient Alternative to the PO tool</a:t>
            </a:r>
          </a:p>
          <a:p>
            <a:pPr algn="l">
              <a:lnSpc>
                <a:spcPct val="114999"/>
              </a:lnSpc>
              <a:buFont typeface="Arial"/>
              <a:buChar char="•"/>
            </a:pPr>
            <a:r>
              <a:rPr lang="en-US"/>
              <a:t>Bottom 20% of Quintile  - Not Always</a:t>
            </a:r>
          </a:p>
          <a:p>
            <a:pPr algn="l">
              <a:lnSpc>
                <a:spcPct val="114999"/>
              </a:lnSpc>
              <a:buFont typeface="Arial"/>
              <a:buChar char="•"/>
            </a:pPr>
            <a:r>
              <a:rPr lang="en-US"/>
              <a:t>More Centralized decision making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3A40FA-3C14-B630-EDFC-05293EF1B34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753737" y="1921379"/>
            <a:ext cx="3593802" cy="2306871"/>
          </a:xfrm>
        </p:spPr>
        <p:txBody>
          <a:bodyPr/>
          <a:lstStyle/>
          <a:p>
            <a:pPr algn="l">
              <a:buFont typeface="Arial"/>
              <a:buChar char="•"/>
            </a:pPr>
            <a:r>
              <a:rPr lang="en-US"/>
              <a:t>More granular Time Series data of Inventory Sold</a:t>
            </a:r>
          </a:p>
          <a:p>
            <a:pPr algn="l">
              <a:lnSpc>
                <a:spcPct val="114999"/>
              </a:lnSpc>
              <a:buFont typeface="Arial"/>
              <a:buChar char="•"/>
            </a:pPr>
            <a:r>
              <a:rPr lang="en-US"/>
              <a:t>Exact Markdown timings and magnitude within cluster</a:t>
            </a:r>
          </a:p>
          <a:p>
            <a:pPr algn="l">
              <a:lnSpc>
                <a:spcPct val="114999"/>
              </a:lnSpc>
              <a:buFont typeface="Arial"/>
              <a:buChar char="•"/>
            </a:pPr>
            <a:r>
              <a:rPr lang="en-US"/>
              <a:t>Knowledge of exact product being sold and their attributes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17DD4DB-F930-B68D-C468-5EAF4C9C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Comparative Policy Analysis</a:t>
            </a:r>
          </a:p>
        </p:txBody>
      </p:sp>
    </p:spTree>
    <p:extLst>
      <p:ext uri="{BB962C8B-B14F-4D97-AF65-F5344CB8AC3E}">
        <p14:creationId xmlns:p14="http://schemas.microsoft.com/office/powerpoint/2010/main" val="366323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F46A5-C3E0-C9A4-E5C8-B6273431F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D514374-E05F-A0A4-9EDA-A0C349B8C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273" y="1702666"/>
            <a:ext cx="2183637" cy="734909"/>
          </a:xfr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/>
              <a:t>Operational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768DD-DDC5-EE80-0E44-06880F3C9EA5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856273" y="3474680"/>
            <a:ext cx="2183636" cy="734909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l"/>
            <a:r>
              <a:rPr lang="en-US"/>
              <a:t>Improving the Data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E00FBBC-351B-DCDF-684B-36BB3652A1E7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3349375" y="1347679"/>
            <a:ext cx="4795418" cy="14429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Ensure seamless transition between old policy and new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Thorough training regimen for all employees involved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A/B Testing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AEFC32E-88FA-F422-2E60-7E4BEF09925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349373" y="3120635"/>
            <a:ext cx="4795419" cy="1443000"/>
          </a:xfr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Developing more granular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Week-to-week data for each product to allow us to understand the impact of markdown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Relying on Machine Learning techniques to automate decisions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94E29D5-7744-D126-57FC-7EEA95BE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Preparing the Business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C2FE2E-7051-C755-FA39-E00096438557}"/>
              </a:ext>
            </a:extLst>
          </p:cNvPr>
          <p:cNvCxnSpPr>
            <a:cxnSpLocks/>
          </p:cNvCxnSpPr>
          <p:nvPr/>
        </p:nvCxnSpPr>
        <p:spPr>
          <a:xfrm>
            <a:off x="1783080" y="2948682"/>
            <a:ext cx="55778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96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>
          <a:extLst>
            <a:ext uri="{FF2B5EF4-FFF2-40B4-BE49-F238E27FC236}">
              <a16:creationId xmlns:a16="http://schemas.microsoft.com/office/drawing/2014/main" id="{E70F8FA1-3269-2F0A-A6E5-F9FCF9CA3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>
            <a:extLst>
              <a:ext uri="{FF2B5EF4-FFF2-40B4-BE49-F238E27FC236}">
                <a16:creationId xmlns:a16="http://schemas.microsoft.com/office/drawing/2014/main" id="{ED433291-32CA-57FE-F628-0E833C87D0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Business Effects</a:t>
            </a:r>
            <a:endParaRPr/>
          </a:p>
        </p:txBody>
      </p:sp>
      <p:sp>
        <p:nvSpPr>
          <p:cNvPr id="404" name="Google Shape;404;p31">
            <a:extLst>
              <a:ext uri="{FF2B5EF4-FFF2-40B4-BE49-F238E27FC236}">
                <a16:creationId xmlns:a16="http://schemas.microsoft.com/office/drawing/2014/main" id="{972A62AD-5A91-1B19-533D-DF816BAA31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92" y="2910149"/>
            <a:ext cx="2487000" cy="12200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Ensuring price fairness for various buyers by keeping decisions consistent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5" name="Google Shape;405;p31">
            <a:extLst>
              <a:ext uri="{FF2B5EF4-FFF2-40B4-BE49-F238E27FC236}">
                <a16:creationId xmlns:a16="http://schemas.microsoft.com/office/drawing/2014/main" id="{FDF1BF49-3183-F63C-DB5B-3DF1222F569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324768" y="2902753"/>
            <a:ext cx="2487000" cy="1220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Using additional revenue to open more stores or scale other operations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406" name="Google Shape;406;p31">
            <a:extLst>
              <a:ext uri="{FF2B5EF4-FFF2-40B4-BE49-F238E27FC236}">
                <a16:creationId xmlns:a16="http://schemas.microsoft.com/office/drawing/2014/main" id="{E7926118-D3C7-2803-F2A1-EB171EFC0A3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937008" y="2910149"/>
            <a:ext cx="2487000" cy="1220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Reducing overstock and stockouts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Recouping potential losses</a:t>
            </a:r>
          </a:p>
          <a:p>
            <a:pPr algn="l"/>
            <a:endParaRPr lang="en-US"/>
          </a:p>
        </p:txBody>
      </p:sp>
      <p:sp>
        <p:nvSpPr>
          <p:cNvPr id="407" name="Google Shape;407;p31">
            <a:extLst>
              <a:ext uri="{FF2B5EF4-FFF2-40B4-BE49-F238E27FC236}">
                <a16:creationId xmlns:a16="http://schemas.microsoft.com/office/drawing/2014/main" id="{11D9D393-6E0A-BEFF-A303-D83DE694B94D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07884" y="2584635"/>
            <a:ext cx="2973289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Customer Satisfaction</a:t>
            </a:r>
            <a:endParaRPr/>
          </a:p>
        </p:txBody>
      </p:sp>
      <p:sp>
        <p:nvSpPr>
          <p:cNvPr id="408" name="Google Shape;408;p31">
            <a:extLst>
              <a:ext uri="{FF2B5EF4-FFF2-40B4-BE49-F238E27FC236}">
                <a16:creationId xmlns:a16="http://schemas.microsoft.com/office/drawing/2014/main" id="{23ECB1BD-1487-3559-82C3-8ADBDBACF8B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5855279" y="2557702"/>
            <a:ext cx="297329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Optimized Inventory Management</a:t>
            </a:r>
            <a:endParaRPr/>
          </a:p>
        </p:txBody>
      </p:sp>
      <p:sp>
        <p:nvSpPr>
          <p:cNvPr id="409" name="Google Shape;409;p31">
            <a:extLst>
              <a:ext uri="{FF2B5EF4-FFF2-40B4-BE49-F238E27FC236}">
                <a16:creationId xmlns:a16="http://schemas.microsoft.com/office/drawing/2014/main" id="{CFDED893-4461-9519-672D-9CEB35427E28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3324768" y="2541911"/>
            <a:ext cx="2449342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Expansion</a:t>
            </a:r>
            <a:endParaRPr/>
          </a:p>
        </p:txBody>
      </p:sp>
      <p:sp>
        <p:nvSpPr>
          <p:cNvPr id="410" name="Google Shape;410;p31">
            <a:extLst>
              <a:ext uri="{FF2B5EF4-FFF2-40B4-BE49-F238E27FC236}">
                <a16:creationId xmlns:a16="http://schemas.microsoft.com/office/drawing/2014/main" id="{1A003D79-F21A-B072-ED94-4E773D260C8C}"/>
              </a:ext>
            </a:extLst>
          </p:cNvPr>
          <p:cNvSpPr/>
          <p:nvPr/>
        </p:nvSpPr>
        <p:spPr>
          <a:xfrm>
            <a:off x="1583038" y="1380548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1">
            <a:extLst>
              <a:ext uri="{FF2B5EF4-FFF2-40B4-BE49-F238E27FC236}">
                <a16:creationId xmlns:a16="http://schemas.microsoft.com/office/drawing/2014/main" id="{3706BEBF-C848-8AB0-2352-1C1CC6BC7425}"/>
              </a:ext>
            </a:extLst>
          </p:cNvPr>
          <p:cNvSpPr/>
          <p:nvPr/>
        </p:nvSpPr>
        <p:spPr>
          <a:xfrm>
            <a:off x="4188787" y="1385164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1">
            <a:extLst>
              <a:ext uri="{FF2B5EF4-FFF2-40B4-BE49-F238E27FC236}">
                <a16:creationId xmlns:a16="http://schemas.microsoft.com/office/drawing/2014/main" id="{AB4E2A4C-9B92-3FCA-CF39-2D87A37D4976}"/>
              </a:ext>
            </a:extLst>
          </p:cNvPr>
          <p:cNvSpPr/>
          <p:nvPr/>
        </p:nvSpPr>
        <p:spPr>
          <a:xfrm>
            <a:off x="6962443" y="1376303"/>
            <a:ext cx="758961" cy="736621"/>
          </a:xfrm>
          <a:custGeom>
            <a:avLst/>
            <a:gdLst/>
            <a:ahLst/>
            <a:cxnLst/>
            <a:rect l="l" t="t" r="r" b="b"/>
            <a:pathLst>
              <a:path w="12270" h="12055" extrusionOk="0">
                <a:moveTo>
                  <a:pt x="6370" y="0"/>
                </a:moveTo>
                <a:lnTo>
                  <a:pt x="6096" y="20"/>
                </a:lnTo>
                <a:lnTo>
                  <a:pt x="5842" y="39"/>
                </a:lnTo>
                <a:lnTo>
                  <a:pt x="5588" y="78"/>
                </a:lnTo>
                <a:lnTo>
                  <a:pt x="5080" y="196"/>
                </a:lnTo>
                <a:lnTo>
                  <a:pt x="4572" y="332"/>
                </a:lnTo>
                <a:lnTo>
                  <a:pt x="4103" y="528"/>
                </a:lnTo>
                <a:lnTo>
                  <a:pt x="3635" y="762"/>
                </a:lnTo>
                <a:lnTo>
                  <a:pt x="3205" y="1036"/>
                </a:lnTo>
                <a:lnTo>
                  <a:pt x="2795" y="1348"/>
                </a:lnTo>
                <a:lnTo>
                  <a:pt x="2404" y="1680"/>
                </a:lnTo>
                <a:lnTo>
                  <a:pt x="2052" y="2052"/>
                </a:lnTo>
                <a:lnTo>
                  <a:pt x="1740" y="2442"/>
                </a:lnTo>
                <a:lnTo>
                  <a:pt x="1466" y="2872"/>
                </a:lnTo>
                <a:lnTo>
                  <a:pt x="1329" y="3087"/>
                </a:lnTo>
                <a:lnTo>
                  <a:pt x="1212" y="3321"/>
                </a:lnTo>
                <a:lnTo>
                  <a:pt x="958" y="3634"/>
                </a:lnTo>
                <a:lnTo>
                  <a:pt x="724" y="3986"/>
                </a:lnTo>
                <a:lnTo>
                  <a:pt x="509" y="4337"/>
                </a:lnTo>
                <a:lnTo>
                  <a:pt x="333" y="4728"/>
                </a:lnTo>
                <a:lnTo>
                  <a:pt x="196" y="5138"/>
                </a:lnTo>
                <a:lnTo>
                  <a:pt x="98" y="5568"/>
                </a:lnTo>
                <a:lnTo>
                  <a:pt x="20" y="5998"/>
                </a:lnTo>
                <a:lnTo>
                  <a:pt x="1" y="6447"/>
                </a:lnTo>
                <a:lnTo>
                  <a:pt x="1" y="6897"/>
                </a:lnTo>
                <a:lnTo>
                  <a:pt x="40" y="7326"/>
                </a:lnTo>
                <a:lnTo>
                  <a:pt x="118" y="7737"/>
                </a:lnTo>
                <a:lnTo>
                  <a:pt x="216" y="8127"/>
                </a:lnTo>
                <a:lnTo>
                  <a:pt x="352" y="8518"/>
                </a:lnTo>
                <a:lnTo>
                  <a:pt x="528" y="8870"/>
                </a:lnTo>
                <a:lnTo>
                  <a:pt x="704" y="9222"/>
                </a:lnTo>
                <a:lnTo>
                  <a:pt x="919" y="9554"/>
                </a:lnTo>
                <a:lnTo>
                  <a:pt x="1173" y="9847"/>
                </a:lnTo>
                <a:lnTo>
                  <a:pt x="1427" y="10140"/>
                </a:lnTo>
                <a:lnTo>
                  <a:pt x="1700" y="10413"/>
                </a:lnTo>
                <a:lnTo>
                  <a:pt x="2013" y="10667"/>
                </a:lnTo>
                <a:lnTo>
                  <a:pt x="2326" y="10902"/>
                </a:lnTo>
                <a:lnTo>
                  <a:pt x="2658" y="11097"/>
                </a:lnTo>
                <a:lnTo>
                  <a:pt x="3009" y="11292"/>
                </a:lnTo>
                <a:lnTo>
                  <a:pt x="3361" y="11468"/>
                </a:lnTo>
                <a:lnTo>
                  <a:pt x="3732" y="11625"/>
                </a:lnTo>
                <a:lnTo>
                  <a:pt x="4103" y="11742"/>
                </a:lnTo>
                <a:lnTo>
                  <a:pt x="4494" y="11839"/>
                </a:lnTo>
                <a:lnTo>
                  <a:pt x="4885" y="11937"/>
                </a:lnTo>
                <a:lnTo>
                  <a:pt x="5295" y="11996"/>
                </a:lnTo>
                <a:lnTo>
                  <a:pt x="5686" y="12035"/>
                </a:lnTo>
                <a:lnTo>
                  <a:pt x="6096" y="12054"/>
                </a:lnTo>
                <a:lnTo>
                  <a:pt x="6506" y="12035"/>
                </a:lnTo>
                <a:lnTo>
                  <a:pt x="6897" y="11996"/>
                </a:lnTo>
                <a:lnTo>
                  <a:pt x="7307" y="11937"/>
                </a:lnTo>
                <a:lnTo>
                  <a:pt x="7698" y="11859"/>
                </a:lnTo>
                <a:lnTo>
                  <a:pt x="8089" y="11761"/>
                </a:lnTo>
                <a:lnTo>
                  <a:pt x="8460" y="11625"/>
                </a:lnTo>
                <a:lnTo>
                  <a:pt x="8831" y="11468"/>
                </a:lnTo>
                <a:lnTo>
                  <a:pt x="9203" y="11292"/>
                </a:lnTo>
                <a:lnTo>
                  <a:pt x="9554" y="11077"/>
                </a:lnTo>
                <a:lnTo>
                  <a:pt x="9906" y="10804"/>
                </a:lnTo>
                <a:lnTo>
                  <a:pt x="10258" y="10530"/>
                </a:lnTo>
                <a:lnTo>
                  <a:pt x="10570" y="10237"/>
                </a:lnTo>
                <a:lnTo>
                  <a:pt x="10863" y="9905"/>
                </a:lnTo>
                <a:lnTo>
                  <a:pt x="11117" y="9573"/>
                </a:lnTo>
                <a:lnTo>
                  <a:pt x="11352" y="9222"/>
                </a:lnTo>
                <a:lnTo>
                  <a:pt x="11547" y="8850"/>
                </a:lnTo>
                <a:lnTo>
                  <a:pt x="11742" y="8479"/>
                </a:lnTo>
                <a:lnTo>
                  <a:pt x="11879" y="8088"/>
                </a:lnTo>
                <a:lnTo>
                  <a:pt x="12016" y="7698"/>
                </a:lnTo>
                <a:lnTo>
                  <a:pt x="12113" y="7287"/>
                </a:lnTo>
                <a:lnTo>
                  <a:pt x="12192" y="6877"/>
                </a:lnTo>
                <a:lnTo>
                  <a:pt x="12231" y="6467"/>
                </a:lnTo>
                <a:lnTo>
                  <a:pt x="12270" y="6057"/>
                </a:lnTo>
                <a:lnTo>
                  <a:pt x="12250" y="5646"/>
                </a:lnTo>
                <a:lnTo>
                  <a:pt x="12231" y="5236"/>
                </a:lnTo>
                <a:lnTo>
                  <a:pt x="12172" y="4826"/>
                </a:lnTo>
                <a:lnTo>
                  <a:pt x="12094" y="4415"/>
                </a:lnTo>
                <a:lnTo>
                  <a:pt x="11977" y="4025"/>
                </a:lnTo>
                <a:lnTo>
                  <a:pt x="11860" y="3634"/>
                </a:lnTo>
                <a:lnTo>
                  <a:pt x="11684" y="3263"/>
                </a:lnTo>
                <a:lnTo>
                  <a:pt x="11508" y="2892"/>
                </a:lnTo>
                <a:lnTo>
                  <a:pt x="11293" y="2540"/>
                </a:lnTo>
                <a:lnTo>
                  <a:pt x="11059" y="2208"/>
                </a:lnTo>
                <a:lnTo>
                  <a:pt x="10805" y="1895"/>
                </a:lnTo>
                <a:lnTo>
                  <a:pt x="10511" y="1583"/>
                </a:lnTo>
                <a:lnTo>
                  <a:pt x="10199" y="1309"/>
                </a:lnTo>
                <a:lnTo>
                  <a:pt x="9867" y="1055"/>
                </a:lnTo>
                <a:lnTo>
                  <a:pt x="9496" y="801"/>
                </a:lnTo>
                <a:lnTo>
                  <a:pt x="9105" y="606"/>
                </a:lnTo>
                <a:lnTo>
                  <a:pt x="8695" y="410"/>
                </a:lnTo>
                <a:lnTo>
                  <a:pt x="8265" y="254"/>
                </a:lnTo>
                <a:lnTo>
                  <a:pt x="7991" y="176"/>
                </a:lnTo>
                <a:lnTo>
                  <a:pt x="7718" y="117"/>
                </a:lnTo>
                <a:lnTo>
                  <a:pt x="7444" y="59"/>
                </a:lnTo>
                <a:lnTo>
                  <a:pt x="7171" y="39"/>
                </a:lnTo>
                <a:lnTo>
                  <a:pt x="6897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467;p60">
            <a:extLst>
              <a:ext uri="{FF2B5EF4-FFF2-40B4-BE49-F238E27FC236}">
                <a16:creationId xmlns:a16="http://schemas.microsoft.com/office/drawing/2014/main" id="{8FCE210E-3B01-9B24-D436-A686351FE758}"/>
              </a:ext>
            </a:extLst>
          </p:cNvPr>
          <p:cNvGrpSpPr/>
          <p:nvPr/>
        </p:nvGrpSpPr>
        <p:grpSpPr>
          <a:xfrm>
            <a:off x="1794295" y="1567547"/>
            <a:ext cx="336445" cy="354131"/>
            <a:chOff x="-33277650" y="3226875"/>
            <a:chExt cx="277275" cy="291850"/>
          </a:xfrm>
          <a:solidFill>
            <a:schemeClr val="tx1"/>
          </a:solidFill>
        </p:grpSpPr>
        <p:sp>
          <p:nvSpPr>
            <p:cNvPr id="3" name="Google Shape;6468;p60">
              <a:extLst>
                <a:ext uri="{FF2B5EF4-FFF2-40B4-BE49-F238E27FC236}">
                  <a16:creationId xmlns:a16="http://schemas.microsoft.com/office/drawing/2014/main" id="{5B813413-87FB-F747-3224-C3554D77D78F}"/>
                </a:ext>
              </a:extLst>
            </p:cNvPr>
            <p:cNvSpPr/>
            <p:nvPr/>
          </p:nvSpPr>
          <p:spPr>
            <a:xfrm>
              <a:off x="-33071300" y="3440725"/>
              <a:ext cx="33100" cy="33900"/>
            </a:xfrm>
            <a:custGeom>
              <a:avLst/>
              <a:gdLst/>
              <a:ahLst/>
              <a:cxnLst/>
              <a:rect l="l" t="t" r="r" b="b"/>
              <a:pathLst>
                <a:path w="1324" h="1356" extrusionOk="0">
                  <a:moveTo>
                    <a:pt x="662" y="0"/>
                  </a:moveTo>
                  <a:cubicBezTo>
                    <a:pt x="284" y="0"/>
                    <a:pt x="1" y="315"/>
                    <a:pt x="1" y="693"/>
                  </a:cubicBezTo>
                  <a:cubicBezTo>
                    <a:pt x="1" y="1040"/>
                    <a:pt x="284" y="1355"/>
                    <a:pt x="662" y="1355"/>
                  </a:cubicBezTo>
                  <a:cubicBezTo>
                    <a:pt x="1040" y="1355"/>
                    <a:pt x="1324" y="1040"/>
                    <a:pt x="1324" y="693"/>
                  </a:cubicBezTo>
                  <a:cubicBezTo>
                    <a:pt x="1324" y="315"/>
                    <a:pt x="1040" y="0"/>
                    <a:pt x="6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469;p60">
              <a:extLst>
                <a:ext uri="{FF2B5EF4-FFF2-40B4-BE49-F238E27FC236}">
                  <a16:creationId xmlns:a16="http://schemas.microsoft.com/office/drawing/2014/main" id="{2649952F-4C93-78F0-C9AF-1BFEF1CA17F4}"/>
                </a:ext>
              </a:extLst>
            </p:cNvPr>
            <p:cNvSpPr/>
            <p:nvPr/>
          </p:nvSpPr>
          <p:spPr>
            <a:xfrm>
              <a:off x="-33157925" y="3227275"/>
              <a:ext cx="17350" cy="103200"/>
            </a:xfrm>
            <a:custGeom>
              <a:avLst/>
              <a:gdLst/>
              <a:ahLst/>
              <a:cxnLst/>
              <a:rect l="l" t="t" r="r" b="b"/>
              <a:pathLst>
                <a:path w="694" h="4128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4128"/>
                  </a:lnTo>
                  <a:cubicBezTo>
                    <a:pt x="95" y="4096"/>
                    <a:pt x="221" y="4096"/>
                    <a:pt x="347" y="4096"/>
                  </a:cubicBezTo>
                  <a:cubicBezTo>
                    <a:pt x="473" y="4096"/>
                    <a:pt x="567" y="4096"/>
                    <a:pt x="693" y="412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6470;p60">
              <a:extLst>
                <a:ext uri="{FF2B5EF4-FFF2-40B4-BE49-F238E27FC236}">
                  <a16:creationId xmlns:a16="http://schemas.microsoft.com/office/drawing/2014/main" id="{70B50E5E-FA98-72F5-2679-20B03BC8149E}"/>
                </a:ext>
              </a:extLst>
            </p:cNvPr>
            <p:cNvSpPr/>
            <p:nvPr/>
          </p:nvSpPr>
          <p:spPr>
            <a:xfrm>
              <a:off x="-33175250" y="3347650"/>
              <a:ext cx="51200" cy="51350"/>
            </a:xfrm>
            <a:custGeom>
              <a:avLst/>
              <a:gdLst/>
              <a:ahLst/>
              <a:cxnLst/>
              <a:rect l="l" t="t" r="r" b="b"/>
              <a:pathLst>
                <a:path w="2048" h="2054" extrusionOk="0">
                  <a:moveTo>
                    <a:pt x="938" y="0"/>
                  </a:moveTo>
                  <a:cubicBezTo>
                    <a:pt x="417" y="0"/>
                    <a:pt x="0" y="451"/>
                    <a:pt x="0" y="1014"/>
                  </a:cubicBezTo>
                  <a:cubicBezTo>
                    <a:pt x="0" y="1549"/>
                    <a:pt x="473" y="2054"/>
                    <a:pt x="1040" y="2054"/>
                  </a:cubicBezTo>
                  <a:cubicBezTo>
                    <a:pt x="1575" y="2054"/>
                    <a:pt x="2048" y="1581"/>
                    <a:pt x="2048" y="1014"/>
                  </a:cubicBezTo>
                  <a:cubicBezTo>
                    <a:pt x="2048" y="447"/>
                    <a:pt x="1575" y="6"/>
                    <a:pt x="1040" y="6"/>
                  </a:cubicBezTo>
                  <a:cubicBezTo>
                    <a:pt x="1006" y="2"/>
                    <a:pt x="972" y="0"/>
                    <a:pt x="93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6471;p60">
              <a:extLst>
                <a:ext uri="{FF2B5EF4-FFF2-40B4-BE49-F238E27FC236}">
                  <a16:creationId xmlns:a16="http://schemas.microsoft.com/office/drawing/2014/main" id="{EE362C5D-59F1-3409-6210-18666AF474E1}"/>
                </a:ext>
              </a:extLst>
            </p:cNvPr>
            <p:cNvSpPr/>
            <p:nvPr/>
          </p:nvSpPr>
          <p:spPr>
            <a:xfrm>
              <a:off x="-33224875" y="3404500"/>
              <a:ext cx="159900" cy="114225"/>
            </a:xfrm>
            <a:custGeom>
              <a:avLst/>
              <a:gdLst/>
              <a:ahLst/>
              <a:cxnLst/>
              <a:rect l="l" t="t" r="r" b="b"/>
              <a:pathLst>
                <a:path w="6396" h="4569" extrusionOk="0">
                  <a:moveTo>
                    <a:pt x="1954" y="0"/>
                  </a:moveTo>
                  <a:lnTo>
                    <a:pt x="0" y="2520"/>
                  </a:lnTo>
                  <a:lnTo>
                    <a:pt x="0" y="4222"/>
                  </a:lnTo>
                  <a:cubicBezTo>
                    <a:pt x="0" y="4411"/>
                    <a:pt x="158" y="4568"/>
                    <a:pt x="347" y="4568"/>
                  </a:cubicBezTo>
                  <a:lnTo>
                    <a:pt x="3781" y="4568"/>
                  </a:lnTo>
                  <a:cubicBezTo>
                    <a:pt x="3970" y="4568"/>
                    <a:pt x="4127" y="4411"/>
                    <a:pt x="4127" y="4222"/>
                  </a:cubicBezTo>
                  <a:lnTo>
                    <a:pt x="4127" y="3875"/>
                  </a:lnTo>
                  <a:lnTo>
                    <a:pt x="5136" y="3875"/>
                  </a:lnTo>
                  <a:cubicBezTo>
                    <a:pt x="5577" y="3844"/>
                    <a:pt x="6018" y="3718"/>
                    <a:pt x="6396" y="3434"/>
                  </a:cubicBezTo>
                  <a:cubicBezTo>
                    <a:pt x="5986" y="3277"/>
                    <a:pt x="5608" y="2930"/>
                    <a:pt x="5514" y="2489"/>
                  </a:cubicBezTo>
                  <a:lnTo>
                    <a:pt x="4442" y="2489"/>
                  </a:lnTo>
                  <a:cubicBezTo>
                    <a:pt x="3497" y="2489"/>
                    <a:pt x="2741" y="1733"/>
                    <a:pt x="2741" y="788"/>
                  </a:cubicBezTo>
                  <a:lnTo>
                    <a:pt x="2741" y="410"/>
                  </a:lnTo>
                  <a:cubicBezTo>
                    <a:pt x="2426" y="315"/>
                    <a:pt x="2206" y="189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6472;p60">
              <a:extLst>
                <a:ext uri="{FF2B5EF4-FFF2-40B4-BE49-F238E27FC236}">
                  <a16:creationId xmlns:a16="http://schemas.microsoft.com/office/drawing/2014/main" id="{6703D951-0424-86C0-BB84-45B0BFEC995C}"/>
                </a:ext>
              </a:extLst>
            </p:cNvPr>
            <p:cNvSpPr/>
            <p:nvPr/>
          </p:nvSpPr>
          <p:spPr>
            <a:xfrm>
              <a:off x="-33141400" y="3312350"/>
              <a:ext cx="127625" cy="138625"/>
            </a:xfrm>
            <a:custGeom>
              <a:avLst/>
              <a:gdLst/>
              <a:ahLst/>
              <a:cxnLst/>
              <a:rect l="l" t="t" r="r" b="b"/>
              <a:pathLst>
                <a:path w="5105" h="5545" extrusionOk="0">
                  <a:moveTo>
                    <a:pt x="4128" y="0"/>
                  </a:moveTo>
                  <a:lnTo>
                    <a:pt x="694" y="662"/>
                  </a:lnTo>
                  <a:lnTo>
                    <a:pt x="694" y="1040"/>
                  </a:lnTo>
                  <a:cubicBezTo>
                    <a:pt x="1103" y="1355"/>
                    <a:pt x="1387" y="1827"/>
                    <a:pt x="1387" y="2426"/>
                  </a:cubicBezTo>
                  <a:cubicBezTo>
                    <a:pt x="1387" y="3245"/>
                    <a:pt x="788" y="3938"/>
                    <a:pt x="1" y="4127"/>
                  </a:cubicBezTo>
                  <a:lnTo>
                    <a:pt x="1" y="4505"/>
                  </a:lnTo>
                  <a:cubicBezTo>
                    <a:pt x="1" y="5072"/>
                    <a:pt x="473" y="5545"/>
                    <a:pt x="1009" y="5545"/>
                  </a:cubicBezTo>
                  <a:lnTo>
                    <a:pt x="2080" y="5545"/>
                  </a:lnTo>
                  <a:cubicBezTo>
                    <a:pt x="2238" y="4946"/>
                    <a:pt x="2742" y="4505"/>
                    <a:pt x="3372" y="4505"/>
                  </a:cubicBezTo>
                  <a:cubicBezTo>
                    <a:pt x="3624" y="4505"/>
                    <a:pt x="3844" y="4600"/>
                    <a:pt x="4065" y="4726"/>
                  </a:cubicBezTo>
                  <a:lnTo>
                    <a:pt x="4065" y="4127"/>
                  </a:lnTo>
                  <a:lnTo>
                    <a:pt x="4128" y="4127"/>
                  </a:lnTo>
                  <a:cubicBezTo>
                    <a:pt x="4443" y="4064"/>
                    <a:pt x="4758" y="3938"/>
                    <a:pt x="4916" y="3655"/>
                  </a:cubicBezTo>
                  <a:cubicBezTo>
                    <a:pt x="5105" y="3340"/>
                    <a:pt x="5105" y="2993"/>
                    <a:pt x="4947" y="2678"/>
                  </a:cubicBezTo>
                  <a:lnTo>
                    <a:pt x="4128" y="1008"/>
                  </a:lnTo>
                  <a:lnTo>
                    <a:pt x="412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6473;p60">
              <a:extLst>
                <a:ext uri="{FF2B5EF4-FFF2-40B4-BE49-F238E27FC236}">
                  <a16:creationId xmlns:a16="http://schemas.microsoft.com/office/drawing/2014/main" id="{1434756A-CDAD-A93E-37DE-C54DE1165AF8}"/>
                </a:ext>
              </a:extLst>
            </p:cNvPr>
            <p:cNvSpPr/>
            <p:nvPr/>
          </p:nvSpPr>
          <p:spPr>
            <a:xfrm>
              <a:off x="-33122500" y="3226875"/>
              <a:ext cx="122125" cy="83925"/>
            </a:xfrm>
            <a:custGeom>
              <a:avLst/>
              <a:gdLst/>
              <a:ahLst/>
              <a:cxnLst/>
              <a:rect l="l" t="t" r="r" b="b"/>
              <a:pathLst>
                <a:path w="4885" h="3357" extrusionOk="0">
                  <a:moveTo>
                    <a:pt x="3376" y="1"/>
                  </a:moveTo>
                  <a:cubicBezTo>
                    <a:pt x="3025" y="1"/>
                    <a:pt x="2679" y="143"/>
                    <a:pt x="2427" y="426"/>
                  </a:cubicBezTo>
                  <a:lnTo>
                    <a:pt x="2143" y="678"/>
                  </a:lnTo>
                  <a:lnTo>
                    <a:pt x="1" y="678"/>
                  </a:lnTo>
                  <a:lnTo>
                    <a:pt x="1" y="3356"/>
                  </a:lnTo>
                  <a:lnTo>
                    <a:pt x="4191" y="2537"/>
                  </a:lnTo>
                  <a:lnTo>
                    <a:pt x="4349" y="2379"/>
                  </a:lnTo>
                  <a:cubicBezTo>
                    <a:pt x="4884" y="1844"/>
                    <a:pt x="4884" y="962"/>
                    <a:pt x="4349" y="426"/>
                  </a:cubicBezTo>
                  <a:cubicBezTo>
                    <a:pt x="4081" y="143"/>
                    <a:pt x="3726" y="1"/>
                    <a:pt x="3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6474;p60">
              <a:extLst>
                <a:ext uri="{FF2B5EF4-FFF2-40B4-BE49-F238E27FC236}">
                  <a16:creationId xmlns:a16="http://schemas.microsoft.com/office/drawing/2014/main" id="{53EB7D30-31C5-A80C-D91C-1F1179E09F31}"/>
                </a:ext>
              </a:extLst>
            </p:cNvPr>
            <p:cNvSpPr/>
            <p:nvPr/>
          </p:nvSpPr>
          <p:spPr>
            <a:xfrm>
              <a:off x="-33277650" y="3245400"/>
              <a:ext cx="102400" cy="198500"/>
            </a:xfrm>
            <a:custGeom>
              <a:avLst/>
              <a:gdLst/>
              <a:ahLst/>
              <a:cxnLst/>
              <a:rect l="l" t="t" r="r" b="b"/>
              <a:pathLst>
                <a:path w="4096" h="7940" extrusionOk="0">
                  <a:moveTo>
                    <a:pt x="4096" y="0"/>
                  </a:moveTo>
                  <a:cubicBezTo>
                    <a:pt x="1828" y="95"/>
                    <a:pt x="0" y="1985"/>
                    <a:pt x="0" y="4316"/>
                  </a:cubicBezTo>
                  <a:cubicBezTo>
                    <a:pt x="0" y="5766"/>
                    <a:pt x="757" y="7120"/>
                    <a:pt x="1954" y="7939"/>
                  </a:cubicBezTo>
                  <a:lnTo>
                    <a:pt x="3592" y="5829"/>
                  </a:lnTo>
                  <a:cubicBezTo>
                    <a:pt x="3466" y="5576"/>
                    <a:pt x="3434" y="5356"/>
                    <a:pt x="3434" y="5104"/>
                  </a:cubicBezTo>
                  <a:cubicBezTo>
                    <a:pt x="3434" y="4568"/>
                    <a:pt x="3718" y="4033"/>
                    <a:pt x="4096" y="3718"/>
                  </a:cubicBezTo>
                  <a:lnTo>
                    <a:pt x="40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5884;p59">
            <a:extLst>
              <a:ext uri="{FF2B5EF4-FFF2-40B4-BE49-F238E27FC236}">
                <a16:creationId xmlns:a16="http://schemas.microsoft.com/office/drawing/2014/main" id="{B7A33831-6536-453D-7944-9446C722AEBE}"/>
              </a:ext>
            </a:extLst>
          </p:cNvPr>
          <p:cNvSpPr/>
          <p:nvPr/>
        </p:nvSpPr>
        <p:spPr>
          <a:xfrm>
            <a:off x="4385099" y="1610396"/>
            <a:ext cx="366335" cy="286155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6023;p59">
            <a:extLst>
              <a:ext uri="{FF2B5EF4-FFF2-40B4-BE49-F238E27FC236}">
                <a16:creationId xmlns:a16="http://schemas.microsoft.com/office/drawing/2014/main" id="{BCBB6077-923B-2B1D-7DB5-AB6DA6993B21}"/>
              </a:ext>
            </a:extLst>
          </p:cNvPr>
          <p:cNvGrpSpPr/>
          <p:nvPr/>
        </p:nvGrpSpPr>
        <p:grpSpPr>
          <a:xfrm>
            <a:off x="7157367" y="1597489"/>
            <a:ext cx="369112" cy="364657"/>
            <a:chOff x="-59869425" y="4102225"/>
            <a:chExt cx="319025" cy="315175"/>
          </a:xfrm>
          <a:solidFill>
            <a:schemeClr val="tx1"/>
          </a:solidFill>
        </p:grpSpPr>
        <p:sp>
          <p:nvSpPr>
            <p:cNvPr id="14" name="Google Shape;6024;p59">
              <a:extLst>
                <a:ext uri="{FF2B5EF4-FFF2-40B4-BE49-F238E27FC236}">
                  <a16:creationId xmlns:a16="http://schemas.microsoft.com/office/drawing/2014/main" id="{B192C00C-80D6-AEF1-4E78-973C0BFEC6B4}"/>
                </a:ext>
              </a:extLst>
            </p:cNvPr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6025;p59">
              <a:extLst>
                <a:ext uri="{FF2B5EF4-FFF2-40B4-BE49-F238E27FC236}">
                  <a16:creationId xmlns:a16="http://schemas.microsoft.com/office/drawing/2014/main" id="{233B3AAE-CE4D-93E7-F598-8DB6DB74C76F}"/>
                </a:ext>
              </a:extLst>
            </p:cNvPr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6026;p59">
              <a:extLst>
                <a:ext uri="{FF2B5EF4-FFF2-40B4-BE49-F238E27FC236}">
                  <a16:creationId xmlns:a16="http://schemas.microsoft.com/office/drawing/2014/main" id="{10787C2B-5428-EFFB-0275-F919E508DDCB}"/>
                </a:ext>
              </a:extLst>
            </p:cNvPr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6027;p59">
              <a:extLst>
                <a:ext uri="{FF2B5EF4-FFF2-40B4-BE49-F238E27FC236}">
                  <a16:creationId xmlns:a16="http://schemas.microsoft.com/office/drawing/2014/main" id="{A264AB23-9CF3-A2C9-2CBE-A3D1A935595D}"/>
                </a:ext>
              </a:extLst>
            </p:cNvPr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1311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3"/>
          <p:cNvSpPr txBox="1">
            <a:spLocks noGrp="1"/>
          </p:cNvSpPr>
          <p:nvPr>
            <p:ph type="title"/>
          </p:nvPr>
        </p:nvSpPr>
        <p:spPr>
          <a:xfrm>
            <a:off x="2347950" y="1783661"/>
            <a:ext cx="4448100" cy="73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47" name="Google Shape;647;p43"/>
          <p:cNvSpPr txBox="1">
            <a:spLocks noGrp="1"/>
          </p:cNvSpPr>
          <p:nvPr>
            <p:ph type="subTitle" idx="1"/>
          </p:nvPr>
        </p:nvSpPr>
        <p:spPr>
          <a:xfrm>
            <a:off x="2347950" y="2523761"/>
            <a:ext cx="4448100" cy="105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Do you have any questions?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56" name="Google Shape;65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78" y="3760950"/>
            <a:ext cx="1102596" cy="9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45003" flipH="1">
            <a:off x="7080316" y="2208992"/>
            <a:ext cx="1644063" cy="2893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ports and Leisure Activities Vocabulary - German - 5th grade by Slidesgo">
  <a:themeElements>
    <a:clrScheme name="Simple Light">
      <a:dk1>
        <a:srgbClr val="2F3774"/>
      </a:dk1>
      <a:lt1>
        <a:srgbClr val="222222"/>
      </a:lt1>
      <a:dk2>
        <a:srgbClr val="F3FAFF"/>
      </a:dk2>
      <a:lt2>
        <a:srgbClr val="6A9CFA"/>
      </a:lt2>
      <a:accent1>
        <a:srgbClr val="FFEC6F"/>
      </a:accent1>
      <a:accent2>
        <a:srgbClr val="90E5FF"/>
      </a:accent2>
      <a:accent3>
        <a:srgbClr val="DDF97A"/>
      </a:accent3>
      <a:accent4>
        <a:srgbClr val="FF6663"/>
      </a:accent4>
      <a:accent5>
        <a:srgbClr val="D2EBFC"/>
      </a:accent5>
      <a:accent6>
        <a:srgbClr val="FFFFFF"/>
      </a:accent6>
      <a:hlink>
        <a:srgbClr val="2222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d0a019f-d91a-424d-9098-c8771bb5eafb">
      <Terms xmlns="http://schemas.microsoft.com/office/infopath/2007/PartnerControls"/>
    </lcf76f155ced4ddcb4097134ff3c332f>
    <TaxCatchAll xmlns="ed4b0bbe-bf0b-4c2f-84b1-3faa4ff4f2d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BBA4AC20D0CC4E9741715F1C3B8FF1" ma:contentTypeVersion="11" ma:contentTypeDescription="Create a new document." ma:contentTypeScope="" ma:versionID="6edb3caa858f261843da57aa4ef84de5">
  <xsd:schema xmlns:xsd="http://www.w3.org/2001/XMLSchema" xmlns:xs="http://www.w3.org/2001/XMLSchema" xmlns:p="http://schemas.microsoft.com/office/2006/metadata/properties" xmlns:ns2="fd0a019f-d91a-424d-9098-c8771bb5eafb" xmlns:ns3="ed4b0bbe-bf0b-4c2f-84b1-3faa4ff4f2da" targetNamespace="http://schemas.microsoft.com/office/2006/metadata/properties" ma:root="true" ma:fieldsID="aa75042a7c06e483aa9783b482c4d551" ns2:_="" ns3:_="">
    <xsd:import namespace="fd0a019f-d91a-424d-9098-c8771bb5eafb"/>
    <xsd:import namespace="ed4b0bbe-bf0b-4c2f-84b1-3faa4ff4f2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a019f-d91a-424d-9098-c8771bb5eaf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b0bbe-bf0b-4c2f-84b1-3faa4ff4f2d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eaaa211-97ae-41e2-8d5d-a1870a646510}" ma:internalName="TaxCatchAll" ma:showField="CatchAllData" ma:web="ed4b0bbe-bf0b-4c2f-84b1-3faa4ff4f2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48E750-618B-4968-8B54-DF4EB2C669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6E08C4-953D-4B1A-A225-3BB808697A51}">
  <ds:schemaRefs>
    <ds:schemaRef ds:uri="ed4b0bbe-bf0b-4c2f-84b1-3faa4ff4f2da"/>
    <ds:schemaRef ds:uri="fd0a019f-d91a-424d-9098-c8771bb5eaf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0B132AA-B4C2-400C-AD85-B62CFA8361DC}">
  <ds:schemaRefs>
    <ds:schemaRef ds:uri="ed4b0bbe-bf0b-4c2f-84b1-3faa4ff4f2da"/>
    <ds:schemaRef ds:uri="fd0a019f-d91a-424d-9098-c8771bb5ea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Sports and Leisure Activities Vocabulary - German - 5th grade by Slidesgo</vt:lpstr>
      <vt:lpstr>Markdown Madness</vt:lpstr>
      <vt:lpstr>What can we learn from the data?</vt:lpstr>
      <vt:lpstr>Clustering &amp; Prediction Model</vt:lpstr>
      <vt:lpstr>Clustering &amp; Prediction Model</vt:lpstr>
      <vt:lpstr>Recommendations</vt:lpstr>
      <vt:lpstr>Comparative Policy Analysis</vt:lpstr>
      <vt:lpstr>Preparing the Business</vt:lpstr>
      <vt:lpstr>Secondary Business Effects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2025-04-01T19:08:21Z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0x01010073BBA4AC20D0CC4E9741715F1C3B8FF1</vt:lpwstr>
  </property>
  <property fmtid="{D5CDD505-2E9C-101B-9397-08002B2CF9AE}" pid="3" name="MediaServiceImageTags">
    <vt:lpwstr/>
  </property>
</Properties>
</file>