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f55e925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f55e9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f55e9257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f55e92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f55e9257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f55e925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f55e9257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f55e925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Back 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Sockets and Mininet Implementation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delay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End-to-end delay or one-way delay (OWD) refers to the time taken for a packet to be transmitted across a network from source to destination. It is a common term in IP network monitoring, and differs from round-trip time (RTT) in that only path in the one direction from source to destination is measured.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general terms, throughput is the maximum rate of production or the maximum rate at which something can be processed.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When used in the context of communication networks, such as Ethernet or packet radio, throughput or network throughput is the rate of successful message delivery over a communication channel. The data these messages belong to may be delivered over a physical or logical link, or it can pass through a certain network node. Throughput is usually measured in bits per second (bit/s or bps), and sometimes in data packets per second (p/s or pps) or data packets per time slot.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Rate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Packet loss occurs when one or more packets of data travelling across a computer network fail to reach their destination. Packet loss is either caused by errors in data transmission, typically across wireless networks[1][2] or network congestion.[3] Packet loss is measured as a percentage of packets lost with respect to packets sent.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Performance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Probability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0.01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0.05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0.1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672450" y="563725"/>
            <a:ext cx="50613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Delay essentially remains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increases exponentially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rate decreases uniformly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Performance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size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3672450" y="563725"/>
            <a:ext cx="50613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Delay decreases uniformly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decreases as the window have to slide back more frequently for same packet drop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rate remain same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Performance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Delay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5ms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3672450" y="563725"/>
            <a:ext cx="50613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to End Delay increases uniformly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Throughput remain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rate remain same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https://github.com/akshat-khare/GoBackN-Mininet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descr="Black and white upward shot of Golden Gate Bridge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