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9027B-4C08-4338-810F-094CF53E2CEA}" v="1365" dt="2023-05-07T16:57:35.009"/>
    <p1510:client id="{6047978A-6481-43F4-8F7C-A9AFE82C925F}" v="662" dt="2023-05-07T14:56:17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May 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3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8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May 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4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3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May 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28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FF88DA-F544-48DC-A77D-355F13419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507BD9A-E504-4910-8840-8CD67578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27796E5A-5224-4D7A-AE21-974F820D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9626" y="0"/>
            <a:ext cx="11382374" cy="6858000"/>
          </a:xfrm>
          <a:custGeom>
            <a:avLst/>
            <a:gdLst>
              <a:gd name="connsiteX0" fmla="*/ 7488223 w 11382374"/>
              <a:gd name="connsiteY0" fmla="*/ 5362710 h 6858000"/>
              <a:gd name="connsiteX1" fmla="*/ 7660754 w 11382374"/>
              <a:gd name="connsiteY1" fmla="*/ 5395635 h 6858000"/>
              <a:gd name="connsiteX2" fmla="*/ 7791274 w 11382374"/>
              <a:gd name="connsiteY2" fmla="*/ 5499694 h 6858000"/>
              <a:gd name="connsiteX3" fmla="*/ 7895690 w 11382374"/>
              <a:gd name="connsiteY3" fmla="*/ 5707813 h 6858000"/>
              <a:gd name="connsiteX4" fmla="*/ 8026210 w 11382374"/>
              <a:gd name="connsiteY4" fmla="*/ 6540288 h 6858000"/>
              <a:gd name="connsiteX5" fmla="*/ 8000106 w 11382374"/>
              <a:gd name="connsiteY5" fmla="*/ 6852467 h 6858000"/>
              <a:gd name="connsiteX6" fmla="*/ 7997209 w 11382374"/>
              <a:gd name="connsiteY6" fmla="*/ 6858000 h 6858000"/>
              <a:gd name="connsiteX7" fmla="*/ 7284161 w 11382374"/>
              <a:gd name="connsiteY7" fmla="*/ 6858000 h 6858000"/>
              <a:gd name="connsiteX8" fmla="*/ 7261037 w 11382374"/>
              <a:gd name="connsiteY8" fmla="*/ 6815477 h 6858000"/>
              <a:gd name="connsiteX9" fmla="*/ 7216986 w 11382374"/>
              <a:gd name="connsiteY9" fmla="*/ 6592318 h 6858000"/>
              <a:gd name="connsiteX10" fmla="*/ 7190882 w 11382374"/>
              <a:gd name="connsiteY10" fmla="*/ 6306155 h 6858000"/>
              <a:gd name="connsiteX11" fmla="*/ 7112570 w 11382374"/>
              <a:gd name="connsiteY11" fmla="*/ 5915932 h 6858000"/>
              <a:gd name="connsiteX12" fmla="*/ 7086466 w 11382374"/>
              <a:gd name="connsiteY12" fmla="*/ 5577739 h 6858000"/>
              <a:gd name="connsiteX13" fmla="*/ 7399714 w 11382374"/>
              <a:gd name="connsiteY13" fmla="*/ 5369620 h 6858000"/>
              <a:gd name="connsiteX14" fmla="*/ 7488223 w 11382374"/>
              <a:gd name="connsiteY14" fmla="*/ 5362710 h 6858000"/>
              <a:gd name="connsiteX15" fmla="*/ 4656642 w 11382374"/>
              <a:gd name="connsiteY15" fmla="*/ 5350109 h 6858000"/>
              <a:gd name="connsiteX16" fmla="*/ 4832285 w 11382374"/>
              <a:gd name="connsiteY16" fmla="*/ 5369620 h 6858000"/>
              <a:gd name="connsiteX17" fmla="*/ 5092495 w 11382374"/>
              <a:gd name="connsiteY17" fmla="*/ 5525709 h 6858000"/>
              <a:gd name="connsiteX18" fmla="*/ 5040453 w 11382374"/>
              <a:gd name="connsiteY18" fmla="*/ 6566303 h 6858000"/>
              <a:gd name="connsiteX19" fmla="*/ 4996086 w 11382374"/>
              <a:gd name="connsiteY19" fmla="*/ 6815071 h 6858000"/>
              <a:gd name="connsiteX20" fmla="*/ 4979880 w 11382374"/>
              <a:gd name="connsiteY20" fmla="*/ 6858000 h 6858000"/>
              <a:gd name="connsiteX21" fmla="*/ 4220086 w 11382374"/>
              <a:gd name="connsiteY21" fmla="*/ 6858000 h 6858000"/>
              <a:gd name="connsiteX22" fmla="*/ 4215097 w 11382374"/>
              <a:gd name="connsiteY22" fmla="*/ 6841085 h 6858000"/>
              <a:gd name="connsiteX23" fmla="*/ 4207778 w 11382374"/>
              <a:gd name="connsiteY23" fmla="*/ 6592318 h 6858000"/>
              <a:gd name="connsiteX24" fmla="*/ 4259820 w 11382374"/>
              <a:gd name="connsiteY24" fmla="*/ 6072021 h 6858000"/>
              <a:gd name="connsiteX25" fmla="*/ 4285842 w 11382374"/>
              <a:gd name="connsiteY25" fmla="*/ 5837887 h 6858000"/>
              <a:gd name="connsiteX26" fmla="*/ 4311863 w 11382374"/>
              <a:gd name="connsiteY26" fmla="*/ 5655783 h 6858000"/>
              <a:gd name="connsiteX27" fmla="*/ 4520031 w 11382374"/>
              <a:gd name="connsiteY27" fmla="*/ 5369620 h 6858000"/>
              <a:gd name="connsiteX28" fmla="*/ 4656642 w 11382374"/>
              <a:gd name="connsiteY28" fmla="*/ 5350109 h 6858000"/>
              <a:gd name="connsiteX29" fmla="*/ 9692662 w 11382374"/>
              <a:gd name="connsiteY29" fmla="*/ 4481788 h 6858000"/>
              <a:gd name="connsiteX30" fmla="*/ 9928184 w 11382374"/>
              <a:gd name="connsiteY30" fmla="*/ 4560075 h 6858000"/>
              <a:gd name="connsiteX31" fmla="*/ 10137538 w 11382374"/>
              <a:gd name="connsiteY31" fmla="*/ 4768841 h 6858000"/>
              <a:gd name="connsiteX32" fmla="*/ 10320722 w 11382374"/>
              <a:gd name="connsiteY32" fmla="*/ 5003703 h 6858000"/>
              <a:gd name="connsiteX33" fmla="*/ 10582413 w 11382374"/>
              <a:gd name="connsiteY33" fmla="*/ 5290756 h 6858000"/>
              <a:gd name="connsiteX34" fmla="*/ 10765597 w 11382374"/>
              <a:gd name="connsiteY34" fmla="*/ 5603905 h 6858000"/>
              <a:gd name="connsiteX35" fmla="*/ 10608582 w 11382374"/>
              <a:gd name="connsiteY35" fmla="*/ 5917053 h 6858000"/>
              <a:gd name="connsiteX36" fmla="*/ 10320722 w 11382374"/>
              <a:gd name="connsiteY36" fmla="*/ 6021436 h 6858000"/>
              <a:gd name="connsiteX37" fmla="*/ 10189876 w 11382374"/>
              <a:gd name="connsiteY37" fmla="*/ 5995340 h 6858000"/>
              <a:gd name="connsiteX38" fmla="*/ 10006692 w 11382374"/>
              <a:gd name="connsiteY38" fmla="*/ 5864862 h 6858000"/>
              <a:gd name="connsiteX39" fmla="*/ 9457140 w 11382374"/>
              <a:gd name="connsiteY39" fmla="*/ 5186373 h 6858000"/>
              <a:gd name="connsiteX40" fmla="*/ 9326294 w 11382374"/>
              <a:gd name="connsiteY40" fmla="*/ 4925416 h 6858000"/>
              <a:gd name="connsiteX41" fmla="*/ 9352463 w 11382374"/>
              <a:gd name="connsiteY41" fmla="*/ 4768841 h 6858000"/>
              <a:gd name="connsiteX42" fmla="*/ 9430971 w 11382374"/>
              <a:gd name="connsiteY42" fmla="*/ 4638363 h 6858000"/>
              <a:gd name="connsiteX43" fmla="*/ 9509478 w 11382374"/>
              <a:gd name="connsiteY43" fmla="*/ 4586171 h 6858000"/>
              <a:gd name="connsiteX44" fmla="*/ 9692662 w 11382374"/>
              <a:gd name="connsiteY44" fmla="*/ 4481788 h 6858000"/>
              <a:gd name="connsiteX45" fmla="*/ 2119526 w 11382374"/>
              <a:gd name="connsiteY45" fmla="*/ 4452741 h 6858000"/>
              <a:gd name="connsiteX46" fmla="*/ 2407387 w 11382374"/>
              <a:gd name="connsiteY46" fmla="*/ 4583154 h 6858000"/>
              <a:gd name="connsiteX47" fmla="*/ 2538232 w 11382374"/>
              <a:gd name="connsiteY47" fmla="*/ 4843979 h 6858000"/>
              <a:gd name="connsiteX48" fmla="*/ 2433556 w 11382374"/>
              <a:gd name="connsiteY48" fmla="*/ 5156969 h 6858000"/>
              <a:gd name="connsiteX49" fmla="*/ 1857834 w 11382374"/>
              <a:gd name="connsiteY49" fmla="*/ 5835114 h 6858000"/>
              <a:gd name="connsiteX50" fmla="*/ 1255944 w 11382374"/>
              <a:gd name="connsiteY50" fmla="*/ 5887279 h 6858000"/>
              <a:gd name="connsiteX51" fmla="*/ 1098929 w 11382374"/>
              <a:gd name="connsiteY51" fmla="*/ 5652536 h 6858000"/>
              <a:gd name="connsiteX52" fmla="*/ 1203606 w 11382374"/>
              <a:gd name="connsiteY52" fmla="*/ 5365629 h 6858000"/>
              <a:gd name="connsiteX53" fmla="*/ 1386790 w 11382374"/>
              <a:gd name="connsiteY53" fmla="*/ 5078721 h 6858000"/>
              <a:gd name="connsiteX54" fmla="*/ 1753158 w 11382374"/>
              <a:gd name="connsiteY54" fmla="*/ 4661401 h 6858000"/>
              <a:gd name="connsiteX55" fmla="*/ 1805496 w 11382374"/>
              <a:gd name="connsiteY55" fmla="*/ 4609236 h 6858000"/>
              <a:gd name="connsiteX56" fmla="*/ 2119526 w 11382374"/>
              <a:gd name="connsiteY56" fmla="*/ 4452741 h 6858000"/>
              <a:gd name="connsiteX57" fmla="*/ 469454 w 11382374"/>
              <a:gd name="connsiteY57" fmla="*/ 2399882 h 6858000"/>
              <a:gd name="connsiteX58" fmla="*/ 1408362 w 11382374"/>
              <a:gd name="connsiteY58" fmla="*/ 2425998 h 6858000"/>
              <a:gd name="connsiteX59" fmla="*/ 1669169 w 11382374"/>
              <a:gd name="connsiteY59" fmla="*/ 2556576 h 6858000"/>
              <a:gd name="connsiteX60" fmla="*/ 1721331 w 11382374"/>
              <a:gd name="connsiteY60" fmla="*/ 2869964 h 6858000"/>
              <a:gd name="connsiteX61" fmla="*/ 1617008 w 11382374"/>
              <a:gd name="connsiteY61" fmla="*/ 3157235 h 6858000"/>
              <a:gd name="connsiteX62" fmla="*/ 1356200 w 11382374"/>
              <a:gd name="connsiteY62" fmla="*/ 3261698 h 6858000"/>
              <a:gd name="connsiteX63" fmla="*/ 469454 w 11382374"/>
              <a:gd name="connsiteY63" fmla="*/ 3235582 h 6858000"/>
              <a:gd name="connsiteX64" fmla="*/ 417292 w 11382374"/>
              <a:gd name="connsiteY64" fmla="*/ 3235582 h 6858000"/>
              <a:gd name="connsiteX65" fmla="*/ 104323 w 11382374"/>
              <a:gd name="connsiteY65" fmla="*/ 3105004 h 6858000"/>
              <a:gd name="connsiteX66" fmla="*/ 0 w 11382374"/>
              <a:gd name="connsiteY66" fmla="*/ 2869964 h 6858000"/>
              <a:gd name="connsiteX67" fmla="*/ 104323 w 11382374"/>
              <a:gd name="connsiteY67" fmla="*/ 2504345 h 6858000"/>
              <a:gd name="connsiteX68" fmla="*/ 469454 w 11382374"/>
              <a:gd name="connsiteY68" fmla="*/ 2399882 h 6858000"/>
              <a:gd name="connsiteX69" fmla="*/ 11342469 w 11382374"/>
              <a:gd name="connsiteY69" fmla="*/ 2399881 h 6858000"/>
              <a:gd name="connsiteX70" fmla="*/ 11382374 w 11382374"/>
              <a:gd name="connsiteY70" fmla="*/ 2399881 h 6858000"/>
              <a:gd name="connsiteX71" fmla="*/ 11382374 w 11382374"/>
              <a:gd name="connsiteY71" fmla="*/ 3263992 h 6858000"/>
              <a:gd name="connsiteX72" fmla="*/ 11352250 w 11382374"/>
              <a:gd name="connsiteY72" fmla="*/ 3262589 h 6858000"/>
              <a:gd name="connsiteX73" fmla="*/ 11238146 w 11382374"/>
              <a:gd name="connsiteY73" fmla="*/ 3255148 h 6858000"/>
              <a:gd name="connsiteX74" fmla="*/ 10768692 w 11382374"/>
              <a:gd name="connsiteY74" fmla="*/ 3255148 h 6858000"/>
              <a:gd name="connsiteX75" fmla="*/ 10533965 w 11382374"/>
              <a:gd name="connsiteY75" fmla="*/ 3229231 h 6858000"/>
              <a:gd name="connsiteX76" fmla="*/ 10299238 w 11382374"/>
              <a:gd name="connsiteY76" fmla="*/ 3125562 h 6858000"/>
              <a:gd name="connsiteX77" fmla="*/ 10220996 w 11382374"/>
              <a:gd name="connsiteY77" fmla="*/ 2944142 h 6858000"/>
              <a:gd name="connsiteX78" fmla="*/ 10220996 w 11382374"/>
              <a:gd name="connsiteY78" fmla="*/ 2814556 h 6858000"/>
              <a:gd name="connsiteX79" fmla="*/ 10299238 w 11382374"/>
              <a:gd name="connsiteY79" fmla="*/ 2581302 h 6858000"/>
              <a:gd name="connsiteX80" fmla="*/ 10507884 w 11382374"/>
              <a:gd name="connsiteY80" fmla="*/ 2477633 h 6858000"/>
              <a:gd name="connsiteX81" fmla="*/ 10820854 w 11382374"/>
              <a:gd name="connsiteY81" fmla="*/ 2451716 h 6858000"/>
              <a:gd name="connsiteX82" fmla="*/ 11342469 w 11382374"/>
              <a:gd name="connsiteY82" fmla="*/ 2399881 h 6858000"/>
              <a:gd name="connsiteX83" fmla="*/ 9918575 w 11382374"/>
              <a:gd name="connsiteY83" fmla="*/ 0 h 6858000"/>
              <a:gd name="connsiteX84" fmla="*/ 10743186 w 11382374"/>
              <a:gd name="connsiteY84" fmla="*/ 0 h 6858000"/>
              <a:gd name="connsiteX85" fmla="*/ 10752356 w 11382374"/>
              <a:gd name="connsiteY85" fmla="*/ 13166 h 6858000"/>
              <a:gd name="connsiteX86" fmla="*/ 10768671 w 11382374"/>
              <a:gd name="connsiteY86" fmla="*/ 133340 h 6858000"/>
              <a:gd name="connsiteX87" fmla="*/ 10638151 w 11382374"/>
              <a:gd name="connsiteY87" fmla="*/ 445143 h 6858000"/>
              <a:gd name="connsiteX88" fmla="*/ 10063862 w 11382374"/>
              <a:gd name="connsiteY88" fmla="*/ 1094733 h 6858000"/>
              <a:gd name="connsiteX89" fmla="*/ 9750613 w 11382374"/>
              <a:gd name="connsiteY89" fmla="*/ 1250634 h 6858000"/>
              <a:gd name="connsiteX90" fmla="*/ 9437364 w 11382374"/>
              <a:gd name="connsiteY90" fmla="*/ 1120716 h 6858000"/>
              <a:gd name="connsiteX91" fmla="*/ 9306844 w 11382374"/>
              <a:gd name="connsiteY91" fmla="*/ 886864 h 6858000"/>
              <a:gd name="connsiteX92" fmla="*/ 9411260 w 11382374"/>
              <a:gd name="connsiteY92" fmla="*/ 601045 h 6858000"/>
              <a:gd name="connsiteX93" fmla="*/ 9750613 w 11382374"/>
              <a:gd name="connsiteY93" fmla="*/ 185307 h 6858000"/>
              <a:gd name="connsiteX94" fmla="*/ 9887659 w 11382374"/>
              <a:gd name="connsiteY94" fmla="*/ 35902 h 6858000"/>
              <a:gd name="connsiteX95" fmla="*/ 7061905 w 11382374"/>
              <a:gd name="connsiteY95" fmla="*/ 0 h 6858000"/>
              <a:gd name="connsiteX96" fmla="*/ 7888888 w 11382374"/>
              <a:gd name="connsiteY96" fmla="*/ 0 h 6858000"/>
              <a:gd name="connsiteX97" fmla="*/ 7883747 w 11382374"/>
              <a:gd name="connsiteY97" fmla="*/ 27195 h 6858000"/>
              <a:gd name="connsiteX98" fmla="*/ 7864297 w 11382374"/>
              <a:gd name="connsiteY98" fmla="*/ 134735 h 6858000"/>
              <a:gd name="connsiteX99" fmla="*/ 7708697 w 11382374"/>
              <a:gd name="connsiteY99" fmla="*/ 343299 h 6858000"/>
              <a:gd name="connsiteX100" fmla="*/ 7475296 w 11382374"/>
              <a:gd name="connsiteY100" fmla="*/ 395440 h 6858000"/>
              <a:gd name="connsiteX101" fmla="*/ 7267829 w 11382374"/>
              <a:gd name="connsiteY101" fmla="*/ 369370 h 6858000"/>
              <a:gd name="connsiteX102" fmla="*/ 7086296 w 11382374"/>
              <a:gd name="connsiteY102" fmla="*/ 212947 h 6858000"/>
              <a:gd name="connsiteX103" fmla="*/ 7063604 w 11382374"/>
              <a:gd name="connsiteY103" fmla="*/ 59783 h 6858000"/>
              <a:gd name="connsiteX104" fmla="*/ 4436312 w 11382374"/>
              <a:gd name="connsiteY104" fmla="*/ 0 h 6858000"/>
              <a:gd name="connsiteX105" fmla="*/ 5284401 w 11382374"/>
              <a:gd name="connsiteY105" fmla="*/ 0 h 6858000"/>
              <a:gd name="connsiteX106" fmla="*/ 5287671 w 11382374"/>
              <a:gd name="connsiteY106" fmla="*/ 38941 h 6858000"/>
              <a:gd name="connsiteX107" fmla="*/ 5253695 w 11382374"/>
              <a:gd name="connsiteY107" fmla="*/ 266980 h 6858000"/>
              <a:gd name="connsiteX108" fmla="*/ 4467755 w 11382374"/>
              <a:gd name="connsiteY108" fmla="*/ 136439 h 6858000"/>
              <a:gd name="connsiteX109" fmla="*/ 4448108 w 11382374"/>
              <a:gd name="connsiteY109" fmla="*/ 40165 h 6858000"/>
              <a:gd name="connsiteX110" fmla="*/ 1329412 w 11382374"/>
              <a:gd name="connsiteY110" fmla="*/ 0 h 6858000"/>
              <a:gd name="connsiteX111" fmla="*/ 2250935 w 11382374"/>
              <a:gd name="connsiteY111" fmla="*/ 0 h 6858000"/>
              <a:gd name="connsiteX112" fmla="*/ 2264829 w 11382374"/>
              <a:gd name="connsiteY112" fmla="*/ 12434 h 6858000"/>
              <a:gd name="connsiteX113" fmla="*/ 2297116 w 11382374"/>
              <a:gd name="connsiteY113" fmla="*/ 29891 h 6858000"/>
              <a:gd name="connsiteX114" fmla="*/ 2454059 w 11382374"/>
              <a:gd name="connsiteY114" fmla="*/ 211776 h 6858000"/>
              <a:gd name="connsiteX115" fmla="*/ 2715628 w 11382374"/>
              <a:gd name="connsiteY115" fmla="*/ 497595 h 6858000"/>
              <a:gd name="connsiteX116" fmla="*/ 2820255 w 11382374"/>
              <a:gd name="connsiteY116" fmla="*/ 783415 h 6858000"/>
              <a:gd name="connsiteX117" fmla="*/ 2689471 w 11382374"/>
              <a:gd name="connsiteY117" fmla="*/ 1043250 h 6858000"/>
              <a:gd name="connsiteX118" fmla="*/ 2401745 w 11382374"/>
              <a:gd name="connsiteY118" fmla="*/ 1199152 h 6858000"/>
              <a:gd name="connsiteX119" fmla="*/ 2140175 w 11382374"/>
              <a:gd name="connsiteY119" fmla="*/ 1095218 h 6858000"/>
              <a:gd name="connsiteX120" fmla="*/ 1930919 w 11382374"/>
              <a:gd name="connsiteY120" fmla="*/ 887349 h 6858000"/>
              <a:gd name="connsiteX121" fmla="*/ 1669350 w 11382374"/>
              <a:gd name="connsiteY121" fmla="*/ 575546 h 6858000"/>
              <a:gd name="connsiteX122" fmla="*/ 1486251 w 11382374"/>
              <a:gd name="connsiteY122" fmla="*/ 393661 h 6858000"/>
              <a:gd name="connsiteX123" fmla="*/ 1329310 w 11382374"/>
              <a:gd name="connsiteY123" fmla="*/ 81858 h 6858000"/>
              <a:gd name="connsiteX124" fmla="*/ 1328084 w 11382374"/>
              <a:gd name="connsiteY124" fmla="*/ 35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1382374" h="6858000">
                <a:moveTo>
                  <a:pt x="7488223" y="5362710"/>
                </a:moveTo>
                <a:cubicBezTo>
                  <a:pt x="7567759" y="5366368"/>
                  <a:pt x="7621598" y="5395635"/>
                  <a:pt x="7660754" y="5395635"/>
                </a:cubicBezTo>
                <a:cubicBezTo>
                  <a:pt x="7712962" y="5421650"/>
                  <a:pt x="7739066" y="5447665"/>
                  <a:pt x="7791274" y="5499694"/>
                </a:cubicBezTo>
                <a:cubicBezTo>
                  <a:pt x="7817378" y="5551724"/>
                  <a:pt x="7843482" y="5603754"/>
                  <a:pt x="7895690" y="5707813"/>
                </a:cubicBezTo>
                <a:cubicBezTo>
                  <a:pt x="7921794" y="5811873"/>
                  <a:pt x="8026210" y="6540288"/>
                  <a:pt x="8026210" y="6540288"/>
                </a:cubicBezTo>
                <a:cubicBezTo>
                  <a:pt x="8052314" y="6696377"/>
                  <a:pt x="8026210" y="6800437"/>
                  <a:pt x="8000106" y="6852467"/>
                </a:cubicBezTo>
                <a:lnTo>
                  <a:pt x="7997209" y="6858000"/>
                </a:lnTo>
                <a:lnTo>
                  <a:pt x="7284161" y="6858000"/>
                </a:lnTo>
                <a:lnTo>
                  <a:pt x="7261037" y="6815477"/>
                </a:lnTo>
                <a:cubicBezTo>
                  <a:pt x="7231670" y="6748407"/>
                  <a:pt x="7216986" y="6670363"/>
                  <a:pt x="7216986" y="6592318"/>
                </a:cubicBezTo>
                <a:cubicBezTo>
                  <a:pt x="7190882" y="6306155"/>
                  <a:pt x="7190882" y="6306155"/>
                  <a:pt x="7190882" y="6306155"/>
                </a:cubicBezTo>
                <a:cubicBezTo>
                  <a:pt x="7112570" y="5915932"/>
                  <a:pt x="7112570" y="5915932"/>
                  <a:pt x="7112570" y="5915932"/>
                </a:cubicBezTo>
                <a:cubicBezTo>
                  <a:pt x="7060362" y="5759843"/>
                  <a:pt x="7060362" y="5655783"/>
                  <a:pt x="7086466" y="5577739"/>
                </a:cubicBezTo>
                <a:cubicBezTo>
                  <a:pt x="7138674" y="5473679"/>
                  <a:pt x="7243090" y="5369620"/>
                  <a:pt x="7399714" y="5369620"/>
                </a:cubicBezTo>
                <a:cubicBezTo>
                  <a:pt x="7432344" y="5363117"/>
                  <a:pt x="7461711" y="5361491"/>
                  <a:pt x="7488223" y="5362710"/>
                </a:cubicBezTo>
                <a:close/>
                <a:moveTo>
                  <a:pt x="4656642" y="5350109"/>
                </a:moveTo>
                <a:cubicBezTo>
                  <a:pt x="4708684" y="5350109"/>
                  <a:pt x="4767233" y="5356613"/>
                  <a:pt x="4832285" y="5369620"/>
                </a:cubicBezTo>
                <a:cubicBezTo>
                  <a:pt x="4962390" y="5395635"/>
                  <a:pt x="5066474" y="5447665"/>
                  <a:pt x="5092495" y="5525709"/>
                </a:cubicBezTo>
                <a:cubicBezTo>
                  <a:pt x="5144537" y="5629769"/>
                  <a:pt x="5040453" y="6462244"/>
                  <a:pt x="5040453" y="6566303"/>
                </a:cubicBezTo>
                <a:cubicBezTo>
                  <a:pt x="5030696" y="6663859"/>
                  <a:pt x="5017279" y="6746782"/>
                  <a:pt x="4996086" y="6815071"/>
                </a:cubicBezTo>
                <a:lnTo>
                  <a:pt x="4979880" y="6858000"/>
                </a:lnTo>
                <a:lnTo>
                  <a:pt x="4220086" y="6858000"/>
                </a:lnTo>
                <a:lnTo>
                  <a:pt x="4215097" y="6841085"/>
                </a:lnTo>
                <a:cubicBezTo>
                  <a:pt x="4198021" y="6772796"/>
                  <a:pt x="4188263" y="6689874"/>
                  <a:pt x="4207778" y="6592318"/>
                </a:cubicBezTo>
                <a:cubicBezTo>
                  <a:pt x="4207778" y="6592318"/>
                  <a:pt x="4259820" y="6124051"/>
                  <a:pt x="4259820" y="6072021"/>
                </a:cubicBezTo>
                <a:cubicBezTo>
                  <a:pt x="4259820" y="5993976"/>
                  <a:pt x="4285842" y="5863902"/>
                  <a:pt x="4285842" y="5837887"/>
                </a:cubicBezTo>
                <a:cubicBezTo>
                  <a:pt x="4311863" y="5655783"/>
                  <a:pt x="4311863" y="5655783"/>
                  <a:pt x="4311863" y="5655783"/>
                </a:cubicBezTo>
                <a:cubicBezTo>
                  <a:pt x="4363905" y="5499694"/>
                  <a:pt x="4441968" y="5421650"/>
                  <a:pt x="4520031" y="5369620"/>
                </a:cubicBezTo>
                <a:cubicBezTo>
                  <a:pt x="4559065" y="5356613"/>
                  <a:pt x="4604600" y="5350109"/>
                  <a:pt x="4656642" y="5350109"/>
                </a:cubicBezTo>
                <a:close/>
                <a:moveTo>
                  <a:pt x="9692662" y="4481788"/>
                </a:moveTo>
                <a:cubicBezTo>
                  <a:pt x="9771169" y="4481788"/>
                  <a:pt x="9849677" y="4507884"/>
                  <a:pt x="9928184" y="4560075"/>
                </a:cubicBezTo>
                <a:cubicBezTo>
                  <a:pt x="10006692" y="4586171"/>
                  <a:pt x="10085199" y="4664458"/>
                  <a:pt x="10137538" y="4768841"/>
                </a:cubicBezTo>
                <a:cubicBezTo>
                  <a:pt x="10320722" y="5003703"/>
                  <a:pt x="10320722" y="5003703"/>
                  <a:pt x="10320722" y="5003703"/>
                </a:cubicBezTo>
                <a:cubicBezTo>
                  <a:pt x="10582413" y="5290756"/>
                  <a:pt x="10582413" y="5290756"/>
                  <a:pt x="10582413" y="5290756"/>
                </a:cubicBezTo>
                <a:cubicBezTo>
                  <a:pt x="10687090" y="5421234"/>
                  <a:pt x="10739428" y="5525617"/>
                  <a:pt x="10765597" y="5603905"/>
                </a:cubicBezTo>
                <a:cubicBezTo>
                  <a:pt x="10765597" y="5708287"/>
                  <a:pt x="10739428" y="5838766"/>
                  <a:pt x="10608582" y="5917053"/>
                </a:cubicBezTo>
                <a:cubicBezTo>
                  <a:pt x="10503906" y="5995340"/>
                  <a:pt x="10399229" y="6021436"/>
                  <a:pt x="10320722" y="6021436"/>
                </a:cubicBezTo>
                <a:cubicBezTo>
                  <a:pt x="10294552" y="6021436"/>
                  <a:pt x="10242214" y="6021436"/>
                  <a:pt x="10189876" y="5995340"/>
                </a:cubicBezTo>
                <a:cubicBezTo>
                  <a:pt x="10137538" y="5969245"/>
                  <a:pt x="10085199" y="5917053"/>
                  <a:pt x="10006692" y="5864862"/>
                </a:cubicBezTo>
                <a:cubicBezTo>
                  <a:pt x="9928184" y="5786575"/>
                  <a:pt x="9457140" y="5186373"/>
                  <a:pt x="9457140" y="5186373"/>
                </a:cubicBezTo>
                <a:cubicBezTo>
                  <a:pt x="9378632" y="5081990"/>
                  <a:pt x="9326294" y="4977607"/>
                  <a:pt x="9326294" y="4925416"/>
                </a:cubicBezTo>
                <a:cubicBezTo>
                  <a:pt x="9326294" y="4847128"/>
                  <a:pt x="9326294" y="4794937"/>
                  <a:pt x="9352463" y="4768841"/>
                </a:cubicBezTo>
                <a:cubicBezTo>
                  <a:pt x="9378632" y="4716650"/>
                  <a:pt x="9404801" y="4690554"/>
                  <a:pt x="9430971" y="4638363"/>
                </a:cubicBezTo>
                <a:cubicBezTo>
                  <a:pt x="9483309" y="4612267"/>
                  <a:pt x="9509478" y="4586171"/>
                  <a:pt x="9509478" y="4586171"/>
                </a:cubicBezTo>
                <a:cubicBezTo>
                  <a:pt x="9561816" y="4533980"/>
                  <a:pt x="9640324" y="4507884"/>
                  <a:pt x="9692662" y="4481788"/>
                </a:cubicBezTo>
                <a:close/>
                <a:moveTo>
                  <a:pt x="2119526" y="4452741"/>
                </a:moveTo>
                <a:cubicBezTo>
                  <a:pt x="2198033" y="4452741"/>
                  <a:pt x="2302710" y="4504906"/>
                  <a:pt x="2407387" y="4583154"/>
                </a:cubicBezTo>
                <a:cubicBezTo>
                  <a:pt x="2512063" y="4661401"/>
                  <a:pt x="2538232" y="4765731"/>
                  <a:pt x="2538232" y="4843979"/>
                </a:cubicBezTo>
                <a:cubicBezTo>
                  <a:pt x="2538232" y="4922226"/>
                  <a:pt x="2512063" y="5026556"/>
                  <a:pt x="2433556" y="5156969"/>
                </a:cubicBezTo>
                <a:cubicBezTo>
                  <a:pt x="2433556" y="5156969"/>
                  <a:pt x="1962511" y="5704701"/>
                  <a:pt x="1857834" y="5835114"/>
                </a:cubicBezTo>
                <a:cubicBezTo>
                  <a:pt x="1674651" y="6043774"/>
                  <a:pt x="1465297" y="6069856"/>
                  <a:pt x="1255944" y="5887279"/>
                </a:cubicBezTo>
                <a:cubicBezTo>
                  <a:pt x="1151267" y="5809031"/>
                  <a:pt x="1125098" y="5756866"/>
                  <a:pt x="1098929" y="5652536"/>
                </a:cubicBezTo>
                <a:cubicBezTo>
                  <a:pt x="1098929" y="5574289"/>
                  <a:pt x="1125098" y="5469959"/>
                  <a:pt x="1203606" y="5365629"/>
                </a:cubicBezTo>
                <a:cubicBezTo>
                  <a:pt x="1203606" y="5313464"/>
                  <a:pt x="1282113" y="5235216"/>
                  <a:pt x="1386790" y="5078721"/>
                </a:cubicBezTo>
                <a:cubicBezTo>
                  <a:pt x="1491467" y="4948309"/>
                  <a:pt x="1700820" y="4739649"/>
                  <a:pt x="1753158" y="4661401"/>
                </a:cubicBezTo>
                <a:cubicBezTo>
                  <a:pt x="1805496" y="4609236"/>
                  <a:pt x="1805496" y="4609236"/>
                  <a:pt x="1805496" y="4609236"/>
                </a:cubicBezTo>
                <a:cubicBezTo>
                  <a:pt x="1936342" y="4504906"/>
                  <a:pt x="2041019" y="4452741"/>
                  <a:pt x="2119526" y="4452741"/>
                </a:cubicBezTo>
                <a:close/>
                <a:moveTo>
                  <a:pt x="469454" y="2399882"/>
                </a:moveTo>
                <a:cubicBezTo>
                  <a:pt x="756342" y="2399882"/>
                  <a:pt x="1251877" y="2425998"/>
                  <a:pt x="1408362" y="2425998"/>
                </a:cubicBezTo>
                <a:cubicBezTo>
                  <a:pt x="1512685" y="2452113"/>
                  <a:pt x="1617008" y="2504345"/>
                  <a:pt x="1669169" y="2556576"/>
                </a:cubicBezTo>
                <a:cubicBezTo>
                  <a:pt x="1695250" y="2608807"/>
                  <a:pt x="1721331" y="2713270"/>
                  <a:pt x="1721331" y="2869964"/>
                </a:cubicBezTo>
                <a:cubicBezTo>
                  <a:pt x="1721331" y="3000541"/>
                  <a:pt x="1669169" y="3078888"/>
                  <a:pt x="1617008" y="3157235"/>
                </a:cubicBezTo>
                <a:cubicBezTo>
                  <a:pt x="1564846" y="3209467"/>
                  <a:pt x="1460523" y="3235582"/>
                  <a:pt x="1356200" y="3261698"/>
                </a:cubicBezTo>
                <a:cubicBezTo>
                  <a:pt x="1199715" y="3261698"/>
                  <a:pt x="599858" y="3235582"/>
                  <a:pt x="469454" y="3235582"/>
                </a:cubicBezTo>
                <a:cubicBezTo>
                  <a:pt x="417292" y="3235582"/>
                  <a:pt x="417292" y="3235582"/>
                  <a:pt x="417292" y="3235582"/>
                </a:cubicBezTo>
                <a:cubicBezTo>
                  <a:pt x="286888" y="3209467"/>
                  <a:pt x="156484" y="3183351"/>
                  <a:pt x="104323" y="3105004"/>
                </a:cubicBezTo>
                <a:cubicBezTo>
                  <a:pt x="26081" y="3026657"/>
                  <a:pt x="0" y="2948310"/>
                  <a:pt x="0" y="2869964"/>
                </a:cubicBezTo>
                <a:cubicBezTo>
                  <a:pt x="0" y="2687154"/>
                  <a:pt x="52161" y="2556576"/>
                  <a:pt x="104323" y="2504345"/>
                </a:cubicBezTo>
                <a:cubicBezTo>
                  <a:pt x="182565" y="2452113"/>
                  <a:pt x="312969" y="2425998"/>
                  <a:pt x="469454" y="2399882"/>
                </a:cubicBezTo>
                <a:close/>
                <a:moveTo>
                  <a:pt x="11342469" y="2399881"/>
                </a:moveTo>
                <a:lnTo>
                  <a:pt x="11382374" y="2399881"/>
                </a:lnTo>
                <a:lnTo>
                  <a:pt x="11382374" y="3263992"/>
                </a:lnTo>
                <a:lnTo>
                  <a:pt x="11352250" y="3262589"/>
                </a:lnTo>
                <a:cubicBezTo>
                  <a:pt x="11321279" y="3260818"/>
                  <a:pt x="11283787" y="3258388"/>
                  <a:pt x="11238146" y="3255148"/>
                </a:cubicBezTo>
                <a:cubicBezTo>
                  <a:pt x="10846935" y="3255148"/>
                  <a:pt x="10768692" y="3255148"/>
                  <a:pt x="10768692" y="3255148"/>
                </a:cubicBezTo>
                <a:cubicBezTo>
                  <a:pt x="10533965" y="3229231"/>
                  <a:pt x="10533965" y="3229231"/>
                  <a:pt x="10533965" y="3229231"/>
                </a:cubicBezTo>
                <a:cubicBezTo>
                  <a:pt x="10403561" y="3203314"/>
                  <a:pt x="10325319" y="3177396"/>
                  <a:pt x="10299238" y="3125562"/>
                </a:cubicBezTo>
                <a:cubicBezTo>
                  <a:pt x="10247077" y="3073728"/>
                  <a:pt x="10220996" y="3021893"/>
                  <a:pt x="10220996" y="2944142"/>
                </a:cubicBezTo>
                <a:cubicBezTo>
                  <a:pt x="10220996" y="2944142"/>
                  <a:pt x="10220996" y="2892307"/>
                  <a:pt x="10220996" y="2814556"/>
                </a:cubicBezTo>
                <a:cubicBezTo>
                  <a:pt x="10220996" y="2736805"/>
                  <a:pt x="10247077" y="2659053"/>
                  <a:pt x="10299238" y="2581302"/>
                </a:cubicBezTo>
                <a:cubicBezTo>
                  <a:pt x="10325319" y="2529467"/>
                  <a:pt x="10403561" y="2477633"/>
                  <a:pt x="10507884" y="2477633"/>
                </a:cubicBezTo>
                <a:cubicBezTo>
                  <a:pt x="10638288" y="2451716"/>
                  <a:pt x="10742611" y="2451716"/>
                  <a:pt x="10820854" y="2451716"/>
                </a:cubicBezTo>
                <a:cubicBezTo>
                  <a:pt x="11055581" y="2425799"/>
                  <a:pt x="11185985" y="2399881"/>
                  <a:pt x="11342469" y="2399881"/>
                </a:cubicBezTo>
                <a:close/>
                <a:moveTo>
                  <a:pt x="9918575" y="0"/>
                </a:moveTo>
                <a:lnTo>
                  <a:pt x="10743186" y="0"/>
                </a:lnTo>
                <a:lnTo>
                  <a:pt x="10752356" y="13166"/>
                </a:lnTo>
                <a:cubicBezTo>
                  <a:pt x="10775197" y="55389"/>
                  <a:pt x="10781723" y="94365"/>
                  <a:pt x="10768671" y="133340"/>
                </a:cubicBezTo>
                <a:cubicBezTo>
                  <a:pt x="10768671" y="211291"/>
                  <a:pt x="10716463" y="315225"/>
                  <a:pt x="10638151" y="445143"/>
                </a:cubicBezTo>
                <a:cubicBezTo>
                  <a:pt x="10638151" y="445143"/>
                  <a:pt x="10168278" y="964815"/>
                  <a:pt x="10063862" y="1094733"/>
                </a:cubicBezTo>
                <a:cubicBezTo>
                  <a:pt x="9959445" y="1198667"/>
                  <a:pt x="9855029" y="1250634"/>
                  <a:pt x="9750613" y="1250634"/>
                </a:cubicBezTo>
                <a:cubicBezTo>
                  <a:pt x="9646197" y="1276618"/>
                  <a:pt x="9541780" y="1224651"/>
                  <a:pt x="9437364" y="1120716"/>
                </a:cubicBezTo>
                <a:cubicBezTo>
                  <a:pt x="9359052" y="1042766"/>
                  <a:pt x="9306844" y="964815"/>
                  <a:pt x="9306844" y="886864"/>
                </a:cubicBezTo>
                <a:cubicBezTo>
                  <a:pt x="9306844" y="808913"/>
                  <a:pt x="9359052" y="704979"/>
                  <a:pt x="9411260" y="601045"/>
                </a:cubicBezTo>
                <a:cubicBezTo>
                  <a:pt x="9437364" y="575061"/>
                  <a:pt x="9750613" y="185307"/>
                  <a:pt x="9750613" y="185307"/>
                </a:cubicBezTo>
                <a:cubicBezTo>
                  <a:pt x="9802821" y="133340"/>
                  <a:pt x="9848503" y="81373"/>
                  <a:pt x="9887659" y="35902"/>
                </a:cubicBezTo>
                <a:close/>
                <a:moveTo>
                  <a:pt x="7061905" y="0"/>
                </a:moveTo>
                <a:lnTo>
                  <a:pt x="7888888" y="0"/>
                </a:lnTo>
                <a:lnTo>
                  <a:pt x="7883747" y="27195"/>
                </a:lnTo>
                <a:cubicBezTo>
                  <a:pt x="7877264" y="63042"/>
                  <a:pt x="7877264" y="69559"/>
                  <a:pt x="7864297" y="134735"/>
                </a:cubicBezTo>
                <a:cubicBezTo>
                  <a:pt x="7838364" y="239017"/>
                  <a:pt x="7786497" y="291158"/>
                  <a:pt x="7708697" y="343299"/>
                </a:cubicBezTo>
                <a:cubicBezTo>
                  <a:pt x="7630897" y="369370"/>
                  <a:pt x="7553097" y="395440"/>
                  <a:pt x="7475296" y="395440"/>
                </a:cubicBezTo>
                <a:cubicBezTo>
                  <a:pt x="7397496" y="395440"/>
                  <a:pt x="7345630" y="395440"/>
                  <a:pt x="7267829" y="369370"/>
                </a:cubicBezTo>
                <a:cubicBezTo>
                  <a:pt x="7190029" y="343299"/>
                  <a:pt x="7112229" y="291158"/>
                  <a:pt x="7086296" y="212947"/>
                </a:cubicBezTo>
                <a:cubicBezTo>
                  <a:pt x="7073329" y="173841"/>
                  <a:pt x="7066846" y="121700"/>
                  <a:pt x="7063604" y="59783"/>
                </a:cubicBezTo>
                <a:close/>
                <a:moveTo>
                  <a:pt x="4436312" y="0"/>
                </a:moveTo>
                <a:lnTo>
                  <a:pt x="5284401" y="0"/>
                </a:lnTo>
                <a:lnTo>
                  <a:pt x="5287671" y="38941"/>
                </a:lnTo>
                <a:cubicBezTo>
                  <a:pt x="5289718" y="125017"/>
                  <a:pt x="5279893" y="201710"/>
                  <a:pt x="5253695" y="266980"/>
                </a:cubicBezTo>
                <a:cubicBezTo>
                  <a:pt x="5070309" y="449737"/>
                  <a:pt x="4572547" y="501953"/>
                  <a:pt x="4467755" y="136439"/>
                </a:cubicBezTo>
                <a:cubicBezTo>
                  <a:pt x="4461206" y="97277"/>
                  <a:pt x="4454657" y="66273"/>
                  <a:pt x="4448108" y="40165"/>
                </a:cubicBezTo>
                <a:close/>
                <a:moveTo>
                  <a:pt x="1329412" y="0"/>
                </a:moveTo>
                <a:lnTo>
                  <a:pt x="2250935" y="0"/>
                </a:lnTo>
                <a:lnTo>
                  <a:pt x="2264829" y="12434"/>
                </a:lnTo>
                <a:cubicBezTo>
                  <a:pt x="2279134" y="23395"/>
                  <a:pt x="2290577" y="29891"/>
                  <a:pt x="2297116" y="29891"/>
                </a:cubicBezTo>
                <a:cubicBezTo>
                  <a:pt x="2401745" y="159809"/>
                  <a:pt x="2349431" y="107842"/>
                  <a:pt x="2454059" y="211776"/>
                </a:cubicBezTo>
                <a:cubicBezTo>
                  <a:pt x="2637157" y="393661"/>
                  <a:pt x="2611000" y="393661"/>
                  <a:pt x="2715628" y="497595"/>
                </a:cubicBezTo>
                <a:cubicBezTo>
                  <a:pt x="2794098" y="601530"/>
                  <a:pt x="2820255" y="679480"/>
                  <a:pt x="2820255" y="783415"/>
                </a:cubicBezTo>
                <a:cubicBezTo>
                  <a:pt x="2820255" y="861365"/>
                  <a:pt x="2767941" y="939316"/>
                  <a:pt x="2689471" y="1043250"/>
                </a:cubicBezTo>
                <a:cubicBezTo>
                  <a:pt x="2584843" y="1147185"/>
                  <a:pt x="2480215" y="1199152"/>
                  <a:pt x="2401745" y="1199152"/>
                </a:cubicBezTo>
                <a:cubicBezTo>
                  <a:pt x="2323274" y="1199152"/>
                  <a:pt x="2244803" y="1173169"/>
                  <a:pt x="2140175" y="1095218"/>
                </a:cubicBezTo>
                <a:cubicBezTo>
                  <a:pt x="2087861" y="1043250"/>
                  <a:pt x="2114018" y="1069234"/>
                  <a:pt x="1930919" y="887349"/>
                </a:cubicBezTo>
                <a:cubicBezTo>
                  <a:pt x="1747820" y="679480"/>
                  <a:pt x="1669350" y="575546"/>
                  <a:pt x="1669350" y="575546"/>
                </a:cubicBezTo>
                <a:cubicBezTo>
                  <a:pt x="1512408" y="419645"/>
                  <a:pt x="1669350" y="601530"/>
                  <a:pt x="1486251" y="393661"/>
                </a:cubicBezTo>
                <a:cubicBezTo>
                  <a:pt x="1381624" y="263743"/>
                  <a:pt x="1329310" y="159809"/>
                  <a:pt x="1329310" y="81858"/>
                </a:cubicBezTo>
                <a:cubicBezTo>
                  <a:pt x="1322771" y="55875"/>
                  <a:pt x="1322771" y="29891"/>
                  <a:pt x="1328084" y="35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9359" y="153569"/>
            <a:ext cx="8337157" cy="2609830"/>
          </a:xfrm>
        </p:spPr>
        <p:txBody>
          <a:bodyPr>
            <a:normAutofit/>
          </a:bodyPr>
          <a:lstStyle/>
          <a:p>
            <a:r>
              <a:rPr lang="en-GB" dirty="0"/>
              <a:t>Capstone Project</a:t>
            </a:r>
            <a:br>
              <a:rPr lang="en-GB" dirty="0"/>
            </a:br>
            <a:br>
              <a:rPr lang="en-GB" dirty="0"/>
            </a:br>
            <a:r>
              <a:rPr lang="en-GB" sz="4000" dirty="0"/>
              <a:t>Employee Management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9358" y="3799133"/>
            <a:ext cx="8337158" cy="2905858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GB" sz="2400" b="1" dirty="0">
                <a:solidFill>
                  <a:schemeClr val="tx2">
                    <a:lumMod val="90000"/>
                  </a:schemeClr>
                </a:solidFill>
              </a:rPr>
              <a:t>Submission Type: Individual</a:t>
            </a:r>
            <a:endParaRPr lang="en-US" sz="2400" b="1" dirty="0">
              <a:solidFill>
                <a:schemeClr val="tx2">
                  <a:lumMod val="90000"/>
                </a:schemeClr>
              </a:solidFill>
            </a:endParaRPr>
          </a:p>
          <a:p>
            <a:pPr algn="l"/>
            <a:r>
              <a:rPr lang="en-GB" sz="2400" b="1" dirty="0">
                <a:solidFill>
                  <a:schemeClr val="tx2">
                    <a:lumMod val="90000"/>
                  </a:schemeClr>
                </a:solidFill>
              </a:rPr>
              <a:t>Name: Akshat Pareek</a:t>
            </a:r>
          </a:p>
          <a:p>
            <a:pPr algn="l"/>
            <a:r>
              <a:rPr lang="en-GB" sz="2400" b="1" dirty="0">
                <a:solidFill>
                  <a:schemeClr val="tx2">
                    <a:lumMod val="90000"/>
                  </a:schemeClr>
                </a:solidFill>
              </a:rPr>
              <a:t>Batch: HDFC Batch 1</a:t>
            </a:r>
          </a:p>
          <a:p>
            <a:pPr algn="l"/>
            <a:r>
              <a:rPr lang="en-GB" sz="2400" b="1" dirty="0">
                <a:solidFill>
                  <a:schemeClr val="tx2">
                    <a:lumMod val="90000"/>
                  </a:schemeClr>
                </a:solidFill>
              </a:rPr>
              <a:t>Program: API Development</a:t>
            </a:r>
          </a:p>
          <a:p>
            <a:pPr algn="l"/>
            <a:r>
              <a:rPr lang="en-GB" sz="2400" b="1" dirty="0">
                <a:solidFill>
                  <a:schemeClr val="tx2">
                    <a:lumMod val="90000"/>
                  </a:schemeClr>
                </a:solidFill>
              </a:rPr>
              <a:t>Date: 09/05/2023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0C82-C7FD-047C-0A27-14985B23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1616"/>
            <a:ext cx="10728322" cy="859101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91B1-8A02-4214-9ACB-D6364C17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960091"/>
            <a:ext cx="10728325" cy="5757789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RESTful web service queries a single record from database and returns relevant employee information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Jenkins utilized for CI and CD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Security secured by HTTPS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Sensitive Information encrypted with AES 256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Deployed using Kubernetes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Provided valuable experience in developing and deploying a secure, scalable, and containerized web service</a:t>
            </a:r>
          </a:p>
        </p:txBody>
      </p:sp>
    </p:spTree>
    <p:extLst>
      <p:ext uri="{BB962C8B-B14F-4D97-AF65-F5344CB8AC3E}">
        <p14:creationId xmlns:p14="http://schemas.microsoft.com/office/powerpoint/2010/main" val="131970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B560-CFE1-E1F2-B197-383D25D1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74"/>
            <a:ext cx="10728322" cy="672196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3B5D-47F7-D69F-3416-6F2F8298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923374"/>
            <a:ext cx="10728325" cy="384560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Implement a User-Interface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Integration with third party services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Optimize Containerization and Deployment</a:t>
            </a:r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47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491B-103A-7888-9E4A-FBB9E9BA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74"/>
            <a:ext cx="10728322" cy="629064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CCC7-7365-51BF-D107-F6C8C077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90129"/>
            <a:ext cx="10728325" cy="4967034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Spring framework documentation(2022)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Https self-signed certificate reference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IN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AES256 encryption-decryption 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Jenkins automation tool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IN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Docker Documentation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IN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Kubernetes Documentation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endParaRPr lang="en-GB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84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78E5-8D50-A375-20F3-3598057B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9125"/>
            <a:ext cx="10728322" cy="859102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Appendices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58CB-E0D5-3C88-06E5-341E8584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03865"/>
            <a:ext cx="2490099" cy="43816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Employee table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6059A6C-079F-A812-1291-B5FB7C4BC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27" y="1718089"/>
            <a:ext cx="10564483" cy="41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6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40F-7370-B673-4433-1D04B2E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439002" cy="38464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/>
                <a:cs typeface="Arial"/>
              </a:rPr>
              <a:t>Encrypted Date of Birth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6A170C-FC13-FD70-6863-8F1EEBD3C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756" y="1333903"/>
            <a:ext cx="10620172" cy="4967034"/>
          </a:xfrm>
        </p:spPr>
      </p:pic>
    </p:spTree>
    <p:extLst>
      <p:ext uri="{BB962C8B-B14F-4D97-AF65-F5344CB8AC3E}">
        <p14:creationId xmlns:p14="http://schemas.microsoft.com/office/powerpoint/2010/main" val="45359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8384-907D-89E8-52B4-39087392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367115" cy="456537"/>
          </a:xfrm>
        </p:spPr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Decrypted Date of Birth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688269-57DF-4EBA-B2B9-996DD2B15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095" y="1161374"/>
            <a:ext cx="10773266" cy="5398355"/>
          </a:xfrm>
        </p:spPr>
      </p:pic>
    </p:spTree>
    <p:extLst>
      <p:ext uri="{BB962C8B-B14F-4D97-AF65-F5344CB8AC3E}">
        <p14:creationId xmlns:p14="http://schemas.microsoft.com/office/powerpoint/2010/main" val="155818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0649-0A0E-ED41-6555-85D342DA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2331945" cy="5428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/>
                <a:cs typeface="Arial"/>
              </a:rPr>
              <a:t>Docker Images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12BA3B-1C91-1BB5-C774-69C9586BE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86" y="1233261"/>
            <a:ext cx="10815816" cy="5182694"/>
          </a:xfrm>
        </p:spPr>
      </p:pic>
    </p:spTree>
    <p:extLst>
      <p:ext uri="{BB962C8B-B14F-4D97-AF65-F5344CB8AC3E}">
        <p14:creationId xmlns:p14="http://schemas.microsoft.com/office/powerpoint/2010/main" val="306540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70F4-9E98-FF80-AB20-74D2FEF7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48624" cy="37027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/>
                <a:cs typeface="Arial"/>
              </a:rPr>
              <a:t>Kubernetes Output and Dashboard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1B2D7F8-3006-9BE2-4443-FA94AADC9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083" y="1326273"/>
            <a:ext cx="10487743" cy="1316067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A948E36-0F0F-D887-1BDF-27D92D621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7" y="3114717"/>
            <a:ext cx="10492596" cy="31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8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DAA6-754B-3030-6A87-A042422E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9125"/>
            <a:ext cx="10728322" cy="71532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Table of Contents</a:t>
            </a:r>
            <a:endParaRPr lang="en-US" sz="4000" b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87C5-4966-CF6D-F4A0-D4DECCB49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33903"/>
            <a:ext cx="10728325" cy="5197072"/>
          </a:xfrm>
        </p:spPr>
        <p:txBody>
          <a:bodyPr vert="horz" lIns="0" tIns="0" rIns="0" bIns="0" rtlCol="0" anchor="t">
            <a:norm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Project Overview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Architecture Design 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Back-end Development 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Testing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Conclusion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Future Work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References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Appendices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7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70E-44BF-1875-6B6D-D93A4F41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9125"/>
            <a:ext cx="10728322" cy="72970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/>
                <a:cs typeface="Arial"/>
              </a:rPr>
              <a:t>Introduction</a:t>
            </a:r>
            <a:endParaRPr lang="en-GB" sz="4000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F6EA-119F-86EA-6EC3-A3FF43FD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79600"/>
            <a:ext cx="10728325" cy="4722620"/>
          </a:xfrm>
        </p:spPr>
        <p:txBody>
          <a:bodyPr vert="horz" lIns="0" tIns="0" rIns="0" bIns="0" rtlCol="0" anchor="t">
            <a:normAutofit/>
          </a:bodyPr>
          <a:lstStyle/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Software solution to access the data securely and efficiently</a:t>
            </a: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Implement a database solution for storing employee data</a:t>
            </a: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Create a secure web service to access this data</a:t>
            </a: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Develop a client program to interact with the web service</a:t>
            </a: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Manage the information and protect their employees' privacy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571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3070A02030502020204" pitchFamily="66" charset="0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E0CD-3EC1-CB32-8ADA-90919C89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74"/>
            <a:ext cx="10728322" cy="71532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3376-973F-F1B1-F70B-8DDCA0348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59450"/>
            <a:ext cx="10728325" cy="5887184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Built using Spring Boot framework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Secured using AES – 256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For testing , Junit is implemented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The logging feature records the date-timestamp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Jenkins used to compile, test and package the code</a:t>
            </a:r>
            <a:endParaRPr lang="en-US" sz="26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Docker for image creation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Kubernetes for deployment</a:t>
            </a:r>
          </a:p>
          <a:p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9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53E8-DFE6-1140-0EF1-35FE5599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96" y="159125"/>
            <a:ext cx="10728322" cy="74408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Architecture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3BD6-1B4F-FACF-AC3D-A6DAACA4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96" y="1578317"/>
            <a:ext cx="2691382" cy="53880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Sequence Diagram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7FC645D-1C43-8983-7A53-1164022EE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2219627"/>
            <a:ext cx="10205047" cy="40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9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0972-8016-D7C5-2715-A9D7FAC1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77" y="144747"/>
            <a:ext cx="10728322" cy="5859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/>
                <a:cs typeface="Arial"/>
              </a:rPr>
              <a:t>Back-end Development</a:t>
            </a:r>
            <a:endParaRPr lang="en-GB" sz="4000" b="1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GB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D54E-71D2-4FB2-AD70-8D9F9454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22091"/>
            <a:ext cx="10728325" cy="479450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sz="240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New Database (capstone_project) created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Table inside the database (employee)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Columns in the table (</a:t>
            </a:r>
            <a:r>
              <a:rPr lang="en-GB" sz="2400" dirty="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employee_id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, </a:t>
            </a:r>
            <a:r>
              <a:rPr lang="en-GB" sz="2400" dirty="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employee_name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, </a:t>
            </a:r>
            <a:r>
              <a:rPr lang="en-GB" sz="2400" dirty="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date_of_birth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New Spring Starter Gradle Project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Entity Class (Employee)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Repository Interface (</a:t>
            </a:r>
            <a:r>
              <a:rPr lang="en-GB" sz="240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EmployeeRepository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One service Interface (</a:t>
            </a:r>
            <a:r>
              <a:rPr lang="en-GB" sz="2400" dirty="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IEmployeeService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) and one service implementation class (</a:t>
            </a:r>
            <a:r>
              <a:rPr lang="en-GB" sz="2400" dirty="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EmployeeServiceImplementation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0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EFF5-5C7B-EF56-6FA5-90190B4F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30052"/>
            <a:ext cx="10728325" cy="577216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Configuration class (</a:t>
            </a:r>
            <a:r>
              <a:rPr lang="en-GB" sz="2400" dirty="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AESEncryption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) consisting encryption method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Date of birth Encrypted using the configuration class in Service Implementation class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2 Exception classes (</a:t>
            </a:r>
            <a:r>
              <a:rPr lang="en-GB" sz="240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EmployeeNotFoundException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and </a:t>
            </a:r>
            <a:r>
              <a:rPr lang="en-GB" sz="240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InvalidEmployeeIdException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) 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Global Exception Handler to handle both exceptions at one place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Controller Class (</a:t>
            </a:r>
            <a:r>
              <a:rPr lang="en-GB" sz="240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EmployeeRestController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Security secured by HTTPS using JKS certificate (https-</a:t>
            </a:r>
            <a:r>
              <a:rPr lang="en-GB" sz="2400" dirty="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employee.jks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Deployed to Tomcat web server</a:t>
            </a: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Endpoint tested using Postman</a:t>
            </a:r>
          </a:p>
        </p:txBody>
      </p:sp>
    </p:spTree>
    <p:extLst>
      <p:ext uri="{BB962C8B-B14F-4D97-AF65-F5344CB8AC3E}">
        <p14:creationId xmlns:p14="http://schemas.microsoft.com/office/powerpoint/2010/main" val="74629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7039-A0BF-C5A1-BFCC-9BAA030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77" y="101615"/>
            <a:ext cx="10728322" cy="873479"/>
          </a:xfrm>
        </p:spPr>
        <p:txBody>
          <a:bodyPr/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Integration and Testing</a:t>
            </a:r>
          </a:p>
          <a:p>
            <a:endParaRPr lang="en-GB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9A8ACDB-8B74-240C-C0DC-1D8F1B039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578" y="1492053"/>
            <a:ext cx="7446755" cy="4895148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667CE5-761F-DF83-968C-A1D638918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13" y="1498444"/>
            <a:ext cx="3217652" cy="21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1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A2E8-2DEF-2344-42BA-06B75602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7238"/>
            <a:ext cx="10728322" cy="758461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Deployment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D584-6508-3DDC-E7F6-78D1D16EB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46997"/>
            <a:ext cx="10728325" cy="5297713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GitHub used to store code changes.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Jenkins used to compile, test and package the code via GitHub repository.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Jenkins used also for image creation using the docker credentials.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Kubernetes used for deployment, scaling and managing the containers.</a:t>
            </a: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5 </a:t>
            </a:r>
            <a:r>
              <a:rPr lang="en-GB" sz="240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yml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files were created (employee-deployment, employee-service, </a:t>
            </a:r>
            <a:r>
              <a:rPr lang="en-GB" sz="240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mysql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-deployment, </a:t>
            </a:r>
            <a:r>
              <a:rPr lang="en-GB" sz="240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mysql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-service and </a:t>
            </a:r>
            <a:r>
              <a:rPr lang="en-GB" sz="240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mysql-pvc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) for </a:t>
            </a:r>
            <a:r>
              <a:rPr lang="en-GB" sz="240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kubernetes</a:t>
            </a:r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endParaRPr lang="en-GB" sz="2400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36617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BlobVTI</vt:lpstr>
      <vt:lpstr>Capstone Project  Employee Management Application</vt:lpstr>
      <vt:lpstr>Table of Contents</vt:lpstr>
      <vt:lpstr>Introduction </vt:lpstr>
      <vt:lpstr>Project Overview</vt:lpstr>
      <vt:lpstr>Architecture Design</vt:lpstr>
      <vt:lpstr>Back-end Development </vt:lpstr>
      <vt:lpstr>PowerPoint Presentation</vt:lpstr>
      <vt:lpstr>Integration and Testing </vt:lpstr>
      <vt:lpstr>Deployment</vt:lpstr>
      <vt:lpstr>Conclusion</vt:lpstr>
      <vt:lpstr>Future Work</vt:lpstr>
      <vt:lpstr>References</vt:lpstr>
      <vt:lpstr>Appendices</vt:lpstr>
      <vt:lpstr>Encrypted Date of Birth</vt:lpstr>
      <vt:lpstr>Decrypted Date of Birth</vt:lpstr>
      <vt:lpstr>Docker Images</vt:lpstr>
      <vt:lpstr>Kubernetes Output and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478</cp:revision>
  <dcterms:created xsi:type="dcterms:W3CDTF">2023-05-07T14:16:10Z</dcterms:created>
  <dcterms:modified xsi:type="dcterms:W3CDTF">2023-05-09T09:47:41Z</dcterms:modified>
</cp:coreProperties>
</file>