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sldIdLst>
    <p:sldId id="258" r:id="rId2"/>
    <p:sldId id="259" r:id="rId3"/>
    <p:sldId id="260" r:id="rId4"/>
    <p:sldId id="261" r:id="rId5"/>
    <p:sldId id="275" r:id="rId6"/>
    <p:sldId id="277" r:id="rId7"/>
    <p:sldId id="262" r:id="rId8"/>
    <p:sldId id="273" r:id="rId9"/>
    <p:sldId id="279" r:id="rId10"/>
    <p:sldId id="263" r:id="rId11"/>
    <p:sldId id="280" r:id="rId12"/>
    <p:sldId id="281" r:id="rId13"/>
    <p:sldId id="282" r:id="rId14"/>
    <p:sldId id="283" r:id="rId15"/>
    <p:sldId id="284" r:id="rId16"/>
    <p:sldId id="285" r:id="rId17"/>
    <p:sldId id="286" r:id="rId18"/>
    <p:sldId id="295" r:id="rId19"/>
    <p:sldId id="287" r:id="rId20"/>
    <p:sldId id="289" r:id="rId21"/>
    <p:sldId id="291" r:id="rId22"/>
    <p:sldId id="292" r:id="rId23"/>
    <p:sldId id="293" r:id="rId24"/>
    <p:sldId id="264" r:id="rId25"/>
  </p:sldIdLst>
  <p:sldSz cx="12192000" cy="6858000"/>
  <p:notesSz cx="6858000" cy="9144000"/>
  <p:embeddedFontLst>
    <p:embeddedFont>
      <p:font typeface="Anta"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kbQmqPuaPZRzkkV8XeY18iGPj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D752DE-F35F-498B-819C-B82847EAF3AC}">
  <a:tblStyle styleId="{83D752DE-F35F-498B-819C-B82847EAF3AC}" styleName="Table_0">
    <a:wholeTbl>
      <a:tcTxStyle b="off" i="off">
        <a:font>
          <a:latin typeface="Euphemia"/>
          <a:ea typeface="Euphemia"/>
          <a:cs typeface="Euphem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FCECD"/>
          </a:solidFill>
        </a:fill>
      </a:tcStyle>
    </a:band1H>
    <a:band2H>
      <a:tcTxStyle/>
      <a:tcStyle>
        <a:tcBdr/>
      </a:tcStyle>
    </a:band2H>
    <a:band1V>
      <a:tcTxStyle/>
      <a:tcStyle>
        <a:tcBdr/>
        <a:fill>
          <a:solidFill>
            <a:srgbClr val="CFCECD"/>
          </a:solidFill>
        </a:fill>
      </a:tcStyle>
    </a:band1V>
    <a:band2V>
      <a:tcTxStyle/>
      <a:tcStyle>
        <a:tcBdr/>
      </a:tcStyle>
    </a:band2V>
    <a:lastCol>
      <a:tcTxStyle b="on" i="off">
        <a:font>
          <a:latin typeface="Euphemia"/>
          <a:ea typeface="Euphemia"/>
          <a:cs typeface="Euphemia"/>
        </a:font>
        <a:schemeClr val="lt1"/>
      </a:tcTxStyle>
      <a:tcStyle>
        <a:tcBdr/>
        <a:fill>
          <a:solidFill>
            <a:schemeClr val="accent1"/>
          </a:solidFill>
        </a:fill>
      </a:tcStyle>
    </a:lastCol>
    <a:firstCol>
      <a:tcTxStyle b="on" i="off">
        <a:font>
          <a:latin typeface="Euphemia"/>
          <a:ea typeface="Euphemia"/>
          <a:cs typeface="Euphemia"/>
        </a:font>
        <a:schemeClr val="lt1"/>
      </a:tcTxStyle>
      <a:tcStyle>
        <a:tcBdr/>
        <a:fill>
          <a:solidFill>
            <a:schemeClr val="accent1"/>
          </a:solidFill>
        </a:fill>
      </a:tcStyle>
    </a:firstCol>
    <a:lastRow>
      <a:tcTxStyle b="on" i="off">
        <a:font>
          <a:latin typeface="Euphemia"/>
          <a:ea typeface="Euphemia"/>
          <a:cs typeface="Euphemia"/>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Euphemia"/>
          <a:ea typeface="Euphemia"/>
          <a:cs typeface="Euphemia"/>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BE57709B-D421-9733-7D77-E9B5B7A7C065}"/>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3BC67F1A-DB74-22FA-E4B5-BB73F832C28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E4EBE330-BD88-D04E-0F50-48804B31AF2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80085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15802D0B-0202-393A-1100-8D7A31789273}"/>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1E5B6E0E-9711-B2D8-87F4-BACB1BBD4BB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6FC4984E-AA07-FCB2-FC21-F6E21361DA9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64002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53284C9E-AB5E-283E-A9CE-5F50F64BA8B2}"/>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3022F517-439A-B398-2EBA-7361CCCA69E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017B2AD7-DD7E-72B1-150A-FE4A0253F57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7362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B6F49081-E658-7265-2D27-63E034EFA077}"/>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476AE04F-8FA6-B631-1747-F3DF5746A6E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EE169760-A79B-F25F-BB7F-B4F04513878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163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EBD46E7B-5EA1-C273-B787-CB48A63EE46C}"/>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7FF2A078-E49F-0A94-4BB2-0ED56B3A11A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29C56CDF-0610-F380-8CAA-AE46BD63024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5786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8369EC9F-8725-21EE-485F-106EAB1128FA}"/>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DED0BFB4-750E-48F3-C7F9-6C466E0B8FA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B5A5A3BC-1344-8E6F-AEFF-A42977672F4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8892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389694D6-CCC0-C4E9-299A-E853A2DF9EAE}"/>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42E85790-09A9-6140-AE7F-1316CF5650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BE5D5CC3-D96D-5975-1B6D-0B5B4F51160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993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06E7311F-D38B-1C85-2B2F-7A61E29033AF}"/>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E7C93085-30D8-01B7-52A4-D8F758C41CE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E10F2BF9-8B14-5007-BC8B-480FFEA2B45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807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82895198-EA73-8768-E33D-EF149224C702}"/>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5B111BDC-8A02-9CA5-A724-C129AEDDCFF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AF783D98-A12D-5348-4F12-E5EBA054ED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7462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a:extLst>
            <a:ext uri="{FF2B5EF4-FFF2-40B4-BE49-F238E27FC236}">
              <a16:creationId xmlns:a16="http://schemas.microsoft.com/office/drawing/2014/main" id="{037879A5-1197-F53F-5875-98F5CDEDF908}"/>
            </a:ext>
          </a:extLst>
        </p:cNvPr>
        <p:cNvGrpSpPr/>
        <p:nvPr/>
      </p:nvGrpSpPr>
      <p:grpSpPr>
        <a:xfrm>
          <a:off x="0" y="0"/>
          <a:ext cx="0" cy="0"/>
          <a:chOff x="0" y="0"/>
          <a:chExt cx="0" cy="0"/>
        </a:xfrm>
      </p:grpSpPr>
      <p:sp>
        <p:nvSpPr>
          <p:cNvPr id="173" name="Google Shape;173;p8:notes">
            <a:extLst>
              <a:ext uri="{FF2B5EF4-FFF2-40B4-BE49-F238E27FC236}">
                <a16:creationId xmlns:a16="http://schemas.microsoft.com/office/drawing/2014/main" id="{ABE315F4-4D57-1694-D5C7-168E88EA92E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a:extLst>
              <a:ext uri="{FF2B5EF4-FFF2-40B4-BE49-F238E27FC236}">
                <a16:creationId xmlns:a16="http://schemas.microsoft.com/office/drawing/2014/main" id="{E439AF93-D2D5-48A0-AA81-AC99B7EE85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313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12"/>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21"/>
          <p:cNvSpPr txBox="1">
            <a:spLocks noGrp="1"/>
          </p:cNvSpPr>
          <p:nvPr>
            <p:ph type="body" idx="1"/>
          </p:nvPr>
        </p:nvSpPr>
        <p:spPr>
          <a:xfrm rot="5400000">
            <a:off x="3810000" y="-1104900"/>
            <a:ext cx="4572000" cy="9982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21"/>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rot="5400000">
            <a:off x="7323931" y="2413794"/>
            <a:ext cx="5811838" cy="1714500"/>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2"/>
          <p:cNvSpPr txBox="1">
            <a:spLocks noGrp="1"/>
          </p:cNvSpPr>
          <p:nvPr>
            <p:ph type="body" idx="1"/>
          </p:nvPr>
        </p:nvSpPr>
        <p:spPr>
          <a:xfrm rot="5400000">
            <a:off x="2248429" y="-778404"/>
            <a:ext cx="5811838" cy="8098896"/>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22"/>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2"/>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12" name="Google Shape;112;p22"/>
          <p:cNvGrpSpPr/>
          <p:nvPr/>
        </p:nvGrpSpPr>
        <p:grpSpPr>
          <a:xfrm rot="5400000">
            <a:off x="6514047" y="3228843"/>
            <a:ext cx="5632704" cy="84403"/>
            <a:chOff x="1073150" y="1219201"/>
            <a:chExt cx="10058400" cy="63125"/>
          </a:xfrm>
        </p:grpSpPr>
        <p:cxnSp>
          <p:nvCxnSpPr>
            <p:cNvPr id="113" name="Google Shape;113;p22"/>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14" name="Google Shape;114;p22"/>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37"/>
        <p:cNvGrpSpPr/>
        <p:nvPr/>
      </p:nvGrpSpPr>
      <p:grpSpPr>
        <a:xfrm>
          <a:off x="0" y="0"/>
          <a:ext cx="0" cy="0"/>
          <a:chOff x="0" y="0"/>
          <a:chExt cx="0" cy="0"/>
        </a:xfrm>
      </p:grpSpPr>
      <p:sp>
        <p:nvSpPr>
          <p:cNvPr id="38" name="Google Shape;38;p13"/>
          <p:cNvSpPr/>
          <p:nvPr/>
        </p:nvSpPr>
        <p:spPr>
          <a:xfrm>
            <a:off x="0" y="0"/>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39" name="Google Shape;39;p13"/>
          <p:cNvPicPr preferRelativeResize="0"/>
          <p:nvPr/>
        </p:nvPicPr>
        <p:blipFill rotWithShape="1">
          <a:blip r:embed="rId2">
            <a:alphaModFix/>
          </a:blip>
          <a:srcRect/>
          <a:stretch/>
        </p:blipFill>
        <p:spPr>
          <a:xfrm>
            <a:off x="1324445" y="0"/>
            <a:ext cx="1747524" cy="2292094"/>
          </a:xfrm>
          <a:prstGeom prst="rect">
            <a:avLst/>
          </a:prstGeom>
          <a:noFill/>
          <a:ln>
            <a:noFill/>
          </a:ln>
        </p:spPr>
      </p:pic>
      <p:sp>
        <p:nvSpPr>
          <p:cNvPr id="40" name="Google Shape;40;p13"/>
          <p:cNvSpPr txBox="1">
            <a:spLocks noGrp="1"/>
          </p:cNvSpPr>
          <p:nvPr>
            <p:ph type="ctrTitle"/>
          </p:nvPr>
        </p:nvSpPr>
        <p:spPr>
          <a:xfrm>
            <a:off x="1104900" y="2292094"/>
            <a:ext cx="10096500" cy="2219691"/>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dk1"/>
              </a:buClr>
              <a:buSzPts val="4400"/>
              <a:buFont typeface="Anta"/>
              <a:buNone/>
              <a:defRPr sz="4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13"/>
          <p:cNvSpPr txBox="1">
            <a:spLocks noGrp="1"/>
          </p:cNvSpPr>
          <p:nvPr>
            <p:ph type="subTitle" idx="1"/>
          </p:nvPr>
        </p:nvSpPr>
        <p:spPr>
          <a:xfrm>
            <a:off x="1104898" y="4511784"/>
            <a:ext cx="10096501" cy="955565"/>
          </a:xfrm>
          <a:prstGeom prst="rect">
            <a:avLst/>
          </a:prstGeom>
          <a:noFill/>
          <a:ln>
            <a:noFill/>
          </a:ln>
        </p:spPr>
        <p:txBody>
          <a:bodyPr spcFirstLastPara="1" wrap="square" lIns="0" tIns="45700" rIns="0" bIns="45700" anchor="t" anchorCtr="0">
            <a:normAutofit/>
          </a:bodyPr>
          <a:lstStyle>
            <a:lvl1pPr lvl="0" algn="l">
              <a:lnSpc>
                <a:spcPct val="90000"/>
              </a:lnSpc>
              <a:spcBef>
                <a:spcPts val="0"/>
              </a:spcBef>
              <a:spcAft>
                <a:spcPts val="0"/>
              </a:spcAft>
              <a:buClr>
                <a:schemeClr val="dk1"/>
              </a:buClr>
              <a:buSzPts val="1800"/>
              <a:buNone/>
              <a:defRPr sz="1800"/>
            </a:lvl1pPr>
            <a:lvl2pPr lvl="1" algn="ctr">
              <a:lnSpc>
                <a:spcPct val="90000"/>
              </a:lnSpc>
              <a:spcBef>
                <a:spcPts val="600"/>
              </a:spcBef>
              <a:spcAft>
                <a:spcPts val="0"/>
              </a:spcAft>
              <a:buClr>
                <a:schemeClr val="dk1"/>
              </a:buClr>
              <a:buSzPts val="2000"/>
              <a:buNone/>
              <a:defRPr sz="2000"/>
            </a:lvl2pPr>
            <a:lvl3pPr lvl="2" algn="ctr">
              <a:lnSpc>
                <a:spcPct val="90000"/>
              </a:lnSpc>
              <a:spcBef>
                <a:spcPts val="600"/>
              </a:spcBef>
              <a:spcAft>
                <a:spcPts val="0"/>
              </a:spcAft>
              <a:buClr>
                <a:schemeClr val="dk1"/>
              </a:buClr>
              <a:buSzPts val="1800"/>
              <a:buNone/>
              <a:defRPr sz="1800"/>
            </a:lvl3pPr>
            <a:lvl4pPr lvl="3" algn="ctr">
              <a:lnSpc>
                <a:spcPct val="90000"/>
              </a:lnSpc>
              <a:spcBef>
                <a:spcPts val="600"/>
              </a:spcBef>
              <a:spcAft>
                <a:spcPts val="0"/>
              </a:spcAft>
              <a:buClr>
                <a:schemeClr val="dk1"/>
              </a:buClr>
              <a:buSzPts val="1600"/>
              <a:buNone/>
              <a:defRPr sz="1600"/>
            </a:lvl4pPr>
            <a:lvl5pPr lvl="4" algn="ctr">
              <a:lnSpc>
                <a:spcPct val="90000"/>
              </a:lnSpc>
              <a:spcBef>
                <a:spcPts val="6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2" name="Google Shape;42;p13"/>
          <p:cNvSpPr/>
          <p:nvPr/>
        </p:nvSpPr>
        <p:spPr>
          <a:xfrm>
            <a:off x="0" y="5778124"/>
            <a:ext cx="12192000" cy="10798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3" name="Google Shape;43;p13"/>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solidFill>
                  <a:srgbClr val="DED9D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3"/>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sz="1200" b="0" i="0" u="none" strike="noStrike" cap="none">
                <a:solidFill>
                  <a:srgbClr val="DED9D6"/>
                </a:solidFill>
                <a:latin typeface="Arial"/>
                <a:ea typeface="Arial"/>
                <a:cs typeface="Arial"/>
                <a:sym typeface="Arial"/>
              </a:defRPr>
            </a:lvl1pPr>
            <a:lvl2pPr marL="0" lvl="1" indent="0" algn="r">
              <a:spcBef>
                <a:spcPts val="0"/>
              </a:spcBef>
              <a:buNone/>
              <a:defRPr sz="1200" b="0" i="0" u="none" strike="noStrike" cap="none">
                <a:solidFill>
                  <a:srgbClr val="DED9D6"/>
                </a:solidFill>
                <a:latin typeface="Arial"/>
                <a:ea typeface="Arial"/>
                <a:cs typeface="Arial"/>
                <a:sym typeface="Arial"/>
              </a:defRPr>
            </a:lvl2pPr>
            <a:lvl3pPr marL="0" lvl="2" indent="0" algn="r">
              <a:spcBef>
                <a:spcPts val="0"/>
              </a:spcBef>
              <a:buNone/>
              <a:defRPr sz="1200" b="0" i="0" u="none" strike="noStrike" cap="none">
                <a:solidFill>
                  <a:srgbClr val="DED9D6"/>
                </a:solidFill>
                <a:latin typeface="Arial"/>
                <a:ea typeface="Arial"/>
                <a:cs typeface="Arial"/>
                <a:sym typeface="Arial"/>
              </a:defRPr>
            </a:lvl3pPr>
            <a:lvl4pPr marL="0" lvl="3" indent="0" algn="r">
              <a:spcBef>
                <a:spcPts val="0"/>
              </a:spcBef>
              <a:buNone/>
              <a:defRPr sz="1200" b="0" i="0" u="none" strike="noStrike" cap="none">
                <a:solidFill>
                  <a:srgbClr val="DED9D6"/>
                </a:solidFill>
                <a:latin typeface="Arial"/>
                <a:ea typeface="Arial"/>
                <a:cs typeface="Arial"/>
                <a:sym typeface="Arial"/>
              </a:defRPr>
            </a:lvl4pPr>
            <a:lvl5pPr marL="0" lvl="4" indent="0" algn="r">
              <a:spcBef>
                <a:spcPts val="0"/>
              </a:spcBef>
              <a:buNone/>
              <a:defRPr sz="1200" b="0" i="0" u="none" strike="noStrike" cap="none">
                <a:solidFill>
                  <a:srgbClr val="DED9D6"/>
                </a:solidFill>
                <a:latin typeface="Arial"/>
                <a:ea typeface="Arial"/>
                <a:cs typeface="Arial"/>
                <a:sym typeface="Arial"/>
              </a:defRPr>
            </a:lvl5pPr>
            <a:lvl6pPr marL="0" lvl="5" indent="0" algn="r">
              <a:spcBef>
                <a:spcPts val="0"/>
              </a:spcBef>
              <a:buNone/>
              <a:defRPr sz="1200" b="0" i="0" u="none" strike="noStrike" cap="none">
                <a:solidFill>
                  <a:srgbClr val="DED9D6"/>
                </a:solidFill>
                <a:latin typeface="Arial"/>
                <a:ea typeface="Arial"/>
                <a:cs typeface="Arial"/>
                <a:sym typeface="Arial"/>
              </a:defRPr>
            </a:lvl6pPr>
            <a:lvl7pPr marL="0" lvl="6" indent="0" algn="r">
              <a:spcBef>
                <a:spcPts val="0"/>
              </a:spcBef>
              <a:buNone/>
              <a:defRPr sz="1200" b="0" i="0" u="none" strike="noStrike" cap="none">
                <a:solidFill>
                  <a:srgbClr val="DED9D6"/>
                </a:solidFill>
                <a:latin typeface="Arial"/>
                <a:ea typeface="Arial"/>
                <a:cs typeface="Arial"/>
                <a:sym typeface="Arial"/>
              </a:defRPr>
            </a:lvl7pPr>
            <a:lvl8pPr marL="0" lvl="7" indent="0" algn="r">
              <a:spcBef>
                <a:spcPts val="0"/>
              </a:spcBef>
              <a:buNone/>
              <a:defRPr sz="1200" b="0" i="0" u="none" strike="noStrike" cap="none">
                <a:solidFill>
                  <a:srgbClr val="DED9D6"/>
                </a:solidFill>
                <a:latin typeface="Arial"/>
                <a:ea typeface="Arial"/>
                <a:cs typeface="Arial"/>
                <a:sym typeface="Arial"/>
              </a:defRPr>
            </a:lvl8pPr>
            <a:lvl9pPr marL="0" lvl="8" indent="0" algn="r">
              <a:spcBef>
                <a:spcPts val="0"/>
              </a:spcBef>
              <a:buNone/>
              <a:defRPr sz="1200" b="0" i="0" u="none" strike="noStrike" cap="none">
                <a:solidFill>
                  <a:srgbClr val="DED9D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6"/>
        <p:cNvGrpSpPr/>
        <p:nvPr/>
      </p:nvGrpSpPr>
      <p:grpSpPr>
        <a:xfrm>
          <a:off x="0" y="0"/>
          <a:ext cx="0" cy="0"/>
          <a:chOff x="0" y="0"/>
          <a:chExt cx="0" cy="0"/>
        </a:xfrm>
      </p:grpSpPr>
      <p:grpSp>
        <p:nvGrpSpPr>
          <p:cNvPr id="47" name="Google Shape;47;p14"/>
          <p:cNvGrpSpPr/>
          <p:nvPr/>
        </p:nvGrpSpPr>
        <p:grpSpPr>
          <a:xfrm>
            <a:off x="0" y="2514600"/>
            <a:ext cx="12192000" cy="3194035"/>
            <a:chOff x="647402" y="2514600"/>
            <a:chExt cx="10838688" cy="3194035"/>
          </a:xfrm>
        </p:grpSpPr>
        <p:grpSp>
          <p:nvGrpSpPr>
            <p:cNvPr id="48" name="Google Shape;48;p14"/>
            <p:cNvGrpSpPr/>
            <p:nvPr/>
          </p:nvGrpSpPr>
          <p:grpSpPr>
            <a:xfrm>
              <a:off x="647402" y="2514600"/>
              <a:ext cx="10838688" cy="63125"/>
              <a:chOff x="507492" y="1501519"/>
              <a:chExt cx="8129016" cy="63125"/>
            </a:xfrm>
          </p:grpSpPr>
          <p:cxnSp>
            <p:nvCxnSpPr>
              <p:cNvPr id="49" name="Google Shape;49;p14"/>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0" name="Google Shape;50;p14"/>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sp>
          <p:nvSpPr>
            <p:cNvPr id="51" name="Google Shape;51;p14"/>
            <p:cNvSpPr/>
            <p:nvPr/>
          </p:nvSpPr>
          <p:spPr>
            <a:xfrm>
              <a:off x="647402" y="2640850"/>
              <a:ext cx="10838688" cy="2941536"/>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52" name="Google Shape;52;p14"/>
            <p:cNvGrpSpPr/>
            <p:nvPr/>
          </p:nvGrpSpPr>
          <p:grpSpPr>
            <a:xfrm rot="10800000">
              <a:off x="647402" y="5645510"/>
              <a:ext cx="10838688" cy="63125"/>
              <a:chOff x="507492" y="1501519"/>
              <a:chExt cx="8129016" cy="63125"/>
            </a:xfrm>
          </p:grpSpPr>
          <p:cxnSp>
            <p:nvCxnSpPr>
              <p:cNvPr id="53" name="Google Shape;53;p14"/>
              <p:cNvCxnSpPr/>
              <p:nvPr/>
            </p:nvCxnSpPr>
            <p:spPr>
              <a:xfrm>
                <a:off x="507492" y="1564644"/>
                <a:ext cx="8129016" cy="0"/>
              </a:xfrm>
              <a:prstGeom prst="straightConnector1">
                <a:avLst/>
              </a:prstGeom>
              <a:noFill/>
              <a:ln w="38100" cap="flat" cmpd="sng">
                <a:solidFill>
                  <a:schemeClr val="dk1"/>
                </a:solidFill>
                <a:prstDash val="solid"/>
                <a:miter lim="800000"/>
                <a:headEnd type="none" w="sm" len="sm"/>
                <a:tailEnd type="none" w="sm" len="sm"/>
              </a:ln>
            </p:spPr>
          </p:cxnSp>
          <p:cxnSp>
            <p:nvCxnSpPr>
              <p:cNvPr id="54" name="Google Shape;54;p14"/>
              <p:cNvCxnSpPr/>
              <p:nvPr/>
            </p:nvCxnSpPr>
            <p:spPr>
              <a:xfrm>
                <a:off x="507492" y="1501519"/>
                <a:ext cx="8129016" cy="0"/>
              </a:xfrm>
              <a:prstGeom prst="straightConnector1">
                <a:avLst/>
              </a:prstGeom>
              <a:noFill/>
              <a:ln w="12700" cap="flat" cmpd="sng">
                <a:solidFill>
                  <a:schemeClr val="dk1"/>
                </a:solidFill>
                <a:prstDash val="solid"/>
                <a:miter lim="800000"/>
                <a:headEnd type="none" w="sm" len="sm"/>
                <a:tailEnd type="none" w="sm" len="sm"/>
              </a:ln>
            </p:spPr>
          </p:cxnSp>
        </p:grpSp>
      </p:grpSp>
      <p:pic>
        <p:nvPicPr>
          <p:cNvPr id="55" name="Google Shape;55;p14"/>
          <p:cNvPicPr preferRelativeResize="0"/>
          <p:nvPr/>
        </p:nvPicPr>
        <p:blipFill rotWithShape="1">
          <a:blip r:embed="rId2">
            <a:alphaModFix/>
          </a:blip>
          <a:srcRect/>
          <a:stretch/>
        </p:blipFill>
        <p:spPr>
          <a:xfrm>
            <a:off x="1325880" y="0"/>
            <a:ext cx="1783188" cy="2971806"/>
          </a:xfrm>
          <a:prstGeom prst="rect">
            <a:avLst/>
          </a:prstGeom>
          <a:noFill/>
          <a:ln>
            <a:noFill/>
          </a:ln>
        </p:spPr>
      </p:pic>
      <p:sp>
        <p:nvSpPr>
          <p:cNvPr id="56" name="Google Shape;56;p14"/>
          <p:cNvSpPr txBox="1">
            <a:spLocks noGrp="1"/>
          </p:cNvSpPr>
          <p:nvPr>
            <p:ph type="title"/>
          </p:nvPr>
        </p:nvSpPr>
        <p:spPr>
          <a:xfrm>
            <a:off x="1104899" y="2971806"/>
            <a:ext cx="10071099" cy="1684150"/>
          </a:xfrm>
          <a:prstGeom prst="rect">
            <a:avLst/>
          </a:prstGeom>
          <a:noFill/>
          <a:ln>
            <a:noFill/>
          </a:ln>
        </p:spPr>
        <p:txBody>
          <a:bodyPr spcFirstLastPara="1" wrap="square" lIns="0" tIns="45700" rIns="0" bIns="45700" anchor="ctr" anchorCtr="0">
            <a:normAutofit/>
          </a:bodyPr>
          <a:lstStyle>
            <a:lvl1pPr lvl="0" algn="l">
              <a:lnSpc>
                <a:spcPct val="90000"/>
              </a:lnSpc>
              <a:spcBef>
                <a:spcPts val="0"/>
              </a:spcBef>
              <a:spcAft>
                <a:spcPts val="0"/>
              </a:spcAft>
              <a:buClr>
                <a:schemeClr val="lt1"/>
              </a:buClr>
              <a:buSzPts val="4400"/>
              <a:buFont typeface="Anta"/>
              <a:buNone/>
              <a:defRPr sz="44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4"/>
          <p:cNvSpPr txBox="1">
            <a:spLocks noGrp="1"/>
          </p:cNvSpPr>
          <p:nvPr>
            <p:ph type="body" idx="1"/>
          </p:nvPr>
        </p:nvSpPr>
        <p:spPr>
          <a:xfrm>
            <a:off x="1104899" y="4655956"/>
            <a:ext cx="10071099" cy="50975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0"/>
              </a:spcBef>
              <a:spcAft>
                <a:spcPts val="0"/>
              </a:spcAft>
              <a:buClr>
                <a:schemeClr val="lt1"/>
              </a:buClr>
              <a:buSzPts val="1600"/>
              <a:buNone/>
              <a:defRPr sz="1600">
                <a:solidFill>
                  <a:schemeClr val="lt1"/>
                </a:solidFill>
              </a:defRPr>
            </a:lvl1pPr>
            <a:lvl2pPr marL="914400" lvl="1" indent="-228600" algn="l">
              <a:lnSpc>
                <a:spcPct val="90000"/>
              </a:lnSpc>
              <a:spcBef>
                <a:spcPts val="600"/>
              </a:spcBef>
              <a:spcAft>
                <a:spcPts val="0"/>
              </a:spcAft>
              <a:buClr>
                <a:srgbClr val="969391"/>
              </a:buClr>
              <a:buSzPts val="2000"/>
              <a:buNone/>
              <a:defRPr sz="2000">
                <a:solidFill>
                  <a:srgbClr val="969391"/>
                </a:solidFill>
              </a:defRPr>
            </a:lvl2pPr>
            <a:lvl3pPr marL="1371600" lvl="2" indent="-228600" algn="l">
              <a:lnSpc>
                <a:spcPct val="90000"/>
              </a:lnSpc>
              <a:spcBef>
                <a:spcPts val="600"/>
              </a:spcBef>
              <a:spcAft>
                <a:spcPts val="0"/>
              </a:spcAft>
              <a:buClr>
                <a:srgbClr val="969391"/>
              </a:buClr>
              <a:buSzPts val="1800"/>
              <a:buNone/>
              <a:defRPr sz="1800">
                <a:solidFill>
                  <a:srgbClr val="969391"/>
                </a:solidFill>
              </a:defRPr>
            </a:lvl3pPr>
            <a:lvl4pPr marL="1828800" lvl="3" indent="-228600" algn="l">
              <a:lnSpc>
                <a:spcPct val="90000"/>
              </a:lnSpc>
              <a:spcBef>
                <a:spcPts val="600"/>
              </a:spcBef>
              <a:spcAft>
                <a:spcPts val="0"/>
              </a:spcAft>
              <a:buClr>
                <a:srgbClr val="969391"/>
              </a:buClr>
              <a:buSzPts val="1600"/>
              <a:buNone/>
              <a:defRPr sz="1600">
                <a:solidFill>
                  <a:srgbClr val="969391"/>
                </a:solidFill>
              </a:defRPr>
            </a:lvl4pPr>
            <a:lvl5pPr marL="2286000" lvl="4" indent="-228600" algn="l">
              <a:lnSpc>
                <a:spcPct val="90000"/>
              </a:lnSpc>
              <a:spcBef>
                <a:spcPts val="600"/>
              </a:spcBef>
              <a:spcAft>
                <a:spcPts val="0"/>
              </a:spcAft>
              <a:buClr>
                <a:srgbClr val="969391"/>
              </a:buClr>
              <a:buSzPts val="1600"/>
              <a:buNone/>
              <a:defRPr sz="1600">
                <a:solidFill>
                  <a:srgbClr val="969391"/>
                </a:solidFill>
              </a:defRPr>
            </a:lvl5pPr>
            <a:lvl6pPr marL="2743200" lvl="5" indent="-228600" algn="l">
              <a:lnSpc>
                <a:spcPct val="90000"/>
              </a:lnSpc>
              <a:spcBef>
                <a:spcPts val="500"/>
              </a:spcBef>
              <a:spcAft>
                <a:spcPts val="0"/>
              </a:spcAft>
              <a:buClr>
                <a:srgbClr val="969391"/>
              </a:buClr>
              <a:buSzPts val="1600"/>
              <a:buNone/>
              <a:defRPr sz="1600">
                <a:solidFill>
                  <a:srgbClr val="969391"/>
                </a:solidFill>
              </a:defRPr>
            </a:lvl6pPr>
            <a:lvl7pPr marL="3200400" lvl="6" indent="-228600" algn="l">
              <a:lnSpc>
                <a:spcPct val="90000"/>
              </a:lnSpc>
              <a:spcBef>
                <a:spcPts val="500"/>
              </a:spcBef>
              <a:spcAft>
                <a:spcPts val="0"/>
              </a:spcAft>
              <a:buClr>
                <a:srgbClr val="969391"/>
              </a:buClr>
              <a:buSzPts val="1600"/>
              <a:buNone/>
              <a:defRPr sz="1600">
                <a:solidFill>
                  <a:srgbClr val="969391"/>
                </a:solidFill>
              </a:defRPr>
            </a:lvl7pPr>
            <a:lvl8pPr marL="3657600" lvl="7" indent="-228600" algn="l">
              <a:lnSpc>
                <a:spcPct val="90000"/>
              </a:lnSpc>
              <a:spcBef>
                <a:spcPts val="500"/>
              </a:spcBef>
              <a:spcAft>
                <a:spcPts val="0"/>
              </a:spcAft>
              <a:buClr>
                <a:srgbClr val="969391"/>
              </a:buClr>
              <a:buSzPts val="1600"/>
              <a:buNone/>
              <a:defRPr sz="1600">
                <a:solidFill>
                  <a:srgbClr val="969391"/>
                </a:solidFill>
              </a:defRPr>
            </a:lvl8pPr>
            <a:lvl9pPr marL="4114800" lvl="8" indent="-228600" algn="l">
              <a:lnSpc>
                <a:spcPct val="90000"/>
              </a:lnSpc>
              <a:spcBef>
                <a:spcPts val="500"/>
              </a:spcBef>
              <a:spcAft>
                <a:spcPts val="0"/>
              </a:spcAft>
              <a:buClr>
                <a:srgbClr val="969391"/>
              </a:buClr>
              <a:buSzPts val="1600"/>
              <a:buNone/>
              <a:defRPr sz="1600">
                <a:solidFill>
                  <a:srgbClr val="969391"/>
                </a:solidFill>
              </a:defRPr>
            </a:lvl9pPr>
          </a:lstStyle>
          <a:p>
            <a:endParaRPr/>
          </a:p>
        </p:txBody>
      </p:sp>
      <p:sp>
        <p:nvSpPr>
          <p:cNvPr id="58" name="Google Shape;58;p14"/>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4"/>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5"/>
          <p:cNvSpPr txBox="1">
            <a:spLocks noGrp="1"/>
          </p:cNvSpPr>
          <p:nvPr>
            <p:ph type="body" idx="1"/>
          </p:nvPr>
        </p:nvSpPr>
        <p:spPr>
          <a:xfrm>
            <a:off x="11049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17500" algn="l">
              <a:lnSpc>
                <a:spcPct val="90000"/>
              </a:lnSpc>
              <a:spcBef>
                <a:spcPts val="500"/>
              </a:spcBef>
              <a:spcAft>
                <a:spcPts val="0"/>
              </a:spcAft>
              <a:buClr>
                <a:schemeClr val="dk1"/>
              </a:buClr>
              <a:buSzPts val="1400"/>
              <a:buChar char="▪"/>
              <a:defRPr/>
            </a:lvl9pPr>
          </a:lstStyle>
          <a:p>
            <a:endParaRPr/>
          </a:p>
        </p:txBody>
      </p:sp>
      <p:sp>
        <p:nvSpPr>
          <p:cNvPr id="64" name="Google Shape;64;p15"/>
          <p:cNvSpPr txBox="1">
            <a:spLocks noGrp="1"/>
          </p:cNvSpPr>
          <p:nvPr>
            <p:ph type="body" idx="2"/>
          </p:nvPr>
        </p:nvSpPr>
        <p:spPr>
          <a:xfrm>
            <a:off x="6172200" y="1600200"/>
            <a:ext cx="4914900" cy="4571999"/>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17500" algn="l">
              <a:lnSpc>
                <a:spcPct val="90000"/>
              </a:lnSpc>
              <a:spcBef>
                <a:spcPts val="600"/>
              </a:spcBef>
              <a:spcAft>
                <a:spcPts val="0"/>
              </a:spcAft>
              <a:buClr>
                <a:schemeClr val="dk1"/>
              </a:buClr>
              <a:buSzPts val="1400"/>
              <a:buChar char="▪"/>
              <a:defRPr/>
            </a:lvl5pPr>
            <a:lvl6pPr marL="2743200" lvl="5" indent="-317500" algn="l">
              <a:lnSpc>
                <a:spcPct val="90000"/>
              </a:lnSpc>
              <a:spcBef>
                <a:spcPts val="500"/>
              </a:spcBef>
              <a:spcAft>
                <a:spcPts val="0"/>
              </a:spcAft>
              <a:buClr>
                <a:schemeClr val="dk1"/>
              </a:buClr>
              <a:buSzPts val="1400"/>
              <a:buChar char="▪"/>
              <a:defRPr/>
            </a:lvl6pPr>
            <a:lvl7pPr marL="3200400" lvl="6" indent="-317500" algn="l">
              <a:lnSpc>
                <a:spcPct val="90000"/>
              </a:lnSpc>
              <a:spcBef>
                <a:spcPts val="500"/>
              </a:spcBef>
              <a:spcAft>
                <a:spcPts val="0"/>
              </a:spcAft>
              <a:buClr>
                <a:schemeClr val="dk1"/>
              </a:buClr>
              <a:buSzPts val="1400"/>
              <a:buChar char="▪"/>
              <a:defRPr/>
            </a:lvl7pPr>
            <a:lvl8pPr marL="3657600" lvl="7" indent="-317500" algn="l">
              <a:lnSpc>
                <a:spcPct val="90000"/>
              </a:lnSpc>
              <a:spcBef>
                <a:spcPts val="500"/>
              </a:spcBef>
              <a:spcAft>
                <a:spcPts val="0"/>
              </a:spcAft>
              <a:buClr>
                <a:schemeClr val="dk1"/>
              </a:buClr>
              <a:buSzPts val="14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15"/>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110490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1" name="Google Shape;71;p16"/>
          <p:cNvSpPr txBox="1">
            <a:spLocks noGrp="1"/>
          </p:cNvSpPr>
          <p:nvPr>
            <p:ph type="body" idx="2"/>
          </p:nvPr>
        </p:nvSpPr>
        <p:spPr>
          <a:xfrm>
            <a:off x="110490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16"/>
          <p:cNvSpPr txBox="1">
            <a:spLocks noGrp="1"/>
          </p:cNvSpPr>
          <p:nvPr>
            <p:ph type="body" idx="3"/>
          </p:nvPr>
        </p:nvSpPr>
        <p:spPr>
          <a:xfrm>
            <a:off x="6166110" y="1600200"/>
            <a:ext cx="4919472" cy="823912"/>
          </a:xfrm>
          <a:prstGeom prst="rect">
            <a:avLst/>
          </a:prstGeom>
          <a:noFill/>
          <a:ln>
            <a:noFill/>
          </a:ln>
        </p:spPr>
        <p:txBody>
          <a:bodyPr spcFirstLastPara="1" wrap="square" lIns="0" tIns="45700" rIns="0" bIns="45700" anchor="b" anchorCtr="0">
            <a:normAutofit/>
          </a:bodyPr>
          <a:lstStyle>
            <a:lvl1pPr marL="457200" lvl="0" indent="-228600" algn="l">
              <a:lnSpc>
                <a:spcPct val="90000"/>
              </a:lnSpc>
              <a:spcBef>
                <a:spcPts val="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600"/>
              </a:spcBef>
              <a:spcAft>
                <a:spcPts val="0"/>
              </a:spcAft>
              <a:buClr>
                <a:schemeClr val="dk1"/>
              </a:buClr>
              <a:buSzPts val="1800"/>
              <a:buNone/>
              <a:defRPr sz="1800" b="1"/>
            </a:lvl3pPr>
            <a:lvl4pPr marL="1828800" lvl="3" indent="-228600" algn="l">
              <a:lnSpc>
                <a:spcPct val="90000"/>
              </a:lnSpc>
              <a:spcBef>
                <a:spcPts val="600"/>
              </a:spcBef>
              <a:spcAft>
                <a:spcPts val="0"/>
              </a:spcAft>
              <a:buClr>
                <a:schemeClr val="dk1"/>
              </a:buClr>
              <a:buSzPts val="1600"/>
              <a:buNone/>
              <a:defRPr sz="1600" b="1"/>
            </a:lvl4pPr>
            <a:lvl5pPr marL="2286000" lvl="4" indent="-228600" algn="l">
              <a:lnSpc>
                <a:spcPct val="90000"/>
              </a:lnSpc>
              <a:spcBef>
                <a:spcPts val="6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16"/>
          <p:cNvSpPr txBox="1">
            <a:spLocks noGrp="1"/>
          </p:cNvSpPr>
          <p:nvPr>
            <p:ph type="body" idx="4"/>
          </p:nvPr>
        </p:nvSpPr>
        <p:spPr>
          <a:xfrm>
            <a:off x="6166110" y="2424112"/>
            <a:ext cx="4919472" cy="3748088"/>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800"/>
              </a:spcBef>
              <a:spcAft>
                <a:spcPts val="0"/>
              </a:spcAft>
              <a:buClr>
                <a:schemeClr val="dk1"/>
              </a:buClr>
              <a:buSzPts val="1800"/>
              <a:buChar char="▪"/>
              <a:defRPr/>
            </a:lvl1pPr>
            <a:lvl2pPr marL="914400" lvl="1" indent="-342900" algn="l">
              <a:lnSpc>
                <a:spcPct val="90000"/>
              </a:lnSpc>
              <a:spcBef>
                <a:spcPts val="600"/>
              </a:spcBef>
              <a:spcAft>
                <a:spcPts val="0"/>
              </a:spcAft>
              <a:buClr>
                <a:schemeClr val="dk1"/>
              </a:buClr>
              <a:buSzPts val="1800"/>
              <a:buChar char="▪"/>
              <a:defRPr/>
            </a:lvl2pPr>
            <a:lvl3pPr marL="1371600" lvl="2" indent="-342900" algn="l">
              <a:lnSpc>
                <a:spcPct val="90000"/>
              </a:lnSpc>
              <a:spcBef>
                <a:spcPts val="600"/>
              </a:spcBef>
              <a:spcAft>
                <a:spcPts val="0"/>
              </a:spcAft>
              <a:buClr>
                <a:schemeClr val="dk1"/>
              </a:buClr>
              <a:buSzPts val="1800"/>
              <a:buChar char="▪"/>
              <a:defRPr/>
            </a:lvl3pPr>
            <a:lvl4pPr marL="1828800" lvl="3" indent="-342900" algn="l">
              <a:lnSpc>
                <a:spcPct val="90000"/>
              </a:lnSpc>
              <a:spcBef>
                <a:spcPts val="600"/>
              </a:spcBef>
              <a:spcAft>
                <a:spcPts val="0"/>
              </a:spcAft>
              <a:buClr>
                <a:schemeClr val="dk1"/>
              </a:buClr>
              <a:buSzPts val="1800"/>
              <a:buChar char="▪"/>
              <a:defRPr/>
            </a:lvl4pPr>
            <a:lvl5pPr marL="2286000" lvl="4" indent="-342900" algn="l">
              <a:lnSpc>
                <a:spcPct val="90000"/>
              </a:lnSpc>
              <a:spcBef>
                <a:spcPts val="6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16"/>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7"/>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82"/>
        <p:cNvGrpSpPr/>
        <p:nvPr/>
      </p:nvGrpSpPr>
      <p:grpSpPr>
        <a:xfrm>
          <a:off x="0" y="0"/>
          <a:ext cx="0" cy="0"/>
          <a:chOff x="0" y="0"/>
          <a:chExt cx="0" cy="0"/>
        </a:xfrm>
      </p:grpSpPr>
      <p:sp>
        <p:nvSpPr>
          <p:cNvPr id="83" name="Google Shape;83;p18"/>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nt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9"/>
          <p:cNvSpPr txBox="1">
            <a:spLocks noGrp="1"/>
          </p:cNvSpPr>
          <p:nvPr>
            <p:ph type="body" idx="1"/>
          </p:nvPr>
        </p:nvSpPr>
        <p:spPr>
          <a:xfrm>
            <a:off x="1104900" y="1600200"/>
            <a:ext cx="4384548"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9" name="Google Shape;89;p19"/>
          <p:cNvSpPr txBox="1">
            <a:spLocks noGrp="1"/>
          </p:cNvSpPr>
          <p:nvPr>
            <p:ph type="body" idx="2"/>
          </p:nvPr>
        </p:nvSpPr>
        <p:spPr>
          <a:xfrm>
            <a:off x="5641848" y="1600199"/>
            <a:ext cx="5445252" cy="4572001"/>
          </a:xfrm>
          <a:prstGeom prst="rect">
            <a:avLst/>
          </a:prstGeom>
          <a:noFill/>
          <a:ln>
            <a:noFill/>
          </a:ln>
        </p:spPr>
        <p:txBody>
          <a:bodyPr spcFirstLastPara="1" wrap="square" lIns="0" tIns="45700" rIns="0" bIns="45700" anchor="t" anchorCtr="0">
            <a:normAutofit/>
          </a:bodyPr>
          <a:lstStyle>
            <a:lvl1pPr marL="457200" lvl="0" indent="-355600" algn="l">
              <a:lnSpc>
                <a:spcPct val="90000"/>
              </a:lnSpc>
              <a:spcBef>
                <a:spcPts val="1800"/>
              </a:spcBef>
              <a:spcAft>
                <a:spcPts val="0"/>
              </a:spcAft>
              <a:buClr>
                <a:schemeClr val="dk1"/>
              </a:buClr>
              <a:buSzPts val="2000"/>
              <a:buChar char="▪"/>
              <a:defRPr sz="2000"/>
            </a:lvl1pPr>
            <a:lvl2pPr marL="914400" lvl="1" indent="-330200" algn="l">
              <a:lnSpc>
                <a:spcPct val="90000"/>
              </a:lnSpc>
              <a:spcBef>
                <a:spcPts val="600"/>
              </a:spcBef>
              <a:spcAft>
                <a:spcPts val="0"/>
              </a:spcAft>
              <a:buClr>
                <a:schemeClr val="dk1"/>
              </a:buClr>
              <a:buSzPts val="1600"/>
              <a:buChar char="▪"/>
              <a:defRPr sz="1600"/>
            </a:lvl2pPr>
            <a:lvl3pPr marL="1371600" lvl="2" indent="-330200" algn="l">
              <a:lnSpc>
                <a:spcPct val="90000"/>
              </a:lnSpc>
              <a:spcBef>
                <a:spcPts val="600"/>
              </a:spcBef>
              <a:spcAft>
                <a:spcPts val="0"/>
              </a:spcAft>
              <a:buClr>
                <a:schemeClr val="dk1"/>
              </a:buClr>
              <a:buSzPts val="1600"/>
              <a:buChar char="▪"/>
              <a:defRPr sz="1600"/>
            </a:lvl3pPr>
            <a:lvl4pPr marL="1828800" lvl="3" indent="-317500" algn="l">
              <a:lnSpc>
                <a:spcPct val="90000"/>
              </a:lnSpc>
              <a:spcBef>
                <a:spcPts val="600"/>
              </a:spcBef>
              <a:spcAft>
                <a:spcPts val="0"/>
              </a:spcAft>
              <a:buClr>
                <a:schemeClr val="dk1"/>
              </a:buClr>
              <a:buSzPts val="1400"/>
              <a:buChar char="▪"/>
              <a:defRPr sz="1400"/>
            </a:lvl4pPr>
            <a:lvl5pPr marL="2286000" lvl="4" indent="-317500" algn="l">
              <a:lnSpc>
                <a:spcPct val="90000"/>
              </a:lnSpc>
              <a:spcBef>
                <a:spcPts val="600"/>
              </a:spcBef>
              <a:spcAft>
                <a:spcPts val="0"/>
              </a:spcAft>
              <a:buClr>
                <a:schemeClr val="dk1"/>
              </a:buClr>
              <a:buSzPts val="1400"/>
              <a:buChar char="▪"/>
              <a:defRPr sz="1400"/>
            </a:lvl5pPr>
            <a:lvl6pPr marL="2743200" lvl="5" indent="-317500" algn="l">
              <a:lnSpc>
                <a:spcPct val="90000"/>
              </a:lnSpc>
              <a:spcBef>
                <a:spcPts val="500"/>
              </a:spcBef>
              <a:spcAft>
                <a:spcPts val="0"/>
              </a:spcAft>
              <a:buClr>
                <a:schemeClr val="dk1"/>
              </a:buClr>
              <a:buSzPts val="1400"/>
              <a:buChar char="▪"/>
              <a:defRPr sz="1400"/>
            </a:lvl6pPr>
            <a:lvl7pPr marL="3200400" lvl="6" indent="-317500" algn="l">
              <a:lnSpc>
                <a:spcPct val="90000"/>
              </a:lnSpc>
              <a:spcBef>
                <a:spcPts val="500"/>
              </a:spcBef>
              <a:spcAft>
                <a:spcPts val="0"/>
              </a:spcAft>
              <a:buClr>
                <a:schemeClr val="dk1"/>
              </a:buClr>
              <a:buSzPts val="1400"/>
              <a:buChar char="▪"/>
              <a:defRPr sz="1400"/>
            </a:lvl7pPr>
            <a:lvl8pPr marL="3657600" lvl="7" indent="-317500" algn="l">
              <a:lnSpc>
                <a:spcPct val="90000"/>
              </a:lnSpc>
              <a:spcBef>
                <a:spcPts val="500"/>
              </a:spcBef>
              <a:spcAft>
                <a:spcPts val="0"/>
              </a:spcAft>
              <a:buClr>
                <a:schemeClr val="dk1"/>
              </a:buClr>
              <a:buSzPts val="1400"/>
              <a:buChar char="▪"/>
              <a:defRPr sz="1400"/>
            </a:lvl8pPr>
            <a:lvl9pPr marL="4114800" lvl="8" indent="-317500" algn="l">
              <a:lnSpc>
                <a:spcPct val="90000"/>
              </a:lnSpc>
              <a:spcBef>
                <a:spcPts val="500"/>
              </a:spcBef>
              <a:spcAft>
                <a:spcPts val="0"/>
              </a:spcAft>
              <a:buClr>
                <a:schemeClr val="dk1"/>
              </a:buClr>
              <a:buSzPts val="1400"/>
              <a:buChar char="▪"/>
              <a:defRPr sz="1400"/>
            </a:lvl9pPr>
          </a:lstStyle>
          <a:p>
            <a:endParaRPr/>
          </a:p>
        </p:txBody>
      </p:sp>
      <p:sp>
        <p:nvSpPr>
          <p:cNvPr id="90" name="Google Shape;90;p19"/>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9"/>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9"/>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lvl="0" algn="l">
              <a:lnSpc>
                <a:spcPct val="90000"/>
              </a:lnSpc>
              <a:spcBef>
                <a:spcPts val="0"/>
              </a:spcBef>
              <a:spcAft>
                <a:spcPts val="0"/>
              </a:spcAft>
              <a:buClr>
                <a:schemeClr val="dk1"/>
              </a:buClr>
              <a:buSzPts val="3200"/>
              <a:buFont typeface="Anta"/>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0"/>
          <p:cNvSpPr txBox="1">
            <a:spLocks noGrp="1"/>
          </p:cNvSpPr>
          <p:nvPr>
            <p:ph type="body" idx="1"/>
          </p:nvPr>
        </p:nvSpPr>
        <p:spPr>
          <a:xfrm>
            <a:off x="1104900" y="1600200"/>
            <a:ext cx="3396996" cy="4572000"/>
          </a:xfrm>
          <a:prstGeom prst="rect">
            <a:avLst/>
          </a:prstGeom>
          <a:noFill/>
          <a:ln>
            <a:noFill/>
          </a:ln>
        </p:spPr>
        <p:txBody>
          <a:bodyPr spcFirstLastPara="1" wrap="square" lIns="0" tIns="45700" rIns="0" bIns="45700" anchor="t" anchorCtr="0">
            <a:normAutofit/>
          </a:bodyPr>
          <a:lstStyle>
            <a:lvl1pPr marL="457200" lvl="0" indent="-228600" algn="l">
              <a:lnSpc>
                <a:spcPct val="90000"/>
              </a:lnSpc>
              <a:spcBef>
                <a:spcPts val="1200"/>
              </a:spcBef>
              <a:spcAft>
                <a:spcPts val="0"/>
              </a:spcAft>
              <a:buClr>
                <a:schemeClr val="dk1"/>
              </a:buClr>
              <a:buSzPts val="1800"/>
              <a:buNone/>
              <a:defRPr sz="1800"/>
            </a:lvl1pPr>
            <a:lvl2pPr marL="914400" lvl="1" indent="-228600" algn="l">
              <a:lnSpc>
                <a:spcPct val="90000"/>
              </a:lnSpc>
              <a:spcBef>
                <a:spcPts val="600"/>
              </a:spcBef>
              <a:spcAft>
                <a:spcPts val="0"/>
              </a:spcAft>
              <a:buClr>
                <a:schemeClr val="dk1"/>
              </a:buClr>
              <a:buSzPts val="1400"/>
              <a:buNone/>
              <a:defRPr sz="1400"/>
            </a:lvl2pPr>
            <a:lvl3pPr marL="1371600" lvl="2" indent="-228600" algn="l">
              <a:lnSpc>
                <a:spcPct val="90000"/>
              </a:lnSpc>
              <a:spcBef>
                <a:spcPts val="600"/>
              </a:spcBef>
              <a:spcAft>
                <a:spcPts val="0"/>
              </a:spcAft>
              <a:buClr>
                <a:schemeClr val="dk1"/>
              </a:buClr>
              <a:buSzPts val="1200"/>
              <a:buNone/>
              <a:defRPr sz="1200"/>
            </a:lvl3pPr>
            <a:lvl4pPr marL="1828800" lvl="3" indent="-228600" algn="l">
              <a:lnSpc>
                <a:spcPct val="90000"/>
              </a:lnSpc>
              <a:spcBef>
                <a:spcPts val="600"/>
              </a:spcBef>
              <a:spcAft>
                <a:spcPts val="0"/>
              </a:spcAft>
              <a:buClr>
                <a:schemeClr val="dk1"/>
              </a:buClr>
              <a:buSzPts val="1000"/>
              <a:buNone/>
              <a:defRPr sz="1000"/>
            </a:lvl4pPr>
            <a:lvl5pPr marL="2286000" lvl="4" indent="-228600" algn="l">
              <a:lnSpc>
                <a:spcPct val="90000"/>
              </a:lnSpc>
              <a:spcBef>
                <a:spcPts val="6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6" name="Google Shape;96;p20" descr="An empty placeholder to add an image. Click on the placeholder and select the image that you wish to add."/>
          <p:cNvSpPr>
            <a:spLocks noGrp="1"/>
          </p:cNvSpPr>
          <p:nvPr>
            <p:ph type="pic" idx="2"/>
          </p:nvPr>
        </p:nvSpPr>
        <p:spPr>
          <a:xfrm>
            <a:off x="4654671" y="1600199"/>
            <a:ext cx="6430912" cy="4572001"/>
          </a:xfrm>
          <a:prstGeom prst="rect">
            <a:avLst/>
          </a:prstGeom>
          <a:noFill/>
          <a:ln>
            <a:noFill/>
          </a:ln>
        </p:spPr>
      </p:sp>
      <p:sp>
        <p:nvSpPr>
          <p:cNvPr id="97" name="Google Shape;97;p20"/>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0"/>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lvl1pPr marR="0" lvl="0" algn="l" rtl="0">
              <a:lnSpc>
                <a:spcPct val="90000"/>
              </a:lnSpc>
              <a:spcBef>
                <a:spcPts val="0"/>
              </a:spcBef>
              <a:spcAft>
                <a:spcPts val="0"/>
              </a:spcAft>
              <a:buClr>
                <a:schemeClr val="dk1"/>
              </a:buClr>
              <a:buSzPts val="2800"/>
              <a:buFont typeface="Anta"/>
              <a:buNone/>
              <a:defRPr sz="2800" b="0" i="0" u="none" strike="noStrike" cap="none">
                <a:solidFill>
                  <a:schemeClr val="dk1"/>
                </a:solidFill>
                <a:latin typeface="Anta"/>
                <a:ea typeface="Anta"/>
                <a:cs typeface="Anta"/>
                <a:sym typeface="Ant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800"/>
              </a:spcBef>
              <a:spcAft>
                <a:spcPts val="0"/>
              </a:spcAft>
              <a:buClr>
                <a:schemeClr val="dk1"/>
              </a:buClr>
              <a:buSzPts val="20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90000"/>
              </a:lnSpc>
              <a:spcBef>
                <a:spcPts val="600"/>
              </a:spcBef>
              <a:spcAft>
                <a:spcPts val="0"/>
              </a:spcAft>
              <a:buClr>
                <a:schemeClr val="dk1"/>
              </a:buClr>
              <a:buSzPts val="1600"/>
              <a:buFont typeface="Noto Sans Symbols"/>
              <a:buChar char="▪"/>
              <a:defRPr sz="1600" b="0" i="0" u="none" strike="noStrike" cap="none">
                <a:solidFill>
                  <a:schemeClr val="dk1"/>
                </a:solidFill>
                <a:latin typeface="Arial"/>
                <a:ea typeface="Arial"/>
                <a:cs typeface="Arial"/>
                <a:sym typeface="Arial"/>
              </a:defRPr>
            </a:lvl2pPr>
            <a:lvl3pPr marL="1371600" marR="0" lvl="2"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6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500"/>
              </a:spcBef>
              <a:spcAft>
                <a:spcPts val="0"/>
              </a:spcAft>
              <a:buClr>
                <a:schemeClr val="dk1"/>
              </a:buClr>
              <a:buSzPts val="1400"/>
              <a:buFont typeface="Noto Sans Symbols"/>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10"/>
          <p:cNvSpPr txBox="1">
            <a:spLocks noGrp="1"/>
          </p:cNvSpPr>
          <p:nvPr>
            <p:ph type="dt" idx="10"/>
          </p:nvPr>
        </p:nvSpPr>
        <p:spPr>
          <a:xfrm>
            <a:off x="1104899" y="6356351"/>
            <a:ext cx="1829559" cy="365125"/>
          </a:xfrm>
          <a:prstGeom prst="rect">
            <a:avLst/>
          </a:prstGeom>
          <a:noFill/>
          <a:ln>
            <a:noFill/>
          </a:ln>
        </p:spPr>
        <p:txBody>
          <a:bodyPr spcFirstLastPara="1" wrap="square" lIns="0" tIns="45700" rIns="0" bIns="45700" anchor="ctr" anchorCtr="0">
            <a:noAutofit/>
          </a:bodyPr>
          <a:lstStyle>
            <a:lvl1pPr marR="0" lvl="0" algn="l" rtl="0">
              <a:spcBef>
                <a:spcPts val="0"/>
              </a:spcBef>
              <a:spcAft>
                <a:spcPts val="0"/>
              </a:spcAft>
              <a:buSzPts val="1400"/>
              <a:buNone/>
              <a:defRPr sz="1200" b="0" i="0" u="none" strike="noStrike" cap="none">
                <a:solidFill>
                  <a:srgbClr val="3C363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ftr" idx="11"/>
          </p:nvPr>
        </p:nvSpPr>
        <p:spPr>
          <a:xfrm>
            <a:off x="2934459" y="6356350"/>
            <a:ext cx="6323082" cy="365126"/>
          </a:xfrm>
          <a:prstGeom prst="rect">
            <a:avLst/>
          </a:prstGeom>
          <a:noFill/>
          <a:ln>
            <a:noFill/>
          </a:ln>
        </p:spPr>
        <p:txBody>
          <a:bodyPr spcFirstLastPara="1" wrap="square" lIns="0" tIns="45700" rIns="0" bIns="45700" anchor="ctr" anchorCtr="0">
            <a:noAutofit/>
          </a:bodyPr>
          <a:lstStyle>
            <a:lvl1pPr marR="0" lvl="0" algn="ctr" rtl="0">
              <a:spcBef>
                <a:spcPts val="0"/>
              </a:spcBef>
              <a:spcAft>
                <a:spcPts val="0"/>
              </a:spcAft>
              <a:buSzPts val="1400"/>
              <a:buNone/>
              <a:defRPr sz="1200" b="0" i="0" u="none" strike="noStrike" cap="none">
                <a:solidFill>
                  <a:srgbClr val="3C3632"/>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0"/>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lvl1pPr marL="0" marR="0" lvl="0" indent="0" algn="r" rtl="0">
              <a:spcBef>
                <a:spcPts val="0"/>
              </a:spcBef>
              <a:buNone/>
              <a:defRPr sz="1200" b="0" i="0" u="none" strike="noStrike" cap="none">
                <a:solidFill>
                  <a:srgbClr val="3C3632"/>
                </a:solidFill>
                <a:latin typeface="Arial"/>
                <a:ea typeface="Arial"/>
                <a:cs typeface="Arial"/>
                <a:sym typeface="Arial"/>
              </a:defRPr>
            </a:lvl1pPr>
            <a:lvl2pPr marL="0" marR="0" lvl="1" indent="0" algn="r" rtl="0">
              <a:spcBef>
                <a:spcPts val="0"/>
              </a:spcBef>
              <a:buNone/>
              <a:defRPr sz="1200" b="0" i="0" u="none" strike="noStrike" cap="none">
                <a:solidFill>
                  <a:srgbClr val="3C3632"/>
                </a:solidFill>
                <a:latin typeface="Arial"/>
                <a:ea typeface="Arial"/>
                <a:cs typeface="Arial"/>
                <a:sym typeface="Arial"/>
              </a:defRPr>
            </a:lvl2pPr>
            <a:lvl3pPr marL="0" marR="0" lvl="2" indent="0" algn="r" rtl="0">
              <a:spcBef>
                <a:spcPts val="0"/>
              </a:spcBef>
              <a:buNone/>
              <a:defRPr sz="1200" b="0" i="0" u="none" strike="noStrike" cap="none">
                <a:solidFill>
                  <a:srgbClr val="3C3632"/>
                </a:solidFill>
                <a:latin typeface="Arial"/>
                <a:ea typeface="Arial"/>
                <a:cs typeface="Arial"/>
                <a:sym typeface="Arial"/>
              </a:defRPr>
            </a:lvl3pPr>
            <a:lvl4pPr marL="0" marR="0" lvl="3" indent="0" algn="r" rtl="0">
              <a:spcBef>
                <a:spcPts val="0"/>
              </a:spcBef>
              <a:buNone/>
              <a:defRPr sz="1200" b="0" i="0" u="none" strike="noStrike" cap="none">
                <a:solidFill>
                  <a:srgbClr val="3C3632"/>
                </a:solidFill>
                <a:latin typeface="Arial"/>
                <a:ea typeface="Arial"/>
                <a:cs typeface="Arial"/>
                <a:sym typeface="Arial"/>
              </a:defRPr>
            </a:lvl4pPr>
            <a:lvl5pPr marL="0" marR="0" lvl="4" indent="0" algn="r" rtl="0">
              <a:spcBef>
                <a:spcPts val="0"/>
              </a:spcBef>
              <a:buNone/>
              <a:defRPr sz="1200" b="0" i="0" u="none" strike="noStrike" cap="none">
                <a:solidFill>
                  <a:srgbClr val="3C3632"/>
                </a:solidFill>
                <a:latin typeface="Arial"/>
                <a:ea typeface="Arial"/>
                <a:cs typeface="Arial"/>
                <a:sym typeface="Arial"/>
              </a:defRPr>
            </a:lvl5pPr>
            <a:lvl6pPr marL="0" marR="0" lvl="5" indent="0" algn="r" rtl="0">
              <a:spcBef>
                <a:spcPts val="0"/>
              </a:spcBef>
              <a:buNone/>
              <a:defRPr sz="1200" b="0" i="0" u="none" strike="noStrike" cap="none">
                <a:solidFill>
                  <a:srgbClr val="3C3632"/>
                </a:solidFill>
                <a:latin typeface="Arial"/>
                <a:ea typeface="Arial"/>
                <a:cs typeface="Arial"/>
                <a:sym typeface="Arial"/>
              </a:defRPr>
            </a:lvl6pPr>
            <a:lvl7pPr marL="0" marR="0" lvl="6" indent="0" algn="r" rtl="0">
              <a:spcBef>
                <a:spcPts val="0"/>
              </a:spcBef>
              <a:buNone/>
              <a:defRPr sz="1200" b="0" i="0" u="none" strike="noStrike" cap="none">
                <a:solidFill>
                  <a:srgbClr val="3C3632"/>
                </a:solidFill>
                <a:latin typeface="Arial"/>
                <a:ea typeface="Arial"/>
                <a:cs typeface="Arial"/>
                <a:sym typeface="Arial"/>
              </a:defRPr>
            </a:lvl7pPr>
            <a:lvl8pPr marL="0" marR="0" lvl="7" indent="0" algn="r" rtl="0">
              <a:spcBef>
                <a:spcPts val="0"/>
              </a:spcBef>
              <a:buNone/>
              <a:defRPr sz="1200" b="0" i="0" u="none" strike="noStrike" cap="none">
                <a:solidFill>
                  <a:srgbClr val="3C3632"/>
                </a:solidFill>
                <a:latin typeface="Arial"/>
                <a:ea typeface="Arial"/>
                <a:cs typeface="Arial"/>
                <a:sym typeface="Arial"/>
              </a:defRPr>
            </a:lvl8pPr>
            <a:lvl9pPr marL="0" marR="0" lvl="8" indent="0" algn="r" rtl="0">
              <a:spcBef>
                <a:spcPts val="0"/>
              </a:spcBef>
              <a:buNone/>
              <a:defRPr sz="1200" b="0" i="0" u="none" strike="noStrike" cap="none">
                <a:solidFill>
                  <a:srgbClr val="3C363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grpSp>
        <p:nvGrpSpPr>
          <p:cNvPr id="15" name="Google Shape;15;p10"/>
          <p:cNvGrpSpPr/>
          <p:nvPr/>
        </p:nvGrpSpPr>
        <p:grpSpPr>
          <a:xfrm>
            <a:off x="1103376" y="1219201"/>
            <a:ext cx="9985248" cy="84403"/>
            <a:chOff x="1073150" y="1219201"/>
            <a:chExt cx="10058400" cy="63125"/>
          </a:xfrm>
        </p:grpSpPr>
        <p:cxnSp>
          <p:nvCxnSpPr>
            <p:cNvPr id="16" name="Google Shape;16;p10"/>
            <p:cNvCxnSpPr/>
            <p:nvPr/>
          </p:nvCxnSpPr>
          <p:spPr>
            <a:xfrm rot="10800000">
              <a:off x="1073150" y="1219201"/>
              <a:ext cx="10058400" cy="0"/>
            </a:xfrm>
            <a:prstGeom prst="straightConnector1">
              <a:avLst/>
            </a:prstGeom>
            <a:noFill/>
            <a:ln w="38100" cap="flat" cmpd="sng">
              <a:solidFill>
                <a:schemeClr val="dk1"/>
              </a:solidFill>
              <a:prstDash val="solid"/>
              <a:miter lim="800000"/>
              <a:headEnd type="none" w="sm" len="sm"/>
              <a:tailEnd type="none" w="sm" len="sm"/>
            </a:ln>
          </p:spPr>
        </p:cxnSp>
        <p:cxnSp>
          <p:nvCxnSpPr>
            <p:cNvPr id="17" name="Google Shape;17;p10"/>
            <p:cNvCxnSpPr/>
            <p:nvPr/>
          </p:nvCxnSpPr>
          <p:spPr>
            <a:xfrm rot="10800000">
              <a:off x="1073150" y="1282326"/>
              <a:ext cx="10058400" cy="0"/>
            </a:xfrm>
            <a:prstGeom prst="straightConnector1">
              <a:avLst/>
            </a:prstGeom>
            <a:noFill/>
            <a:ln w="12700" cap="flat" cmpd="sng">
              <a:solidFill>
                <a:schemeClr val="dk1"/>
              </a:solidFill>
              <a:prstDash val="solid"/>
              <a:miter lim="800000"/>
              <a:headEnd type="none" w="sm" len="sm"/>
              <a:tailEnd type="none" w="sm" len="sm"/>
            </a:ln>
          </p:spPr>
        </p:cxnSp>
      </p:gr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696">
          <p15:clr>
            <a:srgbClr val="F26B43"/>
          </p15:clr>
        </p15:guide>
        <p15:guide id="2" pos="6984">
          <p15:clr>
            <a:srgbClr val="F26B43"/>
          </p15:clr>
        </p15:guide>
        <p15:guide id="3" orient="horz" pos="1008">
          <p15:clr>
            <a:srgbClr val="F26B43"/>
          </p15:clr>
        </p15:guide>
        <p15:guide id="4" orient="horz" pos="38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akshat-patil/Project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3"/>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Contents</a:t>
            </a:r>
            <a:endParaRPr dirty="0">
              <a:latin typeface="Times New Roman" panose="02020603050405020304" pitchFamily="18" charset="0"/>
              <a:cs typeface="Times New Roman" panose="02020603050405020304" pitchFamily="18" charset="0"/>
            </a:endParaRPr>
          </a:p>
        </p:txBody>
      </p:sp>
      <p:sp>
        <p:nvSpPr>
          <p:cNvPr id="136" name="Google Shape;136;p3"/>
          <p:cNvSpPr txBox="1">
            <a:spLocks noGrp="1"/>
          </p:cNvSpPr>
          <p:nvPr>
            <p:ph type="body" idx="1"/>
          </p:nvPr>
        </p:nvSpPr>
        <p:spPr>
          <a:xfrm>
            <a:off x="1104900" y="1600200"/>
            <a:ext cx="10843260" cy="5257800"/>
          </a:xfrm>
          <a:prstGeom prst="rect">
            <a:avLst/>
          </a:prstGeom>
          <a:noFill/>
          <a:ln>
            <a:noFill/>
          </a:ln>
        </p:spPr>
        <p:txBody>
          <a:bodyPr spcFirstLastPara="1" wrap="square" lIns="0" tIns="45700" rIns="0" bIns="45700" anchor="t" anchorCtr="0">
            <a:normAutofit fontScale="32500" lnSpcReduction="20000"/>
          </a:bodyPr>
          <a:lstStyle/>
          <a:p>
            <a:pPr marL="228600" lvl="0" indent="-228631" algn="l" rtl="0">
              <a:lnSpc>
                <a:spcPct val="90000"/>
              </a:lnSpc>
              <a:spcBef>
                <a:spcPts val="0"/>
              </a:spcBef>
              <a:spcAft>
                <a:spcPts val="0"/>
              </a:spcAft>
              <a:buClr>
                <a:schemeClr val="dk1"/>
              </a:buClr>
              <a:buSzPct val="100000"/>
              <a:buFont typeface="Noto Sans Symbols"/>
              <a:buChar char="▪"/>
            </a:pPr>
            <a:r>
              <a:rPr lang="en-US" sz="4900" dirty="0"/>
              <a:t>Problem Definition</a:t>
            </a:r>
            <a:endParaRPr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Scope and Objectives</a:t>
            </a:r>
            <a:endParaRPr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Literature Review</a:t>
            </a:r>
            <a:endParaRPr sz="4900"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System Diagram</a:t>
            </a:r>
            <a:endParaRPr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Experimental Setup (if required)</a:t>
            </a:r>
            <a:endParaRPr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Performance Parameters</a:t>
            </a:r>
            <a:endParaRPr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Efficiency Issues</a:t>
            </a:r>
            <a:endParaRPr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Tools and Techniques used</a:t>
            </a:r>
            <a:endParaRPr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Testing</a:t>
            </a:r>
            <a:endParaRPr sz="4900"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Results</a:t>
            </a:r>
            <a:endParaRPr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Team Work(roles of members)</a:t>
            </a:r>
            <a:endParaRPr sz="4900"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IPR/Patent/Publication/participation</a:t>
            </a:r>
            <a:endParaRPr sz="4900" dirty="0"/>
          </a:p>
          <a:p>
            <a:pPr marL="228600" lvl="0" indent="-228631" algn="l" rtl="0">
              <a:lnSpc>
                <a:spcPct val="90000"/>
              </a:lnSpc>
              <a:spcBef>
                <a:spcPts val="1800"/>
              </a:spcBef>
              <a:spcAft>
                <a:spcPts val="0"/>
              </a:spcAft>
              <a:buClr>
                <a:schemeClr val="dk1"/>
              </a:buClr>
              <a:buSzPct val="100000"/>
              <a:buFont typeface="Noto Sans Symbols"/>
              <a:buChar char="▪"/>
            </a:pPr>
            <a:r>
              <a:rPr lang="en-US" sz="4900" dirty="0"/>
              <a:t>Conclusion and Future Work</a:t>
            </a:r>
            <a:endParaRPr dirty="0"/>
          </a:p>
          <a:p>
            <a:pPr marL="228600" lvl="0" indent="-187325" algn="l" rtl="0">
              <a:lnSpc>
                <a:spcPct val="90000"/>
              </a:lnSpc>
              <a:spcBef>
                <a:spcPts val="1800"/>
              </a:spcBef>
              <a:spcAft>
                <a:spcPts val="0"/>
              </a:spcAft>
              <a:buClr>
                <a:schemeClr val="dk1"/>
              </a:buClr>
              <a:buSzPct val="100000"/>
              <a:buFont typeface="Noto Sans Symbols"/>
              <a:buNone/>
            </a:pPr>
            <a:endParaRPr sz="2000" dirty="0"/>
          </a:p>
        </p:txBody>
      </p:sp>
      <p:sp>
        <p:nvSpPr>
          <p:cNvPr id="139" name="Google Shape;139;p3"/>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2" name="TextBox 1">
            <a:hlinkClick r:id="rId3"/>
            <a:extLst>
              <a:ext uri="{FF2B5EF4-FFF2-40B4-BE49-F238E27FC236}">
                <a16:creationId xmlns:a16="http://schemas.microsoft.com/office/drawing/2014/main" id="{598DCC60-C542-3154-8104-8044A67E8ADD}"/>
              </a:ext>
            </a:extLst>
          </p:cNvPr>
          <p:cNvSpPr txBox="1"/>
          <p:nvPr/>
        </p:nvSpPr>
        <p:spPr>
          <a:xfrm>
            <a:off x="6526530" y="3429000"/>
            <a:ext cx="4294765" cy="307777"/>
          </a:xfrm>
          <a:prstGeom prst="rect">
            <a:avLst/>
          </a:prstGeom>
          <a:noFill/>
        </p:spPr>
        <p:txBody>
          <a:bodyPr wrap="none" rtlCol="0">
            <a:spAutoFit/>
          </a:bodyPr>
          <a:lstStyle/>
          <a:p>
            <a:r>
              <a:rPr lang="en-IN" dirty="0"/>
              <a:t>Project link: </a:t>
            </a:r>
            <a:r>
              <a:rPr lang="en-IN" u="sng" dirty="0"/>
              <a:t>https://github.com/akshat-patil/Projects-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8"/>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Performance Parameters</a:t>
            </a:r>
            <a:endParaRPr dirty="0">
              <a:latin typeface="Times New Roman" panose="02020603050405020304" pitchFamily="18" charset="0"/>
              <a:cs typeface="Times New Roman" panose="02020603050405020304" pitchFamily="18" charset="0"/>
            </a:endParaRPr>
          </a:p>
        </p:txBody>
      </p:sp>
      <p:sp>
        <p:nvSpPr>
          <p:cNvPr id="177" name="Google Shape;177;p8"/>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p>
            <a:pPr marL="469900" algn="just">
              <a:spcBef>
                <a:spcPts val="0"/>
              </a:spcBef>
              <a:buSzPts val="2000"/>
            </a:pPr>
            <a:r>
              <a:rPr lang="en-US" dirty="0"/>
              <a:t>Measures how correctly the tool identifies whether a column is continuous, categorical, or binary. Higher accuracy means better and more appropriate preprocessing steps are applied.</a:t>
            </a:r>
          </a:p>
          <a:p>
            <a:pPr marL="469900" algn="just">
              <a:spcBef>
                <a:spcPts val="0"/>
              </a:spcBef>
              <a:buSzPts val="2000"/>
            </a:pPr>
            <a:endParaRPr lang="en-US" dirty="0"/>
          </a:p>
          <a:p>
            <a:pPr marL="469900" algn="just">
              <a:spcBef>
                <a:spcPts val="0"/>
              </a:spcBef>
              <a:buSzPts val="2000"/>
            </a:pPr>
            <a:r>
              <a:rPr lang="en-US" dirty="0"/>
              <a:t>Checks how quickly the tool completes all preprocessing tasks (like handling missing values, encoding, scaling) after the CSV file is uploaded. Faster speed improves user experience, especially with large datasets.</a:t>
            </a:r>
          </a:p>
          <a:p>
            <a:pPr marL="469900" algn="just">
              <a:spcBef>
                <a:spcPts val="0"/>
              </a:spcBef>
              <a:buSzPts val="2000"/>
            </a:pPr>
            <a:endParaRPr lang="en-US" dirty="0"/>
          </a:p>
          <a:p>
            <a:pPr marL="469900" algn="just">
              <a:spcBef>
                <a:spcPts val="0"/>
              </a:spcBef>
              <a:buSzPts val="2000"/>
            </a:pPr>
            <a:r>
              <a:rPr lang="en-US" dirty="0"/>
              <a:t>Evaluates how well the tool identifies and fills or removes missing values without losing important information or harming the quality of the dataset.</a:t>
            </a:r>
          </a:p>
          <a:p>
            <a:pPr marL="469900" algn="just">
              <a:spcBef>
                <a:spcPts val="0"/>
              </a:spcBef>
              <a:buSzPts val="2000"/>
            </a:pPr>
            <a:endParaRPr lang="en-US" dirty="0"/>
          </a:p>
          <a:p>
            <a:pPr marL="469900" algn="just">
              <a:spcBef>
                <a:spcPts val="0"/>
              </a:spcBef>
              <a:buSzPts val="2000"/>
            </a:pPr>
            <a:r>
              <a:rPr lang="en-US" dirty="0"/>
              <a:t>Assesses whether the final, processed dataset is clean, free from errors, and ready for machine learning model building with minimal manual corrections needed.</a:t>
            </a:r>
            <a:endParaRPr dirty="0"/>
          </a:p>
        </p:txBody>
      </p:sp>
      <p:sp>
        <p:nvSpPr>
          <p:cNvPr id="179" name="Google Shape;179;p8"/>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1DAC37CE-097E-C5D0-7EB4-6C4E223C3DDE}"/>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4179E665-F3B1-E05C-C526-D1333AF59DB2}"/>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Efficiency</a:t>
            </a:r>
            <a:r>
              <a:rPr lang="en-US" dirty="0"/>
              <a:t> </a:t>
            </a:r>
            <a:endParaRPr dirty="0"/>
          </a:p>
        </p:txBody>
      </p:sp>
      <p:sp>
        <p:nvSpPr>
          <p:cNvPr id="177" name="Google Shape;177;p8">
            <a:extLst>
              <a:ext uri="{FF2B5EF4-FFF2-40B4-BE49-F238E27FC236}">
                <a16:creationId xmlns:a16="http://schemas.microsoft.com/office/drawing/2014/main" id="{17963298-B791-019E-BCC9-8614123BC637}"/>
              </a:ext>
            </a:extLst>
          </p:cNvPr>
          <p:cNvSpPr txBox="1">
            <a:spLocks noGrp="1"/>
          </p:cNvSpPr>
          <p:nvPr>
            <p:ph type="body" idx="1"/>
          </p:nvPr>
        </p:nvSpPr>
        <p:spPr>
          <a:xfrm>
            <a:off x="1104900" y="1600200"/>
            <a:ext cx="9313096" cy="4572000"/>
          </a:xfrm>
          <a:prstGeom prst="rect">
            <a:avLst/>
          </a:prstGeom>
          <a:noFill/>
          <a:ln>
            <a:noFill/>
          </a:ln>
        </p:spPr>
        <p:txBody>
          <a:bodyPr spcFirstLastPara="1" wrap="square" lIns="0" tIns="45700" rIns="0" bIns="45700" anchor="t" anchorCtr="0">
            <a:normAutofit/>
          </a:bodyPr>
          <a:lstStyle/>
          <a:p>
            <a:pPr marL="469900" algn="just">
              <a:spcBef>
                <a:spcPts val="0"/>
              </a:spcBef>
              <a:buSzPts val="2000"/>
            </a:pPr>
            <a:r>
              <a:rPr lang="en-US" dirty="0"/>
              <a:t>The tool might slow down or even crash when dealing with very large datasets if enough memory or processing power isn’t available.</a:t>
            </a:r>
          </a:p>
          <a:p>
            <a:pPr marL="469900" algn="just">
              <a:spcBef>
                <a:spcPts val="0"/>
              </a:spcBef>
              <a:buSzPts val="2000"/>
            </a:pPr>
            <a:r>
              <a:rPr lang="en-US" dirty="0"/>
              <a:t>In some tricky cases, the tool might wrongly classify column types (e.g., treating a categorical column as continuous), leading to wrong preprocessing steps.</a:t>
            </a:r>
          </a:p>
          <a:p>
            <a:pPr marL="469900" algn="just">
              <a:spcBef>
                <a:spcPts val="0"/>
              </a:spcBef>
              <a:buSzPts val="2000"/>
            </a:pPr>
            <a:r>
              <a:rPr lang="en-US" dirty="0"/>
              <a:t>The tool might not always choose the best missing value strategy (like mean filling when mode or median would have been better), affecting the dataset quality.</a:t>
            </a:r>
          </a:p>
          <a:p>
            <a:pPr marL="469900" algn="just">
              <a:spcBef>
                <a:spcPts val="0"/>
              </a:spcBef>
              <a:buSzPts val="2000"/>
            </a:pPr>
            <a:r>
              <a:rPr lang="en-US" dirty="0"/>
              <a:t> During normalization, encoding, and scaling, the tool may use a lot of CPU and RAM, making it less efficient for users with low-end systems.</a:t>
            </a:r>
            <a:endParaRPr dirty="0"/>
          </a:p>
        </p:txBody>
      </p:sp>
      <p:sp>
        <p:nvSpPr>
          <p:cNvPr id="179" name="Google Shape;179;p8">
            <a:extLst>
              <a:ext uri="{FF2B5EF4-FFF2-40B4-BE49-F238E27FC236}">
                <a16:creationId xmlns:a16="http://schemas.microsoft.com/office/drawing/2014/main" id="{ED24B932-D71F-8EBB-8F47-39676CFF7220}"/>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080917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DAC18C9E-E220-31B0-8F8B-541C9B872979}"/>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EE77CB11-CABF-4C2E-3669-7C1269A411B6}"/>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Tools And Technology </a:t>
            </a:r>
            <a:endParaRPr dirty="0">
              <a:latin typeface="Times New Roman" panose="02020603050405020304" pitchFamily="18" charset="0"/>
              <a:cs typeface="Times New Roman" panose="02020603050405020304" pitchFamily="18" charset="0"/>
            </a:endParaRPr>
          </a:p>
        </p:txBody>
      </p:sp>
      <p:sp>
        <p:nvSpPr>
          <p:cNvPr id="177" name="Google Shape;177;p8">
            <a:extLst>
              <a:ext uri="{FF2B5EF4-FFF2-40B4-BE49-F238E27FC236}">
                <a16:creationId xmlns:a16="http://schemas.microsoft.com/office/drawing/2014/main" id="{CF0AF61B-F5D1-44C7-7E74-1DCDC7B4D79C}"/>
              </a:ext>
            </a:extLst>
          </p:cNvPr>
          <p:cNvSpPr txBox="1">
            <a:spLocks noGrp="1"/>
          </p:cNvSpPr>
          <p:nvPr>
            <p:ph type="body" idx="1"/>
          </p:nvPr>
        </p:nvSpPr>
        <p:spPr>
          <a:xfrm>
            <a:off x="1104900" y="1600200"/>
            <a:ext cx="9313096" cy="4572000"/>
          </a:xfrm>
          <a:prstGeom prst="rect">
            <a:avLst/>
          </a:prstGeom>
          <a:noFill/>
          <a:ln>
            <a:noFill/>
          </a:ln>
        </p:spPr>
        <p:txBody>
          <a:bodyPr spcFirstLastPara="1" wrap="square" lIns="0" tIns="45700" rIns="0" bIns="45700" anchor="t" anchorCtr="0">
            <a:normAutofit/>
          </a:bodyPr>
          <a:lstStyle/>
          <a:p>
            <a:pPr marL="469900" algn="just">
              <a:spcBef>
                <a:spcPts val="0"/>
              </a:spcBef>
              <a:buSzPts val="2000"/>
            </a:pPr>
            <a:r>
              <a:rPr lang="en-US" dirty="0"/>
              <a:t>Python is a high-level, interpreted programming language celebrated for its clear and straightforward syntax. </a:t>
            </a:r>
          </a:p>
          <a:p>
            <a:pPr marL="469900" algn="just">
              <a:spcBef>
                <a:spcPts val="0"/>
              </a:spcBef>
              <a:buSzPts val="2000"/>
            </a:pPr>
            <a:endParaRPr lang="en-US" dirty="0"/>
          </a:p>
          <a:p>
            <a:pPr marL="469900" algn="just">
              <a:spcBef>
                <a:spcPts val="0"/>
              </a:spcBef>
              <a:buSzPts val="2000"/>
            </a:pPr>
            <a:r>
              <a:rPr lang="en-US" dirty="0"/>
              <a:t>Django : Django is a high-level Python web framework designed to facilitate rapid development and promote clean, practical design</a:t>
            </a:r>
          </a:p>
          <a:p>
            <a:pPr marL="469900" algn="just">
              <a:spcBef>
                <a:spcPts val="0"/>
              </a:spcBef>
              <a:buSzPts val="2000"/>
            </a:pPr>
            <a:endParaRPr lang="en-US" dirty="0"/>
          </a:p>
          <a:p>
            <a:pPr marL="469900" algn="just">
              <a:spcBef>
                <a:spcPts val="0"/>
              </a:spcBef>
              <a:buSzPts val="2000"/>
            </a:pPr>
            <a:r>
              <a:rPr lang="en-US" dirty="0"/>
              <a:t>Vs code Used for Coding </a:t>
            </a:r>
            <a:endParaRPr dirty="0"/>
          </a:p>
        </p:txBody>
      </p:sp>
      <p:sp>
        <p:nvSpPr>
          <p:cNvPr id="179" name="Google Shape;179;p8">
            <a:extLst>
              <a:ext uri="{FF2B5EF4-FFF2-40B4-BE49-F238E27FC236}">
                <a16:creationId xmlns:a16="http://schemas.microsoft.com/office/drawing/2014/main" id="{93B25660-30DF-C7AA-17E6-C3DE6501967C}"/>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67738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F429DAAE-AAFD-02CD-8BC7-2E4C66A08A42}"/>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36A9149F-EB4E-6BD7-627A-D3A7C854D978}"/>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Testing</a:t>
            </a:r>
            <a:endParaRPr dirty="0">
              <a:latin typeface="Times New Roman" panose="02020603050405020304" pitchFamily="18" charset="0"/>
              <a:cs typeface="Times New Roman" panose="02020603050405020304" pitchFamily="18" charset="0"/>
            </a:endParaRPr>
          </a:p>
        </p:txBody>
      </p:sp>
      <p:sp>
        <p:nvSpPr>
          <p:cNvPr id="179" name="Google Shape;179;p8">
            <a:extLst>
              <a:ext uri="{FF2B5EF4-FFF2-40B4-BE49-F238E27FC236}">
                <a16:creationId xmlns:a16="http://schemas.microsoft.com/office/drawing/2014/main" id="{1EE3FF83-59F9-9F8C-066D-2940FBD28B4D}"/>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3" name="Picture 2">
            <a:extLst>
              <a:ext uri="{FF2B5EF4-FFF2-40B4-BE49-F238E27FC236}">
                <a16:creationId xmlns:a16="http://schemas.microsoft.com/office/drawing/2014/main" id="{B805E93E-2EC2-38C5-67DE-D47C74C7C177}"/>
              </a:ext>
            </a:extLst>
          </p:cNvPr>
          <p:cNvPicPr>
            <a:picLocks noChangeAspect="1"/>
          </p:cNvPicPr>
          <p:nvPr/>
        </p:nvPicPr>
        <p:blipFill>
          <a:blip r:embed="rId3"/>
          <a:stretch>
            <a:fillRect/>
          </a:stretch>
        </p:blipFill>
        <p:spPr>
          <a:xfrm>
            <a:off x="2280862" y="1736511"/>
            <a:ext cx="6606284" cy="4874910"/>
          </a:xfrm>
          <a:prstGeom prst="rect">
            <a:avLst/>
          </a:prstGeom>
        </p:spPr>
      </p:pic>
    </p:spTree>
    <p:extLst>
      <p:ext uri="{BB962C8B-B14F-4D97-AF65-F5344CB8AC3E}">
        <p14:creationId xmlns:p14="http://schemas.microsoft.com/office/powerpoint/2010/main" val="821409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1AB7DEF5-4AAF-815C-BD98-B46027C7771F}"/>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E813E82D-4F19-844E-B492-D9F03C52AC10}"/>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179" name="Google Shape;179;p8">
            <a:extLst>
              <a:ext uri="{FF2B5EF4-FFF2-40B4-BE49-F238E27FC236}">
                <a16:creationId xmlns:a16="http://schemas.microsoft.com/office/drawing/2014/main" id="{C2350646-2E2B-9B96-5352-07DF1D87EDB2}"/>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4" name="Picture 3">
            <a:extLst>
              <a:ext uri="{FF2B5EF4-FFF2-40B4-BE49-F238E27FC236}">
                <a16:creationId xmlns:a16="http://schemas.microsoft.com/office/drawing/2014/main" id="{79A2194D-4086-4E72-4D0E-2882E5B0D6D3}"/>
              </a:ext>
            </a:extLst>
          </p:cNvPr>
          <p:cNvPicPr>
            <a:picLocks noChangeAspect="1"/>
          </p:cNvPicPr>
          <p:nvPr/>
        </p:nvPicPr>
        <p:blipFill>
          <a:blip r:embed="rId3"/>
          <a:stretch>
            <a:fillRect/>
          </a:stretch>
        </p:blipFill>
        <p:spPr>
          <a:xfrm>
            <a:off x="1995192" y="2166539"/>
            <a:ext cx="7494703" cy="3729786"/>
          </a:xfrm>
          <a:prstGeom prst="rect">
            <a:avLst/>
          </a:prstGeom>
        </p:spPr>
      </p:pic>
    </p:spTree>
    <p:extLst>
      <p:ext uri="{BB962C8B-B14F-4D97-AF65-F5344CB8AC3E}">
        <p14:creationId xmlns:p14="http://schemas.microsoft.com/office/powerpoint/2010/main" val="2095305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0F21A75B-8811-34EE-C486-6B1D3304D843}"/>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D29D3C16-A981-BA38-1D48-C02518E82A4C}"/>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179" name="Google Shape;179;p8">
            <a:extLst>
              <a:ext uri="{FF2B5EF4-FFF2-40B4-BE49-F238E27FC236}">
                <a16:creationId xmlns:a16="http://schemas.microsoft.com/office/drawing/2014/main" id="{A213069E-E3D1-F656-94AF-20C5F19FBE2B}"/>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 name="Picture 2">
            <a:extLst>
              <a:ext uri="{FF2B5EF4-FFF2-40B4-BE49-F238E27FC236}">
                <a16:creationId xmlns:a16="http://schemas.microsoft.com/office/drawing/2014/main" id="{F5D501FD-AE40-191E-FBF0-505DECD59D5C}"/>
              </a:ext>
            </a:extLst>
          </p:cNvPr>
          <p:cNvPicPr>
            <a:picLocks noChangeAspect="1"/>
          </p:cNvPicPr>
          <p:nvPr/>
        </p:nvPicPr>
        <p:blipFill>
          <a:blip r:embed="rId3"/>
          <a:stretch>
            <a:fillRect/>
          </a:stretch>
        </p:blipFill>
        <p:spPr>
          <a:xfrm>
            <a:off x="1742166" y="2132388"/>
            <a:ext cx="8343631" cy="4223963"/>
          </a:xfrm>
          <a:prstGeom prst="rect">
            <a:avLst/>
          </a:prstGeom>
        </p:spPr>
      </p:pic>
    </p:spTree>
    <p:extLst>
      <p:ext uri="{BB962C8B-B14F-4D97-AF65-F5344CB8AC3E}">
        <p14:creationId xmlns:p14="http://schemas.microsoft.com/office/powerpoint/2010/main" val="1010615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155FDD7F-DCA6-DC63-F3AE-3F58026A628B}"/>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C08672BC-6573-863A-EF24-DE5B9657E838}"/>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179" name="Google Shape;179;p8">
            <a:extLst>
              <a:ext uri="{FF2B5EF4-FFF2-40B4-BE49-F238E27FC236}">
                <a16:creationId xmlns:a16="http://schemas.microsoft.com/office/drawing/2014/main" id="{C5244642-BB47-248C-2A8A-A346AAF21F43}"/>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4" name="Picture 3">
            <a:extLst>
              <a:ext uri="{FF2B5EF4-FFF2-40B4-BE49-F238E27FC236}">
                <a16:creationId xmlns:a16="http://schemas.microsoft.com/office/drawing/2014/main" id="{D003ED7E-54B5-B625-939A-EF4219F519EB}"/>
              </a:ext>
            </a:extLst>
          </p:cNvPr>
          <p:cNvPicPr>
            <a:picLocks noChangeAspect="1"/>
          </p:cNvPicPr>
          <p:nvPr/>
        </p:nvPicPr>
        <p:blipFill>
          <a:blip r:embed="rId3"/>
          <a:stretch>
            <a:fillRect/>
          </a:stretch>
        </p:blipFill>
        <p:spPr>
          <a:xfrm>
            <a:off x="945222" y="1716101"/>
            <a:ext cx="9541267" cy="4822812"/>
          </a:xfrm>
          <a:prstGeom prst="rect">
            <a:avLst/>
          </a:prstGeom>
        </p:spPr>
      </p:pic>
    </p:spTree>
    <p:extLst>
      <p:ext uri="{BB962C8B-B14F-4D97-AF65-F5344CB8AC3E}">
        <p14:creationId xmlns:p14="http://schemas.microsoft.com/office/powerpoint/2010/main" val="377798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CD37954B-E37D-56BF-8201-5F3A47A92D61}"/>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F8F61A29-B1DA-72F0-2F9F-AF0A33FF3805}"/>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179" name="Google Shape;179;p8">
            <a:extLst>
              <a:ext uri="{FF2B5EF4-FFF2-40B4-BE49-F238E27FC236}">
                <a16:creationId xmlns:a16="http://schemas.microsoft.com/office/drawing/2014/main" id="{2120C49F-3B17-BC27-1D91-EA83C7CBA612}"/>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3" name="Picture 2">
            <a:extLst>
              <a:ext uri="{FF2B5EF4-FFF2-40B4-BE49-F238E27FC236}">
                <a16:creationId xmlns:a16="http://schemas.microsoft.com/office/drawing/2014/main" id="{334D8C99-E645-4038-01B1-3498644C49AC}"/>
              </a:ext>
            </a:extLst>
          </p:cNvPr>
          <p:cNvPicPr>
            <a:picLocks noChangeAspect="1"/>
          </p:cNvPicPr>
          <p:nvPr/>
        </p:nvPicPr>
        <p:blipFill>
          <a:blip r:embed="rId3"/>
          <a:stretch>
            <a:fillRect/>
          </a:stretch>
        </p:blipFill>
        <p:spPr>
          <a:xfrm>
            <a:off x="1905097" y="2126924"/>
            <a:ext cx="8380288" cy="4229427"/>
          </a:xfrm>
          <a:prstGeom prst="rect">
            <a:avLst/>
          </a:prstGeom>
        </p:spPr>
      </p:pic>
    </p:spTree>
    <p:extLst>
      <p:ext uri="{BB962C8B-B14F-4D97-AF65-F5344CB8AC3E}">
        <p14:creationId xmlns:p14="http://schemas.microsoft.com/office/powerpoint/2010/main" val="66663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3ED1C57A-673C-047A-7E1E-AFCE5A6E1C7F}"/>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9373C67D-8159-5AA0-F5E9-6CC2EC7DC6C4}"/>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179" name="Google Shape;179;p8">
            <a:extLst>
              <a:ext uri="{FF2B5EF4-FFF2-40B4-BE49-F238E27FC236}">
                <a16:creationId xmlns:a16="http://schemas.microsoft.com/office/drawing/2014/main" id="{D711FDDF-721A-5B67-CD23-9B1F930A91DC}"/>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3" name="Picture 2">
            <a:extLst>
              <a:ext uri="{FF2B5EF4-FFF2-40B4-BE49-F238E27FC236}">
                <a16:creationId xmlns:a16="http://schemas.microsoft.com/office/drawing/2014/main" id="{8A40A977-9476-F1C6-AE24-97DF9AA9CD3E}"/>
              </a:ext>
            </a:extLst>
          </p:cNvPr>
          <p:cNvPicPr>
            <a:picLocks noChangeAspect="1"/>
          </p:cNvPicPr>
          <p:nvPr/>
        </p:nvPicPr>
        <p:blipFill>
          <a:blip r:embed="rId3"/>
          <a:stretch>
            <a:fillRect/>
          </a:stretch>
        </p:blipFill>
        <p:spPr>
          <a:xfrm>
            <a:off x="1295603" y="1736333"/>
            <a:ext cx="8875579" cy="4486328"/>
          </a:xfrm>
          <a:prstGeom prst="rect">
            <a:avLst/>
          </a:prstGeom>
        </p:spPr>
      </p:pic>
    </p:spTree>
    <p:extLst>
      <p:ext uri="{BB962C8B-B14F-4D97-AF65-F5344CB8AC3E}">
        <p14:creationId xmlns:p14="http://schemas.microsoft.com/office/powerpoint/2010/main" val="2936977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AD81C39E-5EC4-4875-635F-F925D279122E}"/>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7DBE9C0E-8EBE-1EF3-6A5D-ABEC208925A8}"/>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179" name="Google Shape;179;p8">
            <a:extLst>
              <a:ext uri="{FF2B5EF4-FFF2-40B4-BE49-F238E27FC236}">
                <a16:creationId xmlns:a16="http://schemas.microsoft.com/office/drawing/2014/main" id="{C59FBD83-1FF3-A86F-9182-2F57A3B84069}"/>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4" name="Picture 3">
            <a:extLst>
              <a:ext uri="{FF2B5EF4-FFF2-40B4-BE49-F238E27FC236}">
                <a16:creationId xmlns:a16="http://schemas.microsoft.com/office/drawing/2014/main" id="{829C269D-89B4-FE28-3E1A-68AB57D2967D}"/>
              </a:ext>
            </a:extLst>
          </p:cNvPr>
          <p:cNvPicPr>
            <a:picLocks noChangeAspect="1"/>
          </p:cNvPicPr>
          <p:nvPr/>
        </p:nvPicPr>
        <p:blipFill>
          <a:blip r:embed="rId3"/>
          <a:stretch>
            <a:fillRect/>
          </a:stretch>
        </p:blipFill>
        <p:spPr>
          <a:xfrm>
            <a:off x="1893102" y="2039812"/>
            <a:ext cx="8404278" cy="4234968"/>
          </a:xfrm>
          <a:prstGeom prst="rect">
            <a:avLst/>
          </a:prstGeom>
        </p:spPr>
      </p:pic>
    </p:spTree>
    <p:extLst>
      <p:ext uri="{BB962C8B-B14F-4D97-AF65-F5344CB8AC3E}">
        <p14:creationId xmlns:p14="http://schemas.microsoft.com/office/powerpoint/2010/main" val="251320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4"/>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Problem Definition</a:t>
            </a:r>
            <a:endParaRPr dirty="0">
              <a:latin typeface="Times New Roman" panose="02020603050405020304" pitchFamily="18" charset="0"/>
              <a:cs typeface="Times New Roman" panose="02020603050405020304" pitchFamily="18" charset="0"/>
            </a:endParaRPr>
          </a:p>
        </p:txBody>
      </p:sp>
      <p:sp>
        <p:nvSpPr>
          <p:cNvPr id="145" name="Google Shape;145;p4"/>
          <p:cNvSpPr txBox="1">
            <a:spLocks noGrp="1"/>
          </p:cNvSpPr>
          <p:nvPr>
            <p:ph type="body" idx="1"/>
          </p:nvPr>
        </p:nvSpPr>
        <p:spPr>
          <a:xfrm>
            <a:off x="1104900" y="1600200"/>
            <a:ext cx="9982200" cy="4572000"/>
          </a:xfrm>
          <a:prstGeom prst="rect">
            <a:avLst/>
          </a:prstGeom>
          <a:noFill/>
          <a:ln>
            <a:noFill/>
          </a:ln>
        </p:spPr>
        <p:txBody>
          <a:bodyPr spcFirstLastPara="1" wrap="square" lIns="0" tIns="45700" rIns="0" bIns="45700" anchor="t" anchorCtr="0">
            <a:normAutofit/>
          </a:bodyPr>
          <a:lstStyle/>
          <a:p>
            <a:pPr marL="228600" lvl="0" indent="-101600" algn="just">
              <a:spcBef>
                <a:spcPts val="0"/>
              </a:spcBef>
              <a:buSzPts val="2000"/>
              <a:buNone/>
            </a:pPr>
            <a:r>
              <a:rPr lang="en-US" dirty="0"/>
              <a:t>		In machine learning, preparing the data for analysis is a crucial step, but it can be very time-consuming and prone to mistakes. Developers often need to clean the data by handling missing values, scaling numbers, encoding categories, and removing unnecessary information. Doing this manually can slow down the entire process and lead to errors. </a:t>
            </a:r>
            <a:endParaRPr dirty="0"/>
          </a:p>
        </p:txBody>
      </p:sp>
      <p:sp>
        <p:nvSpPr>
          <p:cNvPr id="147" name="Google Shape;147;p4"/>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9648318E-C5C6-E1E4-C123-0F597F2252CD}"/>
            </a:ext>
          </a:extLst>
        </p:cNvPr>
        <p:cNvGrpSpPr/>
        <p:nvPr/>
      </p:nvGrpSpPr>
      <p:grpSpPr>
        <a:xfrm>
          <a:off x="0" y="0"/>
          <a:ext cx="0" cy="0"/>
          <a:chOff x="0" y="0"/>
          <a:chExt cx="0" cy="0"/>
        </a:xfrm>
      </p:grpSpPr>
      <p:sp>
        <p:nvSpPr>
          <p:cNvPr id="176" name="Google Shape;176;p8">
            <a:extLst>
              <a:ext uri="{FF2B5EF4-FFF2-40B4-BE49-F238E27FC236}">
                <a16:creationId xmlns:a16="http://schemas.microsoft.com/office/drawing/2014/main" id="{6F197D9F-C01A-4BA2-A73F-3D3948BE1148}"/>
              </a:ext>
            </a:extLst>
          </p:cNvPr>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Results</a:t>
            </a:r>
            <a:endParaRPr dirty="0">
              <a:latin typeface="Times New Roman" panose="02020603050405020304" pitchFamily="18" charset="0"/>
              <a:cs typeface="Times New Roman" panose="02020603050405020304" pitchFamily="18" charset="0"/>
            </a:endParaRPr>
          </a:p>
        </p:txBody>
      </p:sp>
      <p:sp>
        <p:nvSpPr>
          <p:cNvPr id="179" name="Google Shape;179;p8">
            <a:extLst>
              <a:ext uri="{FF2B5EF4-FFF2-40B4-BE49-F238E27FC236}">
                <a16:creationId xmlns:a16="http://schemas.microsoft.com/office/drawing/2014/main" id="{F2FD1EE2-B309-B073-843E-1D0C6A34E3CE}"/>
              </a:ext>
            </a:extLst>
          </p:cNvPr>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 name="Picture 2">
            <a:extLst>
              <a:ext uri="{FF2B5EF4-FFF2-40B4-BE49-F238E27FC236}">
                <a16:creationId xmlns:a16="http://schemas.microsoft.com/office/drawing/2014/main" id="{9ACD02BF-74A2-1FDF-28A1-0BF1C7558844}"/>
              </a:ext>
            </a:extLst>
          </p:cNvPr>
          <p:cNvPicPr>
            <a:picLocks noChangeAspect="1"/>
          </p:cNvPicPr>
          <p:nvPr/>
        </p:nvPicPr>
        <p:blipFill>
          <a:blip r:embed="rId3"/>
          <a:stretch>
            <a:fillRect/>
          </a:stretch>
        </p:blipFill>
        <p:spPr>
          <a:xfrm>
            <a:off x="1767153" y="1805143"/>
            <a:ext cx="8976189" cy="4551208"/>
          </a:xfrm>
          <a:prstGeom prst="rect">
            <a:avLst/>
          </a:prstGeom>
        </p:spPr>
      </p:pic>
    </p:spTree>
    <p:extLst>
      <p:ext uri="{BB962C8B-B14F-4D97-AF65-F5344CB8AC3E}">
        <p14:creationId xmlns:p14="http://schemas.microsoft.com/office/powerpoint/2010/main" val="2262892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E2A5C-CCEC-FAB6-CAC6-C830A8DA12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2FD9E4-393B-A01B-2331-9564B5D5593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Paper Publication Details </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0F2C5A9-CA95-1098-36CD-4B801E129309}"/>
              </a:ext>
            </a:extLst>
          </p:cNvPr>
          <p:cNvSpPr>
            <a:spLocks noGrp="1"/>
          </p:cNvSpPr>
          <p:nvPr>
            <p:ph type="body" idx="1"/>
          </p:nvPr>
        </p:nvSpPr>
        <p:spPr/>
        <p:txBody>
          <a:bodyPr/>
          <a:lstStyle/>
          <a:p>
            <a:r>
              <a:rPr lang="en-US" dirty="0"/>
              <a:t>We have Published our paper in IJIRMPS</a:t>
            </a:r>
          </a:p>
          <a:p>
            <a:r>
              <a:rPr lang="en-US" dirty="0"/>
              <a:t>Impact factor : 9.907</a:t>
            </a:r>
          </a:p>
          <a:p>
            <a:r>
              <a:rPr lang="en-US" dirty="0"/>
              <a:t>ISSN : 2349 -7300</a:t>
            </a:r>
            <a:endParaRPr lang="en-IN" dirty="0"/>
          </a:p>
        </p:txBody>
      </p:sp>
      <p:sp>
        <p:nvSpPr>
          <p:cNvPr id="4" name="Slide Number Placeholder 3">
            <a:extLst>
              <a:ext uri="{FF2B5EF4-FFF2-40B4-BE49-F238E27FC236}">
                <a16:creationId xmlns:a16="http://schemas.microsoft.com/office/drawing/2014/main" id="{992A77BA-EADF-48D5-1A44-297A7A3D4F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1993618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57040-BACC-16EC-1731-6BE82CA41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AC9555-B40E-6F25-DD11-4E75FD9084B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D37A06E5-B013-06BB-1190-FDBA9EAE7A34}"/>
              </a:ext>
            </a:extLst>
          </p:cNvPr>
          <p:cNvSpPr>
            <a:spLocks noGrp="1"/>
          </p:cNvSpPr>
          <p:nvPr>
            <p:ph type="body" idx="1"/>
          </p:nvPr>
        </p:nvSpPr>
        <p:spPr/>
        <p:txBody>
          <a:bodyPr/>
          <a:lstStyle/>
          <a:p>
            <a:pPr marL="114300" indent="0" algn="just">
              <a:buNone/>
            </a:pPr>
            <a:r>
              <a:rPr lang="en-US" dirty="0">
                <a:latin typeface="Times New Roman" panose="02020603050405020304" pitchFamily="18" charset="0"/>
                <a:cs typeface="Times New Roman" panose="02020603050405020304" pitchFamily="18" charset="0"/>
              </a:rPr>
              <a:t>	This project provides a simple and smart tool that helps machine learning developers by automatically cleaning and preparing their datasets. By handling important tasks like missing values, scaling numbers, encoding categories, and removing duplicates, the tool saves users a lot of time and effort. It also reduces the chances of mistakes that can happen when preprocessing is done manually. </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02D1BC6-964D-E7E1-988B-AAD5CDA0E1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2240976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EEB85-8771-9987-6B75-7775DB2AC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C9FAB-3C6B-4AD6-62E0-E359D2E5A84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6C63A61-342E-5334-5D05-55DE2C154D0C}"/>
              </a:ext>
            </a:extLst>
          </p:cNvPr>
          <p:cNvSpPr>
            <a:spLocks noGrp="1"/>
          </p:cNvSpPr>
          <p:nvPr>
            <p:ph type="body" idx="1"/>
          </p:nvPr>
        </p:nvSpPr>
        <p:spPr/>
        <p:txBody>
          <a:bodyPr/>
          <a:lstStyle/>
          <a:p>
            <a:pPr marL="114300" indent="0" algn="just">
              <a:buNone/>
            </a:pPr>
            <a:r>
              <a:rPr lang="en-US" dirty="0">
                <a:latin typeface="Times New Roman" panose="02020603050405020304" pitchFamily="18" charset="0"/>
                <a:cs typeface="Times New Roman" panose="02020603050405020304" pitchFamily="18" charset="0"/>
              </a:rPr>
              <a:t>	In the future, the tool can be improved by supporting more file types like Excel or JSON, not just CSV. Advanced techniques like automatic feature selection, data balancing (for imbalanced datasets), and smarter missing value handling can be added. We can also build a web-based version so users can preprocess their data online without installing anything. Adding real-time suggestions and detailed reports about the data quality and processing steps would make it even more helpful for users.</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A6349B-0E03-4465-D99E-6A1DC716B2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83088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ctrTitle"/>
          </p:nvPr>
        </p:nvSpPr>
        <p:spPr>
          <a:xfrm>
            <a:off x="1104900" y="2292094"/>
            <a:ext cx="10096500" cy="2219691"/>
          </a:xfrm>
          <a:prstGeom prst="rect">
            <a:avLst/>
          </a:prstGeom>
          <a:noFill/>
          <a:ln>
            <a:noFill/>
          </a:ln>
        </p:spPr>
        <p:txBody>
          <a:bodyPr spcFirstLastPara="1" wrap="square" lIns="0" tIns="45700" rIns="0" bIns="45700" anchor="ctr" anchorCtr="0">
            <a:normAutofit/>
          </a:bodyPr>
          <a:lstStyle/>
          <a:p>
            <a:pPr marL="0" lvl="0" indent="0" algn="l" rtl="0">
              <a:lnSpc>
                <a:spcPct val="90000"/>
              </a:lnSpc>
              <a:spcBef>
                <a:spcPts val="0"/>
              </a:spcBef>
              <a:spcAft>
                <a:spcPts val="0"/>
              </a:spcAft>
              <a:buClr>
                <a:schemeClr val="dk1"/>
              </a:buClr>
              <a:buSzPts val="4400"/>
              <a:buFont typeface="Anta"/>
              <a:buNone/>
            </a:pPr>
            <a:r>
              <a:rPr lang="en-US" dirty="0">
                <a:latin typeface="Times New Roman" panose="02020603050405020304" pitchFamily="18" charset="0"/>
                <a:cs typeface="Times New Roman" panose="02020603050405020304" pitchFamily="18" charset="0"/>
              </a:rPr>
              <a:t>THANK YOU !!</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5"/>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Scope</a:t>
            </a:r>
            <a:endParaRPr dirty="0">
              <a:latin typeface="Times New Roman" panose="02020603050405020304" pitchFamily="18" charset="0"/>
              <a:cs typeface="Times New Roman" panose="02020603050405020304" pitchFamily="18" charset="0"/>
            </a:endParaRPr>
          </a:p>
        </p:txBody>
      </p:sp>
      <p:sp>
        <p:nvSpPr>
          <p:cNvPr id="153" name="Google Shape;153;p5"/>
          <p:cNvSpPr txBox="1">
            <a:spLocks noGrp="1"/>
          </p:cNvSpPr>
          <p:nvPr>
            <p:ph type="body" idx="1"/>
          </p:nvPr>
        </p:nvSpPr>
        <p:spPr>
          <a:xfrm>
            <a:off x="1104900" y="1600200"/>
            <a:ext cx="9045967" cy="4572000"/>
          </a:xfrm>
          <a:prstGeom prst="rect">
            <a:avLst/>
          </a:prstGeom>
          <a:noFill/>
          <a:ln>
            <a:noFill/>
          </a:ln>
        </p:spPr>
        <p:txBody>
          <a:bodyPr spcFirstLastPara="1" wrap="square" lIns="0" tIns="45700" rIns="0" bIns="45700" anchor="t" anchorCtr="0">
            <a:normAutofit/>
          </a:bodyPr>
          <a:lstStyle/>
          <a:p>
            <a:pPr marL="469900" algn="just">
              <a:spcBef>
                <a:spcPts val="0"/>
              </a:spcBef>
              <a:buSzPts val="2000"/>
            </a:pPr>
            <a:r>
              <a:rPr lang="en-US" dirty="0"/>
              <a:t>It is assumed that the uploaded CSV files follow a standard format where each row represents a data instance and each column represents a feature.</a:t>
            </a:r>
          </a:p>
          <a:p>
            <a:pPr marL="469900" algn="just">
              <a:spcBef>
                <a:spcPts val="0"/>
              </a:spcBef>
              <a:buSzPts val="2000"/>
            </a:pPr>
            <a:r>
              <a:rPr lang="en-US" dirty="0"/>
              <a:t>The tool assumes that the dataset provided is reasonably clean, with no extreme errors or outliers that would prevent basic preprocessing tasks from being performed.</a:t>
            </a:r>
          </a:p>
          <a:p>
            <a:pPr marL="469900" algn="just">
              <a:spcBef>
                <a:spcPts val="0"/>
              </a:spcBef>
              <a:buSzPts val="2000"/>
            </a:pPr>
            <a:r>
              <a:rPr lang="en-US" dirty="0"/>
              <a:t>The tool assumes that users will have some understanding of their data or will at least be able to guide the tool on certain parameters</a:t>
            </a:r>
          </a:p>
          <a:p>
            <a:pPr marL="469900" algn="just">
              <a:spcBef>
                <a:spcPts val="0"/>
              </a:spcBef>
              <a:buSzPts val="2000"/>
            </a:pPr>
            <a:r>
              <a:rPr lang="en-US" dirty="0"/>
              <a:t>The tool assumes that the dataset mainly consists of common data types </a:t>
            </a:r>
            <a:endParaRPr dirty="0"/>
          </a:p>
        </p:txBody>
      </p:sp>
      <p:sp>
        <p:nvSpPr>
          <p:cNvPr id="155" name="Google Shape;155;p5"/>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161" name="Google Shape;161;p6"/>
          <p:cNvSpPr txBox="1">
            <a:spLocks noGrp="1"/>
          </p:cNvSpPr>
          <p:nvPr>
            <p:ph type="body" idx="1"/>
          </p:nvPr>
        </p:nvSpPr>
        <p:spPr>
          <a:xfrm>
            <a:off x="1104900" y="1600200"/>
            <a:ext cx="9518579" cy="4572000"/>
          </a:xfrm>
          <a:prstGeom prst="rect">
            <a:avLst/>
          </a:prstGeom>
          <a:noFill/>
          <a:ln>
            <a:noFill/>
          </a:ln>
        </p:spPr>
        <p:txBody>
          <a:bodyPr spcFirstLastPara="1" wrap="square" lIns="0" tIns="45700" rIns="0" bIns="45700" anchor="t" anchorCtr="0">
            <a:normAutofit/>
          </a:bodyPr>
          <a:lstStyle/>
          <a:p>
            <a:pPr marL="469900">
              <a:spcBef>
                <a:spcPts val="0"/>
              </a:spcBef>
              <a:buSzPts val="2000"/>
            </a:pPr>
            <a:r>
              <a:rPr lang="en-US" dirty="0"/>
              <a:t>To develop an intelligent tool that automatically detects and classifies different column types in numerical datasets</a:t>
            </a:r>
          </a:p>
          <a:p>
            <a:pPr marL="469900">
              <a:spcBef>
                <a:spcPts val="0"/>
              </a:spcBef>
              <a:buSzPts val="2000"/>
            </a:pPr>
            <a:r>
              <a:rPr lang="en-US" dirty="0"/>
              <a:t>To implement automatic handling of missing values by using appropriate techniques such as imputation or removal based on the data type and context.</a:t>
            </a:r>
          </a:p>
          <a:p>
            <a:pPr marL="469900">
              <a:spcBef>
                <a:spcPts val="0"/>
              </a:spcBef>
              <a:buSzPts val="2000"/>
            </a:pPr>
            <a:r>
              <a:rPr lang="en-US" dirty="0"/>
              <a:t>To normalize and scale numerical data to ensure that all features are in a consistent range for machine learning models.</a:t>
            </a:r>
          </a:p>
          <a:p>
            <a:pPr marL="469900">
              <a:spcBef>
                <a:spcPts val="0"/>
              </a:spcBef>
              <a:buSzPts val="2000"/>
            </a:pPr>
            <a:r>
              <a:rPr lang="en-US" dirty="0"/>
              <a:t>To automatically encode categorical variables into numerical formats, making them compatible with machine learning algorithms that require numerical input.</a:t>
            </a:r>
            <a:endParaRPr dirty="0"/>
          </a:p>
        </p:txBody>
      </p:sp>
      <p:sp>
        <p:nvSpPr>
          <p:cNvPr id="163" name="Google Shape;163;p6"/>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983D13F5-F51E-1A7C-B716-C6D94B0D6335}"/>
              </a:ext>
            </a:extLst>
          </p:cNvPr>
          <p:cNvSpPr>
            <a:spLocks noGrp="1"/>
          </p:cNvSpPr>
          <p:nvPr>
            <p:ph type="title"/>
          </p:nvPr>
        </p:nvSpPr>
        <p:spPr>
          <a:xfrm>
            <a:off x="1255986" y="671459"/>
            <a:ext cx="7848600" cy="338565"/>
          </a:xfrm>
        </p:spPr>
        <p:txBody>
          <a:bodyPr>
            <a:noAutofit/>
          </a:bodyPr>
          <a:lstStyle/>
          <a:p>
            <a:r>
              <a:rPr lang="en-US" sz="2400" dirty="0">
                <a:latin typeface="Times New Roman" panose="02020603050405020304" pitchFamily="18" charset="0"/>
                <a:cs typeface="Times New Roman" panose="02020603050405020304" pitchFamily="18" charset="0"/>
              </a:rPr>
              <a:t>Literature Survey</a:t>
            </a:r>
            <a:endParaRPr lang="en-US" altLang="en-US" sz="2400" b="1"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2B60E2D-0389-43EF-1380-6ED3C0F8DB2F}"/>
              </a:ext>
            </a:extLst>
          </p:cNvPr>
          <p:cNvSpPr>
            <a:spLocks noGrp="1"/>
          </p:cNvSpPr>
          <p:nvPr>
            <p:ph type="dt" sz="quarter" idx="4294967295"/>
          </p:nvPr>
        </p:nvSpPr>
        <p:spPr>
          <a:xfrm>
            <a:off x="616365" y="8464683"/>
            <a:ext cx="1143705" cy="486233"/>
          </a:xfrm>
          <a:prstGeom prst="rect">
            <a:avLst/>
          </a:prstGeom>
        </p:spPr>
        <p:txBody>
          <a:bodyPr vert="horz" lIns="121770" tIns="60885" rIns="121770" bIns="60885" rtlCol="0" anchor="ctr"/>
          <a:lstStyle>
            <a:defPPr>
              <a:defRPr lang="en-US"/>
            </a:defPPr>
            <a:lvl1pPr algn="l" rtl="0" fontAlgn="auto">
              <a:spcBef>
                <a:spcPts val="0"/>
              </a:spcBef>
              <a:spcAft>
                <a:spcPts val="0"/>
              </a:spcAft>
              <a:defRPr sz="1598" kern="1200">
                <a:solidFill>
                  <a:schemeClr val="tx1">
                    <a:tint val="75000"/>
                  </a:schemeClr>
                </a:solidFill>
                <a:latin typeface="+mn-lt"/>
                <a:ea typeface="+mn-ea"/>
                <a:cs typeface="+mn-cs"/>
              </a:defRPr>
            </a:lvl1pPr>
            <a:lvl2pPr marL="608853"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217706"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82656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435413"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3044266"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3653119"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4261973"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4870826"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defRPr/>
            </a:pPr>
            <a:fld id="{B829495B-52CF-4197-8C72-0A6EE5D60545}" type="datetime1">
              <a:rPr lang="en-US" smtClean="0"/>
              <a:pPr>
                <a:defRPr/>
              </a:pPr>
              <a:t>6/26/2025</a:t>
            </a:fld>
            <a:endParaRPr lang="en-US" dirty="0"/>
          </a:p>
        </p:txBody>
      </p:sp>
      <p:sp>
        <p:nvSpPr>
          <p:cNvPr id="6" name="Slide Number Placeholder 5">
            <a:extLst>
              <a:ext uri="{FF2B5EF4-FFF2-40B4-BE49-F238E27FC236}">
                <a16:creationId xmlns:a16="http://schemas.microsoft.com/office/drawing/2014/main" id="{240E5D42-9917-4503-A765-259D1A6B144B}"/>
              </a:ext>
            </a:extLst>
          </p:cNvPr>
          <p:cNvSpPr>
            <a:spLocks noGrp="1"/>
          </p:cNvSpPr>
          <p:nvPr>
            <p:ph type="sldNum" sz="quarter" idx="4294967295"/>
          </p:nvPr>
        </p:nvSpPr>
        <p:spPr>
          <a:xfrm>
            <a:off x="10662362" y="8464683"/>
            <a:ext cx="913273" cy="486233"/>
          </a:xfrm>
          <a:prstGeom prst="rect">
            <a:avLst/>
          </a:prstGeom>
        </p:spPr>
        <p:txBody>
          <a:bodyPr vert="horz" wrap="square" lIns="121770" tIns="60885" rIns="121770" bIns="60885" numCol="1" rtlCol="0" anchor="ctr" anchorCtr="0" compatLnSpc="1">
            <a:prstTxWarp prst="textNoShape">
              <a:avLst/>
            </a:prstTxWarp>
          </a:bodyPr>
          <a:lstStyle>
            <a:defPPr>
              <a:defRPr lang="en-US"/>
            </a:defPPr>
            <a:lvl1pPr algn="r" rtl="0" fontAlgn="base">
              <a:spcBef>
                <a:spcPct val="0"/>
              </a:spcBef>
              <a:spcAft>
                <a:spcPct val="0"/>
              </a:spcAft>
              <a:defRPr sz="1598" kern="1200">
                <a:solidFill>
                  <a:srgbClr val="898989"/>
                </a:solidFill>
                <a:latin typeface="Calibri" panose="020F0502020204030204" pitchFamily="34" charset="0"/>
                <a:ea typeface="+mn-ea"/>
                <a:cs typeface="Arial" panose="020B0604020202020204" pitchFamily="34" charset="0"/>
              </a:defRPr>
            </a:lvl1pPr>
            <a:lvl2pPr marL="608853"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217706"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82656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435413"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3044266"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3653119"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4261973"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4870826"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fld id="{97FA90C8-C5D4-40C7-B69B-258A34377634}" type="slidenum">
              <a:rPr lang="en-US" altLang="en-US" smtClean="0"/>
              <a:pPr/>
              <a:t>5</a:t>
            </a:fld>
            <a:endParaRPr lang="en-US" altLang="en-US">
              <a:solidFill>
                <a:srgbClr val="898989"/>
              </a:solidFill>
            </a:endParaRPr>
          </a:p>
        </p:txBody>
      </p:sp>
      <p:graphicFrame>
        <p:nvGraphicFramePr>
          <p:cNvPr id="8" name="Content Placeholder 6">
            <a:extLst>
              <a:ext uri="{FF2B5EF4-FFF2-40B4-BE49-F238E27FC236}">
                <a16:creationId xmlns:a16="http://schemas.microsoft.com/office/drawing/2014/main" id="{A48A9817-5434-6659-9A91-3A325EAEC563}"/>
              </a:ext>
            </a:extLst>
          </p:cNvPr>
          <p:cNvGraphicFramePr>
            <a:graphicFrameLocks noGrp="1"/>
          </p:cNvGraphicFramePr>
          <p:nvPr>
            <p:ph idx="1"/>
          </p:nvPr>
        </p:nvGraphicFramePr>
        <p:xfrm>
          <a:off x="1143000" y="1403130"/>
          <a:ext cx="9916512" cy="4650829"/>
        </p:xfrm>
        <a:graphic>
          <a:graphicData uri="http://schemas.openxmlformats.org/drawingml/2006/table">
            <a:tbl>
              <a:tblPr firstRow="1" bandRow="1">
                <a:tableStyleId>{5C22544A-7EE6-4342-B048-85BDC9FD1C3A}</a:tableStyleId>
              </a:tblPr>
              <a:tblGrid>
                <a:gridCol w="449318">
                  <a:extLst>
                    <a:ext uri="{9D8B030D-6E8A-4147-A177-3AD203B41FA5}">
                      <a16:colId xmlns:a16="http://schemas.microsoft.com/office/drawing/2014/main" val="20000"/>
                    </a:ext>
                  </a:extLst>
                </a:gridCol>
                <a:gridCol w="1989568">
                  <a:extLst>
                    <a:ext uri="{9D8B030D-6E8A-4147-A177-3AD203B41FA5}">
                      <a16:colId xmlns:a16="http://schemas.microsoft.com/office/drawing/2014/main" val="20002"/>
                    </a:ext>
                  </a:extLst>
                </a:gridCol>
                <a:gridCol w="3446450">
                  <a:extLst>
                    <a:ext uri="{9D8B030D-6E8A-4147-A177-3AD203B41FA5}">
                      <a16:colId xmlns:a16="http://schemas.microsoft.com/office/drawing/2014/main" val="20003"/>
                    </a:ext>
                  </a:extLst>
                </a:gridCol>
                <a:gridCol w="2015588">
                  <a:extLst>
                    <a:ext uri="{9D8B030D-6E8A-4147-A177-3AD203B41FA5}">
                      <a16:colId xmlns:a16="http://schemas.microsoft.com/office/drawing/2014/main" val="3625705278"/>
                    </a:ext>
                  </a:extLst>
                </a:gridCol>
                <a:gridCol w="2015588">
                  <a:extLst>
                    <a:ext uri="{9D8B030D-6E8A-4147-A177-3AD203B41FA5}">
                      <a16:colId xmlns:a16="http://schemas.microsoft.com/office/drawing/2014/main" val="20004"/>
                    </a:ext>
                  </a:extLst>
                </a:gridCol>
              </a:tblGrid>
              <a:tr h="494578">
                <a:tc>
                  <a:txBody>
                    <a:bodyPr/>
                    <a:lstStyle/>
                    <a:p>
                      <a:pPr lvl="0" algn="just">
                        <a:buNone/>
                      </a:pPr>
                      <a:r>
                        <a:rPr lang="en-US" sz="1600" dirty="0">
                          <a:latin typeface="Times New Roman" panose="02020603050405020304" pitchFamily="18" charset="0"/>
                          <a:cs typeface="Times New Roman" panose="02020603050405020304" pitchFamily="18" charset="0"/>
                        </a:rPr>
                        <a:t>Sr.</a:t>
                      </a:r>
                    </a:p>
                  </a:txBody>
                  <a:tcPr>
                    <a:solidFill>
                      <a:srgbClr val="00B050"/>
                    </a:solidFill>
                  </a:tcPr>
                </a:tc>
                <a:tc>
                  <a:txBody>
                    <a:bodyPr/>
                    <a:lstStyle/>
                    <a:p>
                      <a:pPr algn="just"/>
                      <a:r>
                        <a:rPr lang="en-US" sz="1600" dirty="0">
                          <a:latin typeface="Times New Roman" panose="02020603050405020304" pitchFamily="18" charset="0"/>
                          <a:cs typeface="Times New Roman" panose="02020603050405020304" pitchFamily="18" charset="0"/>
                        </a:rPr>
                        <a:t>Paper Name</a:t>
                      </a:r>
                    </a:p>
                  </a:txBody>
                  <a:tcPr>
                    <a:solidFill>
                      <a:srgbClr val="00B050"/>
                    </a:solidFill>
                  </a:tcPr>
                </a:tc>
                <a:tc>
                  <a:txBody>
                    <a:bodyPr/>
                    <a:lstStyle/>
                    <a:p>
                      <a:pPr algn="just"/>
                      <a:r>
                        <a:rPr lang="en-US" sz="1600" dirty="0">
                          <a:latin typeface="Times New Roman" panose="02020603050405020304" pitchFamily="18" charset="0"/>
                          <a:cs typeface="Times New Roman" panose="02020603050405020304" pitchFamily="18" charset="0"/>
                        </a:rPr>
                        <a:t>Description</a:t>
                      </a:r>
                    </a:p>
                  </a:txBody>
                  <a:tcPr>
                    <a:solidFill>
                      <a:srgbClr val="00B050"/>
                    </a:solidFill>
                  </a:tcPr>
                </a:tc>
                <a:tc>
                  <a:txBody>
                    <a:bodyPr/>
                    <a:lstStyle/>
                    <a:p>
                      <a:pPr algn="just"/>
                      <a:r>
                        <a:rPr lang="en-US" sz="1600" dirty="0">
                          <a:latin typeface="Times New Roman" panose="02020603050405020304" pitchFamily="18" charset="0"/>
                          <a:cs typeface="Times New Roman" panose="02020603050405020304" pitchFamily="18" charset="0"/>
                        </a:rPr>
                        <a:t>Published</a:t>
                      </a:r>
                    </a:p>
                  </a:txBody>
                  <a:tcPr>
                    <a:solidFill>
                      <a:srgbClr val="00B050"/>
                    </a:solidFill>
                  </a:tcPr>
                </a:tc>
                <a:tc>
                  <a:txBody>
                    <a:bodyPr/>
                    <a:lstStyle/>
                    <a:p>
                      <a:pPr algn="just"/>
                      <a:r>
                        <a:rPr lang="en-US" sz="1600" dirty="0">
                          <a:latin typeface="Times New Roman" panose="02020603050405020304" pitchFamily="18" charset="0"/>
                          <a:cs typeface="Times New Roman" panose="02020603050405020304" pitchFamily="18" charset="0"/>
                        </a:rPr>
                        <a:t>Year</a:t>
                      </a:r>
                    </a:p>
                  </a:txBody>
                  <a:tcPr>
                    <a:solidFill>
                      <a:srgbClr val="00B050"/>
                    </a:solidFill>
                  </a:tcPr>
                </a:tc>
                <a:extLst>
                  <a:ext uri="{0D108BD9-81ED-4DB2-BD59-A6C34878D82A}">
                    <a16:rowId xmlns:a16="http://schemas.microsoft.com/office/drawing/2014/main" val="10000"/>
                  </a:ext>
                </a:extLst>
              </a:tr>
              <a:tr h="2060742">
                <a:tc>
                  <a:txBody>
                    <a:bodyPr/>
                    <a:lstStyle/>
                    <a:p>
                      <a:pPr algn="just"/>
                      <a:r>
                        <a:rPr lang="en-US" sz="1600" dirty="0">
                          <a:latin typeface="Times New Roman" panose="02020603050405020304" pitchFamily="18" charset="0"/>
                          <a:cs typeface="Times New Roman" panose="02020603050405020304" pitchFamily="18" charset="0"/>
                        </a:rPr>
                        <a:t>1</a:t>
                      </a:r>
                    </a:p>
                  </a:txBody>
                  <a:tcPr>
                    <a:solidFill>
                      <a:srgbClr val="9DE092"/>
                    </a:solidFill>
                  </a:tcPr>
                </a:tc>
                <a:tc>
                  <a:txBody>
                    <a:bodyPr/>
                    <a:lstStyle/>
                    <a:p>
                      <a:pPr lvl="0" algn="just">
                        <a:buNone/>
                      </a:pPr>
                      <a:r>
                        <a:rPr lang="en-US" sz="1600" dirty="0">
                          <a:latin typeface="Times New Roman" panose="02020603050405020304" pitchFamily="18" charset="0"/>
                          <a:cs typeface="Times New Roman" panose="02020603050405020304" pitchFamily="18" charset="0"/>
                        </a:rPr>
                        <a:t>Implementation of Machine Learning Based on Google’s Teachable Machine and Waterfall Method to Detect Shoulder Surfing Attack</a:t>
                      </a:r>
                    </a:p>
                  </a:txBody>
                  <a:tcPr>
                    <a:solidFill>
                      <a:srgbClr val="9DE092"/>
                    </a:solidFill>
                  </a:tcPr>
                </a:tc>
                <a:tc>
                  <a:txBody>
                    <a:bodyPr/>
                    <a:lstStyle/>
                    <a:p>
                      <a:pPr lvl="0" algn="just">
                        <a:buNone/>
                      </a:pPr>
                      <a:r>
                        <a:rPr lang="en-US" sz="1600" dirty="0">
                          <a:latin typeface="Times New Roman" panose="02020603050405020304" pitchFamily="18" charset="0"/>
                          <a:cs typeface="Times New Roman" panose="02020603050405020304" pitchFamily="18" charset="0"/>
                        </a:rPr>
                        <a:t>This paper explores the implementation of a machine learning model using Google’s Teachable Machine framework to detect shoulder surfing attacks in real-time. </a:t>
                      </a:r>
                    </a:p>
                  </a:txBody>
                  <a:tcPr>
                    <a:solidFill>
                      <a:srgbClr val="9DE092"/>
                    </a:solidFill>
                  </a:tcPr>
                </a:tc>
                <a:tc>
                  <a:txBody>
                    <a:bodyPr/>
                    <a:lstStyle/>
                    <a:p>
                      <a:pPr lvl="0" algn="just">
                        <a:buNone/>
                      </a:pPr>
                      <a:r>
                        <a:rPr lang="en-US" sz="1600" dirty="0">
                          <a:latin typeface="Times New Roman" panose="02020603050405020304" pitchFamily="18" charset="0"/>
                          <a:cs typeface="Times New Roman" panose="02020603050405020304" pitchFamily="18" charset="0"/>
                        </a:rPr>
                        <a:t>IEEE International Conference on Artificial Intelligence and Mechatronics Systems (AIMS)</a:t>
                      </a:r>
                    </a:p>
                  </a:txBody>
                  <a:tcPr>
                    <a:solidFill>
                      <a:srgbClr val="9DE092"/>
                    </a:solidFill>
                  </a:tcPr>
                </a:tc>
                <a:tc>
                  <a:txBody>
                    <a:bodyPr/>
                    <a:lstStyle/>
                    <a:p>
                      <a:pPr lvl="0" algn="just">
                        <a:buNone/>
                      </a:pPr>
                      <a:r>
                        <a:rPr lang="en-US" sz="1600" dirty="0">
                          <a:latin typeface="Times New Roman" panose="02020603050405020304" pitchFamily="18" charset="0"/>
                          <a:cs typeface="Times New Roman" panose="02020603050405020304" pitchFamily="18" charset="0"/>
                        </a:rPr>
                        <a:t>2024</a:t>
                      </a:r>
                    </a:p>
                  </a:txBody>
                  <a:tcPr>
                    <a:solidFill>
                      <a:srgbClr val="9DE092"/>
                    </a:solidFill>
                  </a:tcPr>
                </a:tc>
                <a:extLst>
                  <a:ext uri="{0D108BD9-81ED-4DB2-BD59-A6C34878D82A}">
                    <a16:rowId xmlns:a16="http://schemas.microsoft.com/office/drawing/2014/main" val="10001"/>
                  </a:ext>
                </a:extLst>
              </a:tr>
              <a:tr h="2095509">
                <a:tc>
                  <a:txBody>
                    <a:bodyPr/>
                    <a:lstStyle/>
                    <a:p>
                      <a:pPr algn="just"/>
                      <a:r>
                        <a:rPr lang="en-US" sz="1600" dirty="0">
                          <a:latin typeface="Times New Roman" panose="02020603050405020304" pitchFamily="18" charset="0"/>
                          <a:cs typeface="Times New Roman" panose="02020603050405020304" pitchFamily="18" charset="0"/>
                        </a:rPr>
                        <a:t>2</a:t>
                      </a:r>
                    </a:p>
                  </a:txBody>
                  <a:tcPr>
                    <a:solidFill>
                      <a:srgbClr val="9DE092"/>
                    </a:solidFill>
                  </a:tcPr>
                </a:tc>
                <a:tc>
                  <a:txBody>
                    <a:bodyPr/>
                    <a:lstStyle/>
                    <a:p>
                      <a:pPr lvl="0" algn="just">
                        <a:buNone/>
                      </a:pPr>
                      <a:r>
                        <a:rPr lang="en-US" sz="1600" dirty="0">
                          <a:latin typeface="Times New Roman" panose="02020603050405020304" pitchFamily="18" charset="0"/>
                          <a:cs typeface="Times New Roman" panose="02020603050405020304" pitchFamily="18" charset="0"/>
                        </a:rPr>
                        <a:t>Learning Rate Optimization for Enhanced Hand Gesture Recognition using Google Teachable Machine</a:t>
                      </a:r>
                      <a:endParaRPr lang="en-US" sz="1600" b="0" i="0" u="none" strike="noStrike" noProof="0" dirty="0">
                        <a:solidFill>
                          <a:srgbClr val="000000"/>
                        </a:solidFill>
                        <a:latin typeface="Times New Roman" panose="02020603050405020304" pitchFamily="18" charset="0"/>
                        <a:cs typeface="Times New Roman" panose="02020603050405020304" pitchFamily="18" charset="0"/>
                      </a:endParaRPr>
                    </a:p>
                  </a:txBody>
                  <a:tcPr>
                    <a:solidFill>
                      <a:srgbClr val="9DE092"/>
                    </a:solidFill>
                  </a:tcPr>
                </a:tc>
                <a:tc>
                  <a:txBody>
                    <a:bodyPr/>
                    <a:lstStyle/>
                    <a:p>
                      <a:pPr lvl="0" algn="just">
                        <a:buNone/>
                      </a:pPr>
                      <a:r>
                        <a:rPr lang="en-US" sz="1600" dirty="0">
                          <a:latin typeface="Times New Roman" panose="02020603050405020304" pitchFamily="18" charset="0"/>
                          <a:cs typeface="Times New Roman" panose="02020603050405020304" pitchFamily="18" charset="0"/>
                        </a:rPr>
                        <a:t>This paper presents a study on optimizing learning rates to improve the performance of hand gesture recognition systems using Google’s Teachable Machine. It discusses </a:t>
                      </a:r>
                      <a:r>
                        <a:rPr lang="en-US" sz="1600" dirty="0" err="1">
                          <a:latin typeface="Times New Roman" panose="02020603050405020304" pitchFamily="18" charset="0"/>
                          <a:cs typeface="Times New Roman" panose="02020603050405020304" pitchFamily="18" charset="0"/>
                        </a:rPr>
                        <a:t>various</a:t>
                      </a:r>
                      <a:r>
                        <a:rPr lang="en-US" sz="1600" dirty="0">
                          <a:latin typeface="Times New Roman" panose="02020603050405020304" pitchFamily="18" charset="0"/>
                          <a:cs typeface="Times New Roman" panose="02020603050405020304" pitchFamily="18" charset="0"/>
                        </a:rPr>
                        <a:t> learning rate strategies and their impact on model accuracy and training efficiency</a:t>
                      </a:r>
                    </a:p>
                  </a:txBody>
                  <a:tcPr>
                    <a:solidFill>
                      <a:srgbClr val="9DE092"/>
                    </a:solidFill>
                  </a:tcPr>
                </a:tc>
                <a:tc>
                  <a:txBody>
                    <a:bodyPr/>
                    <a:lstStyle/>
                    <a:p>
                      <a:pPr lvl="0" algn="just">
                        <a:buNone/>
                      </a:pPr>
                      <a:r>
                        <a:rPr lang="en-US" sz="1600" dirty="0">
                          <a:latin typeface="Times New Roman" panose="02020603050405020304" pitchFamily="18" charset="0"/>
                          <a:cs typeface="Times New Roman" panose="02020603050405020304" pitchFamily="18" charset="0"/>
                        </a:rPr>
                        <a:t>IEEE 13th International Conference on Control System, Computing and Engineering (ICCSCE)</a:t>
                      </a:r>
                    </a:p>
                  </a:txBody>
                  <a:tcPr>
                    <a:solidFill>
                      <a:srgbClr val="9DE092"/>
                    </a:solidFill>
                  </a:tcPr>
                </a:tc>
                <a:tc>
                  <a:txBody>
                    <a:bodyPr/>
                    <a:lstStyle/>
                    <a:p>
                      <a:pPr lvl="0" algn="just">
                        <a:buNone/>
                      </a:pPr>
                      <a:r>
                        <a:rPr lang="en-US" sz="1600" dirty="0">
                          <a:latin typeface="Times New Roman" panose="02020603050405020304" pitchFamily="18" charset="0"/>
                          <a:cs typeface="Times New Roman" panose="02020603050405020304" pitchFamily="18" charset="0"/>
                        </a:rPr>
                        <a:t>2023</a:t>
                      </a:r>
                    </a:p>
                  </a:txBody>
                  <a:tcPr>
                    <a:solidFill>
                      <a:srgbClr val="9DE09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1762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B60E2D-0389-43EF-1380-6ED3C0F8DB2F}"/>
              </a:ext>
            </a:extLst>
          </p:cNvPr>
          <p:cNvSpPr>
            <a:spLocks noGrp="1"/>
          </p:cNvSpPr>
          <p:nvPr>
            <p:ph type="dt" sz="quarter" idx="4294967295"/>
          </p:nvPr>
        </p:nvSpPr>
        <p:spPr>
          <a:xfrm>
            <a:off x="616365" y="8464683"/>
            <a:ext cx="1143705" cy="486233"/>
          </a:xfrm>
          <a:prstGeom prst="rect">
            <a:avLst/>
          </a:prstGeom>
        </p:spPr>
        <p:txBody>
          <a:bodyPr vert="horz" lIns="121770" tIns="60885" rIns="121770" bIns="60885" rtlCol="0" anchor="ctr"/>
          <a:lstStyle>
            <a:defPPr>
              <a:defRPr lang="en-US"/>
            </a:defPPr>
            <a:lvl1pPr algn="l" rtl="0" fontAlgn="auto">
              <a:spcBef>
                <a:spcPts val="0"/>
              </a:spcBef>
              <a:spcAft>
                <a:spcPts val="0"/>
              </a:spcAft>
              <a:defRPr sz="1598" kern="1200">
                <a:solidFill>
                  <a:schemeClr val="tx1">
                    <a:tint val="75000"/>
                  </a:schemeClr>
                </a:solidFill>
                <a:latin typeface="+mn-lt"/>
                <a:ea typeface="+mn-ea"/>
                <a:cs typeface="+mn-cs"/>
              </a:defRPr>
            </a:lvl1pPr>
            <a:lvl2pPr marL="608853"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217706"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82656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435413"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3044266"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3653119"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4261973"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4870826"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defRPr/>
            </a:pPr>
            <a:fld id="{B829495B-52CF-4197-8C72-0A6EE5D60545}" type="datetime1">
              <a:rPr lang="en-US" smtClean="0"/>
              <a:pPr>
                <a:defRPr/>
              </a:pPr>
              <a:t>6/26/2025</a:t>
            </a:fld>
            <a:endParaRPr lang="en-US" dirty="0"/>
          </a:p>
        </p:txBody>
      </p:sp>
      <p:sp>
        <p:nvSpPr>
          <p:cNvPr id="6" name="Slide Number Placeholder 5">
            <a:extLst>
              <a:ext uri="{FF2B5EF4-FFF2-40B4-BE49-F238E27FC236}">
                <a16:creationId xmlns:a16="http://schemas.microsoft.com/office/drawing/2014/main" id="{240E5D42-9917-4503-A765-259D1A6B144B}"/>
              </a:ext>
            </a:extLst>
          </p:cNvPr>
          <p:cNvSpPr>
            <a:spLocks noGrp="1"/>
          </p:cNvSpPr>
          <p:nvPr>
            <p:ph type="sldNum" sz="quarter" idx="4294967295"/>
          </p:nvPr>
        </p:nvSpPr>
        <p:spPr>
          <a:xfrm>
            <a:off x="10662362" y="8464683"/>
            <a:ext cx="913273" cy="486233"/>
          </a:xfrm>
          <a:prstGeom prst="rect">
            <a:avLst/>
          </a:prstGeom>
        </p:spPr>
        <p:txBody>
          <a:bodyPr vert="horz" wrap="square" lIns="121770" tIns="60885" rIns="121770" bIns="60885" numCol="1" rtlCol="0" anchor="ctr" anchorCtr="0" compatLnSpc="1">
            <a:prstTxWarp prst="textNoShape">
              <a:avLst/>
            </a:prstTxWarp>
          </a:bodyPr>
          <a:lstStyle>
            <a:defPPr>
              <a:defRPr lang="en-US"/>
            </a:defPPr>
            <a:lvl1pPr algn="r" rtl="0" fontAlgn="base">
              <a:spcBef>
                <a:spcPct val="0"/>
              </a:spcBef>
              <a:spcAft>
                <a:spcPct val="0"/>
              </a:spcAft>
              <a:defRPr sz="1598" kern="1200">
                <a:solidFill>
                  <a:srgbClr val="898989"/>
                </a:solidFill>
                <a:latin typeface="Calibri" panose="020F0502020204030204" pitchFamily="34" charset="0"/>
                <a:ea typeface="+mn-ea"/>
                <a:cs typeface="Arial" panose="020B0604020202020204" pitchFamily="34" charset="0"/>
              </a:defRPr>
            </a:lvl1pPr>
            <a:lvl2pPr marL="608853"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1217706"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826560"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2435413" algn="l" rtl="0" fontAlgn="base">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3044266"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3653119"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4261973"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4870826" algn="l" defTabSz="1217706"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fld id="{97FA90C8-C5D4-40C7-B69B-258A34377634}" type="slidenum">
              <a:rPr lang="en-US" altLang="en-US" smtClean="0"/>
              <a:pPr/>
              <a:t>6</a:t>
            </a:fld>
            <a:endParaRPr lang="en-US" altLang="en-US">
              <a:solidFill>
                <a:srgbClr val="898989"/>
              </a:solidFill>
            </a:endParaRPr>
          </a:p>
        </p:txBody>
      </p:sp>
      <p:graphicFrame>
        <p:nvGraphicFramePr>
          <p:cNvPr id="8" name="Content Placeholder 6">
            <a:extLst>
              <a:ext uri="{FF2B5EF4-FFF2-40B4-BE49-F238E27FC236}">
                <a16:creationId xmlns:a16="http://schemas.microsoft.com/office/drawing/2014/main" id="{A48A9817-5434-6659-9A91-3A325EAEC563}"/>
              </a:ext>
            </a:extLst>
          </p:cNvPr>
          <p:cNvGraphicFramePr>
            <a:graphicFrameLocks noGrp="1"/>
          </p:cNvGraphicFramePr>
          <p:nvPr>
            <p:ph idx="1"/>
          </p:nvPr>
        </p:nvGraphicFramePr>
        <p:xfrm>
          <a:off x="1142997" y="1514967"/>
          <a:ext cx="10160880" cy="5038570"/>
        </p:xfrm>
        <a:graphic>
          <a:graphicData uri="http://schemas.openxmlformats.org/drawingml/2006/table">
            <a:tbl>
              <a:tblPr firstRow="1" bandRow="1">
                <a:tableStyleId>{5C22544A-7EE6-4342-B048-85BDC9FD1C3A}</a:tableStyleId>
              </a:tblPr>
              <a:tblGrid>
                <a:gridCol w="501545">
                  <a:extLst>
                    <a:ext uri="{9D8B030D-6E8A-4147-A177-3AD203B41FA5}">
                      <a16:colId xmlns:a16="http://schemas.microsoft.com/office/drawing/2014/main" val="20000"/>
                    </a:ext>
                  </a:extLst>
                </a:gridCol>
                <a:gridCol w="2220826">
                  <a:extLst>
                    <a:ext uri="{9D8B030D-6E8A-4147-A177-3AD203B41FA5}">
                      <a16:colId xmlns:a16="http://schemas.microsoft.com/office/drawing/2014/main" val="20002"/>
                    </a:ext>
                  </a:extLst>
                </a:gridCol>
                <a:gridCol w="4645753">
                  <a:extLst>
                    <a:ext uri="{9D8B030D-6E8A-4147-A177-3AD203B41FA5}">
                      <a16:colId xmlns:a16="http://schemas.microsoft.com/office/drawing/2014/main" val="20003"/>
                    </a:ext>
                  </a:extLst>
                </a:gridCol>
                <a:gridCol w="1451167">
                  <a:extLst>
                    <a:ext uri="{9D8B030D-6E8A-4147-A177-3AD203B41FA5}">
                      <a16:colId xmlns:a16="http://schemas.microsoft.com/office/drawing/2014/main" val="3625705278"/>
                    </a:ext>
                  </a:extLst>
                </a:gridCol>
                <a:gridCol w="1341589">
                  <a:extLst>
                    <a:ext uri="{9D8B030D-6E8A-4147-A177-3AD203B41FA5}">
                      <a16:colId xmlns:a16="http://schemas.microsoft.com/office/drawing/2014/main" val="20004"/>
                    </a:ext>
                  </a:extLst>
                </a:gridCol>
              </a:tblGrid>
              <a:tr h="466570">
                <a:tc>
                  <a:txBody>
                    <a:bodyPr/>
                    <a:lstStyle/>
                    <a:p>
                      <a:pPr lvl="0" algn="just">
                        <a:buNone/>
                      </a:pPr>
                      <a:r>
                        <a:rPr lang="en-US" sz="1600" dirty="0">
                          <a:latin typeface="Times New Roman" panose="02020603050405020304" pitchFamily="18" charset="0"/>
                          <a:cs typeface="Times New Roman" panose="02020603050405020304" pitchFamily="18" charset="0"/>
                        </a:rPr>
                        <a:t>Sr.</a:t>
                      </a:r>
                    </a:p>
                  </a:txBody>
                  <a:tcPr>
                    <a:solidFill>
                      <a:srgbClr val="00B050"/>
                    </a:solidFill>
                  </a:tcPr>
                </a:tc>
                <a:tc>
                  <a:txBody>
                    <a:bodyPr/>
                    <a:lstStyle/>
                    <a:p>
                      <a:pPr algn="just"/>
                      <a:r>
                        <a:rPr lang="en-US" sz="1600" dirty="0">
                          <a:latin typeface="Times New Roman" panose="02020603050405020304" pitchFamily="18" charset="0"/>
                          <a:cs typeface="Times New Roman" panose="02020603050405020304" pitchFamily="18" charset="0"/>
                        </a:rPr>
                        <a:t>Paper Name</a:t>
                      </a:r>
                    </a:p>
                  </a:txBody>
                  <a:tcPr>
                    <a:solidFill>
                      <a:srgbClr val="00B050"/>
                    </a:solidFill>
                  </a:tcPr>
                </a:tc>
                <a:tc>
                  <a:txBody>
                    <a:bodyPr/>
                    <a:lstStyle/>
                    <a:p>
                      <a:pPr algn="just"/>
                      <a:r>
                        <a:rPr lang="en-US" sz="1600" dirty="0">
                          <a:latin typeface="Times New Roman" panose="02020603050405020304" pitchFamily="18" charset="0"/>
                          <a:cs typeface="Times New Roman" panose="02020603050405020304" pitchFamily="18" charset="0"/>
                        </a:rPr>
                        <a:t>Description</a:t>
                      </a:r>
                    </a:p>
                  </a:txBody>
                  <a:tcPr>
                    <a:solidFill>
                      <a:srgbClr val="00B050"/>
                    </a:solidFill>
                  </a:tcPr>
                </a:tc>
                <a:tc>
                  <a:txBody>
                    <a:bodyPr/>
                    <a:lstStyle/>
                    <a:p>
                      <a:pPr algn="just"/>
                      <a:r>
                        <a:rPr lang="en-US" sz="1600" dirty="0">
                          <a:latin typeface="Times New Roman" panose="02020603050405020304" pitchFamily="18" charset="0"/>
                          <a:cs typeface="Times New Roman" panose="02020603050405020304" pitchFamily="18" charset="0"/>
                        </a:rPr>
                        <a:t>Published</a:t>
                      </a:r>
                    </a:p>
                  </a:txBody>
                  <a:tcPr>
                    <a:solidFill>
                      <a:srgbClr val="00B050"/>
                    </a:solidFill>
                  </a:tcPr>
                </a:tc>
                <a:tc>
                  <a:txBody>
                    <a:bodyPr/>
                    <a:lstStyle/>
                    <a:p>
                      <a:pPr algn="just"/>
                      <a:r>
                        <a:rPr lang="en-US" sz="1600" dirty="0">
                          <a:latin typeface="Times New Roman" panose="02020603050405020304" pitchFamily="18" charset="0"/>
                          <a:cs typeface="Times New Roman" panose="02020603050405020304" pitchFamily="18" charset="0"/>
                        </a:rPr>
                        <a:t>Year</a:t>
                      </a:r>
                    </a:p>
                  </a:txBody>
                  <a:tcPr>
                    <a:solidFill>
                      <a:srgbClr val="00B050"/>
                    </a:solidFill>
                  </a:tcPr>
                </a:tc>
                <a:extLst>
                  <a:ext uri="{0D108BD9-81ED-4DB2-BD59-A6C34878D82A}">
                    <a16:rowId xmlns:a16="http://schemas.microsoft.com/office/drawing/2014/main" val="10000"/>
                  </a:ext>
                </a:extLst>
              </a:tr>
              <a:tr h="2415331">
                <a:tc>
                  <a:txBody>
                    <a:bodyPr/>
                    <a:lstStyle/>
                    <a:p>
                      <a:pPr algn="just"/>
                      <a:r>
                        <a:rPr lang="en-US" sz="1800" dirty="0">
                          <a:latin typeface="Times New Roman" panose="02020603050405020304" pitchFamily="18" charset="0"/>
                          <a:cs typeface="Times New Roman" panose="02020603050405020304" pitchFamily="18" charset="0"/>
                        </a:rPr>
                        <a:t>3</a:t>
                      </a:r>
                    </a:p>
                  </a:txBody>
                  <a:tcPr>
                    <a:solidFill>
                      <a:srgbClr val="9DE092"/>
                    </a:solidFill>
                  </a:tcPr>
                </a:tc>
                <a:tc>
                  <a:txBody>
                    <a:bodyPr/>
                    <a:lstStyle/>
                    <a:p>
                      <a:pPr lvl="0" algn="just">
                        <a:buNone/>
                      </a:pPr>
                      <a:r>
                        <a:rPr lang="en-US" sz="1800" dirty="0">
                          <a:latin typeface="Times New Roman" panose="02020603050405020304" pitchFamily="18" charset="0"/>
                          <a:cs typeface="Times New Roman" panose="02020603050405020304" pitchFamily="18" charset="0"/>
                        </a:rPr>
                        <a:t>Neural Network Training Method Based on Dynamic Segmentation of the Training Dataset</a:t>
                      </a:r>
                    </a:p>
                  </a:txBody>
                  <a:tcPr>
                    <a:solidFill>
                      <a:srgbClr val="9DE092"/>
                    </a:solidFill>
                  </a:tcPr>
                </a:tc>
                <a:tc>
                  <a:txBody>
                    <a:bodyPr/>
                    <a:lstStyle/>
                    <a:p>
                      <a:pPr lvl="0" algn="just">
                        <a:buNone/>
                      </a:pPr>
                      <a:r>
                        <a:rPr lang="en-US" sz="1800" dirty="0">
                          <a:latin typeface="Times New Roman" panose="02020603050405020304" pitchFamily="18" charset="0"/>
                          <a:cs typeface="Times New Roman" panose="02020603050405020304" pitchFamily="18" charset="0"/>
                        </a:rPr>
                        <a:t>In this paper, the authors introduce a novel neural network training method that utilizes dynamic segmentation of the training dataset to enhance model performance. This approach aims to adaptively modify the training data’s structure based on learning progress, facilitating more efficient convergence and reduced over fitting.</a:t>
                      </a:r>
                    </a:p>
                  </a:txBody>
                  <a:tcPr>
                    <a:solidFill>
                      <a:srgbClr val="9DE092"/>
                    </a:solidFill>
                  </a:tcPr>
                </a:tc>
                <a:tc>
                  <a:txBody>
                    <a:bodyPr/>
                    <a:lstStyle/>
                    <a:p>
                      <a:pPr lvl="0" algn="just">
                        <a:buNone/>
                      </a:pPr>
                      <a:r>
                        <a:rPr lang="en-US" sz="1800" dirty="0">
                          <a:latin typeface="Times New Roman" panose="02020603050405020304" pitchFamily="18" charset="0"/>
                          <a:cs typeface="Times New Roman" panose="02020603050405020304" pitchFamily="18" charset="0"/>
                        </a:rPr>
                        <a:t>39th Youth Academic Annual Conference of Chinese Association of Automation (YAC)</a:t>
                      </a:r>
                    </a:p>
                  </a:txBody>
                  <a:tcPr>
                    <a:solidFill>
                      <a:srgbClr val="9DE092"/>
                    </a:solidFill>
                  </a:tcPr>
                </a:tc>
                <a:tc>
                  <a:txBody>
                    <a:bodyPr/>
                    <a:lstStyle/>
                    <a:p>
                      <a:pPr lvl="0" algn="just">
                        <a:buNone/>
                      </a:pPr>
                      <a:r>
                        <a:rPr lang="en-US" sz="1800" dirty="0">
                          <a:latin typeface="Times New Roman" panose="02020603050405020304" pitchFamily="18" charset="0"/>
                          <a:cs typeface="Times New Roman" panose="02020603050405020304" pitchFamily="18" charset="0"/>
                        </a:rPr>
                        <a:t>2024</a:t>
                      </a:r>
                    </a:p>
                  </a:txBody>
                  <a:tcPr>
                    <a:solidFill>
                      <a:srgbClr val="9DE092"/>
                    </a:solidFill>
                  </a:tcPr>
                </a:tc>
                <a:extLst>
                  <a:ext uri="{0D108BD9-81ED-4DB2-BD59-A6C34878D82A}">
                    <a16:rowId xmlns:a16="http://schemas.microsoft.com/office/drawing/2014/main" val="10001"/>
                  </a:ext>
                </a:extLst>
              </a:tr>
              <a:tr h="1976842">
                <a:tc>
                  <a:txBody>
                    <a:bodyPr/>
                    <a:lstStyle/>
                    <a:p>
                      <a:pPr algn="just"/>
                      <a:r>
                        <a:rPr lang="en-US" sz="1800" dirty="0">
                          <a:latin typeface="Times New Roman" panose="02020603050405020304" pitchFamily="18" charset="0"/>
                          <a:cs typeface="Times New Roman" panose="02020603050405020304" pitchFamily="18" charset="0"/>
                        </a:rPr>
                        <a:t>4</a:t>
                      </a:r>
                    </a:p>
                  </a:txBody>
                  <a:tcPr>
                    <a:solidFill>
                      <a:srgbClr val="9DE092"/>
                    </a:solidFill>
                  </a:tcPr>
                </a:tc>
                <a:tc>
                  <a:txBody>
                    <a:bodyPr/>
                    <a:lstStyle/>
                    <a:p>
                      <a:pPr lvl="0" algn="just">
                        <a:buNone/>
                      </a:pPr>
                      <a:r>
                        <a:rPr lang="en-US" sz="1800" dirty="0">
                          <a:latin typeface="Times New Roman" panose="02020603050405020304" pitchFamily="18" charset="0"/>
                          <a:cs typeface="Times New Roman" panose="02020603050405020304" pitchFamily="18" charset="0"/>
                        </a:rPr>
                        <a:t>Tensor Train Decomposition for Efficient Spiking Neural Network Training</a:t>
                      </a:r>
                      <a:endParaRPr lang="en-US" sz="1800" b="0" i="0" u="none" strike="noStrike" noProof="0" dirty="0">
                        <a:solidFill>
                          <a:srgbClr val="000000"/>
                        </a:solidFill>
                        <a:latin typeface="Times New Roman" panose="02020603050405020304" pitchFamily="18" charset="0"/>
                        <a:cs typeface="Times New Roman" panose="02020603050405020304" pitchFamily="18" charset="0"/>
                      </a:endParaRPr>
                    </a:p>
                  </a:txBody>
                  <a:tcPr>
                    <a:solidFill>
                      <a:srgbClr val="9DE092"/>
                    </a:solidFill>
                  </a:tcPr>
                </a:tc>
                <a:tc>
                  <a:txBody>
                    <a:bodyPr/>
                    <a:lstStyle/>
                    <a:p>
                      <a:pPr lvl="0" algn="just">
                        <a:buNone/>
                      </a:pPr>
                      <a:r>
                        <a:rPr lang="en-US" sz="1800" dirty="0">
                          <a:latin typeface="Times New Roman" panose="02020603050405020304" pitchFamily="18" charset="0"/>
                          <a:cs typeface="Times New Roman" panose="02020603050405020304" pitchFamily="18" charset="0"/>
                        </a:rPr>
                        <a:t>This paper investigates the application of tensor train decomposition techniques to optimize the training of spiking neural networks (SNNs). By leveraging tensor decomposition, the study aims to reduce computational complexity while maintaining high accuracy in learning temporal patterns</a:t>
                      </a:r>
                    </a:p>
                  </a:txBody>
                  <a:tcPr>
                    <a:solidFill>
                      <a:srgbClr val="9DE092"/>
                    </a:solidFill>
                  </a:tcPr>
                </a:tc>
                <a:tc>
                  <a:txBody>
                    <a:bodyPr/>
                    <a:lstStyle/>
                    <a:p>
                      <a:pPr lvl="0" algn="just">
                        <a:buNone/>
                      </a:pPr>
                      <a:r>
                        <a:rPr lang="en-US" sz="1800" dirty="0">
                          <a:latin typeface="Times New Roman" panose="02020603050405020304" pitchFamily="18" charset="0"/>
                          <a:cs typeface="Times New Roman" panose="02020603050405020304" pitchFamily="18" charset="0"/>
                        </a:rPr>
                        <a:t>Design, Automation &amp; Test in Europe Conference &amp; Exhibition</a:t>
                      </a:r>
                    </a:p>
                  </a:txBody>
                  <a:tcPr>
                    <a:solidFill>
                      <a:srgbClr val="9DE092"/>
                    </a:solidFill>
                  </a:tcPr>
                </a:tc>
                <a:tc>
                  <a:txBody>
                    <a:bodyPr/>
                    <a:lstStyle/>
                    <a:p>
                      <a:pPr lvl="0" algn="just">
                        <a:buNone/>
                      </a:pPr>
                      <a:r>
                        <a:rPr lang="en-US" sz="1800" dirty="0">
                          <a:latin typeface="Times New Roman" panose="02020603050405020304" pitchFamily="18" charset="0"/>
                          <a:cs typeface="Times New Roman" panose="02020603050405020304" pitchFamily="18" charset="0"/>
                        </a:rPr>
                        <a:t>2024</a:t>
                      </a:r>
                    </a:p>
                  </a:txBody>
                  <a:tcPr>
                    <a:solidFill>
                      <a:srgbClr val="9DE092"/>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7715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7"/>
          <p:cNvSpPr txBox="1">
            <a:spLocks noGrp="1"/>
          </p:cNvSpPr>
          <p:nvPr>
            <p:ph type="title"/>
          </p:nvPr>
        </p:nvSpPr>
        <p:spPr>
          <a:xfrm>
            <a:off x="1104900" y="76200"/>
            <a:ext cx="9980682" cy="1096962"/>
          </a:xfrm>
          <a:prstGeom prst="rect">
            <a:avLst/>
          </a:prstGeom>
          <a:noFill/>
          <a:ln>
            <a:noFill/>
          </a:ln>
        </p:spPr>
        <p:txBody>
          <a:bodyPr spcFirstLastPara="1" wrap="square" lIns="0" tIns="45700" rIns="0" bIns="45700" anchor="b" anchorCtr="0">
            <a:normAutofit/>
          </a:bodyPr>
          <a:lstStyle/>
          <a:p>
            <a:pPr marL="0" lvl="0" indent="0" algn="l" rtl="0">
              <a:lnSpc>
                <a:spcPct val="90000"/>
              </a:lnSpc>
              <a:spcBef>
                <a:spcPts val="0"/>
              </a:spcBef>
              <a:spcAft>
                <a:spcPts val="0"/>
              </a:spcAft>
              <a:buClr>
                <a:schemeClr val="dk1"/>
              </a:buClr>
              <a:buSzPts val="2800"/>
              <a:buFont typeface="Anta"/>
              <a:buNone/>
            </a:pPr>
            <a:r>
              <a:rPr lang="en-US" dirty="0">
                <a:latin typeface="Times New Roman" panose="02020603050405020304" pitchFamily="18" charset="0"/>
                <a:cs typeface="Times New Roman" panose="02020603050405020304" pitchFamily="18" charset="0"/>
              </a:rPr>
              <a:t>System Architecture Diagram </a:t>
            </a:r>
            <a:endParaRPr dirty="0">
              <a:latin typeface="Times New Roman" panose="02020603050405020304" pitchFamily="18" charset="0"/>
              <a:cs typeface="Times New Roman" panose="02020603050405020304" pitchFamily="18" charset="0"/>
            </a:endParaRPr>
          </a:p>
        </p:txBody>
      </p:sp>
      <p:sp>
        <p:nvSpPr>
          <p:cNvPr id="171" name="Google Shape;171;p7"/>
          <p:cNvSpPr txBox="1">
            <a:spLocks noGrp="1"/>
          </p:cNvSpPr>
          <p:nvPr>
            <p:ph type="sldNum" idx="12"/>
          </p:nvPr>
        </p:nvSpPr>
        <p:spPr>
          <a:xfrm>
            <a:off x="9256782" y="6356351"/>
            <a:ext cx="1828800" cy="365125"/>
          </a:xfrm>
          <a:prstGeom prst="rect">
            <a:avLst/>
          </a:prstGeom>
          <a:noFill/>
          <a:ln>
            <a:noFill/>
          </a:ln>
        </p:spPr>
        <p:txBody>
          <a:bodyPr spcFirstLastPara="1" wrap="square" lIns="0" tIns="45700" rIns="0"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3" name="Picture 2">
            <a:extLst>
              <a:ext uri="{FF2B5EF4-FFF2-40B4-BE49-F238E27FC236}">
                <a16:creationId xmlns:a16="http://schemas.microsoft.com/office/drawing/2014/main" id="{71A37F6B-432B-D4F6-C5E9-943EAC95CFC6}"/>
              </a:ext>
            </a:extLst>
          </p:cNvPr>
          <p:cNvPicPr>
            <a:picLocks noChangeAspect="1"/>
          </p:cNvPicPr>
          <p:nvPr/>
        </p:nvPicPr>
        <p:blipFill>
          <a:blip r:embed="rId3"/>
          <a:stretch>
            <a:fillRect/>
          </a:stretch>
        </p:blipFill>
        <p:spPr>
          <a:xfrm>
            <a:off x="2238809" y="2060574"/>
            <a:ext cx="6335058" cy="3559389"/>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Experimental Setup</a:t>
            </a:r>
            <a:endParaRPr lang="en-US" dirty="0"/>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HARDWARE REQUIREMENTS </a:t>
            </a:r>
          </a:p>
          <a:p>
            <a:pPr marL="0" indent="0">
              <a:buNone/>
            </a:pPr>
            <a:r>
              <a:rPr lang="en-US" sz="1800" dirty="0">
                <a:latin typeface="Times New Roman" panose="02020603050405020304" pitchFamily="18" charset="0"/>
                <a:cs typeface="Times New Roman" panose="02020603050405020304" pitchFamily="18" charset="0"/>
              </a:rPr>
              <a:t>1. Processor - Pentium IV/Intel I3 core </a:t>
            </a:r>
          </a:p>
          <a:p>
            <a:pPr marL="0" indent="0">
              <a:buNone/>
            </a:pPr>
            <a:r>
              <a:rPr lang="en-US" sz="1800" dirty="0">
                <a:latin typeface="Times New Roman" panose="02020603050405020304" pitchFamily="18" charset="0"/>
                <a:cs typeface="Times New Roman" panose="02020603050405020304" pitchFamily="18" charset="0"/>
              </a:rPr>
              <a:t>2. Speed - 1.1 GHZ </a:t>
            </a:r>
          </a:p>
          <a:p>
            <a:pPr marL="0" indent="0">
              <a:buNone/>
            </a:pPr>
            <a:r>
              <a:rPr lang="en-US" sz="1800" dirty="0">
                <a:latin typeface="Times New Roman" panose="02020603050405020304" pitchFamily="18" charset="0"/>
                <a:cs typeface="Times New Roman" panose="02020603050405020304" pitchFamily="18" charset="0"/>
              </a:rPr>
              <a:t>3. RAM - 512 MB(min) </a:t>
            </a:r>
          </a:p>
          <a:p>
            <a:pPr marL="0" indent="0">
              <a:buNone/>
            </a:pPr>
            <a:r>
              <a:rPr lang="en-US" sz="1800" dirty="0">
                <a:latin typeface="Times New Roman" panose="02020603050405020304" pitchFamily="18" charset="0"/>
                <a:cs typeface="Times New Roman" panose="02020603050405020304" pitchFamily="18" charset="0"/>
              </a:rPr>
              <a:t>4. Hard disk - 20 GB</a:t>
            </a:r>
          </a:p>
          <a:p>
            <a:pPr marL="0" indent="0">
              <a:buNone/>
            </a:pPr>
            <a:r>
              <a:rPr lang="en-US" sz="1800" dirty="0">
                <a:latin typeface="Times New Roman" panose="02020603050405020304" pitchFamily="18" charset="0"/>
                <a:cs typeface="Times New Roman" panose="02020603050405020304" pitchFamily="18" charset="0"/>
              </a:rPr>
              <a:t> 5. Keyboard - Standard Keyboard </a:t>
            </a:r>
          </a:p>
          <a:p>
            <a:pPr marL="0" indent="0">
              <a:buNone/>
            </a:pPr>
            <a:r>
              <a:rPr lang="en-US" sz="1800" dirty="0">
                <a:latin typeface="Times New Roman" panose="02020603050405020304" pitchFamily="18" charset="0"/>
                <a:cs typeface="Times New Roman" panose="02020603050405020304" pitchFamily="18" charset="0"/>
              </a:rPr>
              <a:t>6. Mouse - Two Or Three Button Mouse </a:t>
            </a:r>
          </a:p>
          <a:p>
            <a:pPr marL="0" indent="0">
              <a:buNone/>
            </a:pPr>
            <a:r>
              <a:rPr lang="en-US" sz="1800" dirty="0">
                <a:latin typeface="Times New Roman" panose="02020603050405020304" pitchFamily="18" charset="0"/>
                <a:cs typeface="Times New Roman" panose="02020603050405020304" pitchFamily="18" charset="0"/>
              </a:rPr>
              <a:t>7. Monitor - LED Monitor</a:t>
            </a:r>
          </a:p>
        </p:txBody>
      </p:sp>
    </p:spTree>
    <p:extLst>
      <p:ext uri="{BB962C8B-B14F-4D97-AF65-F5344CB8AC3E}">
        <p14:creationId xmlns:p14="http://schemas.microsoft.com/office/powerpoint/2010/main" val="25770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1. Operating System : Windows </a:t>
            </a:r>
            <a:r>
              <a:rPr lang="en-US" sz="1800" dirty="0" err="1">
                <a:latin typeface="Times New Roman" panose="02020603050405020304" pitchFamily="18" charset="0"/>
                <a:cs typeface="Times New Roman" panose="02020603050405020304" pitchFamily="18" charset="0"/>
              </a:rPr>
              <a:t>xp</a:t>
            </a:r>
            <a:r>
              <a:rPr lang="en-US" sz="1800" dirty="0">
                <a:latin typeface="Times New Roman" panose="02020603050405020304" pitchFamily="18" charset="0"/>
                <a:cs typeface="Times New Roman" panose="02020603050405020304" pitchFamily="18" charset="0"/>
              </a:rPr>
              <a:t>/7/8/10 </a:t>
            </a:r>
          </a:p>
          <a:p>
            <a:pPr marL="0" indent="0">
              <a:buNone/>
            </a:pPr>
            <a:r>
              <a:rPr lang="en-US" sz="1800" dirty="0">
                <a:latin typeface="Times New Roman" panose="02020603050405020304" pitchFamily="18" charset="0"/>
                <a:cs typeface="Times New Roman" panose="02020603050405020304" pitchFamily="18" charset="0"/>
              </a:rPr>
              <a:t>2. Software Version : Python 3.10 </a:t>
            </a:r>
          </a:p>
          <a:p>
            <a:pPr marL="0" indent="0">
              <a:buNone/>
            </a:pPr>
            <a:r>
              <a:rPr lang="en-US" sz="1800" dirty="0">
                <a:latin typeface="Times New Roman" panose="02020603050405020304" pitchFamily="18" charset="0"/>
                <a:cs typeface="Times New Roman" panose="02020603050405020304" pitchFamily="18" charset="0"/>
              </a:rPr>
              <a:t>3. Tools : </a:t>
            </a:r>
            <a:r>
              <a:rPr lang="en-US" sz="1800" dirty="0" err="1">
                <a:latin typeface="Times New Roman" panose="02020603050405020304" pitchFamily="18" charset="0"/>
                <a:cs typeface="Times New Roman" panose="02020603050405020304" pitchFamily="18" charset="0"/>
              </a:rPr>
              <a:t>VSCode</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4. Front End : Django</a:t>
            </a:r>
          </a:p>
        </p:txBody>
      </p:sp>
      <p:sp>
        <p:nvSpPr>
          <p:cNvPr id="2" name="TextBox 1">
            <a:extLst>
              <a:ext uri="{FF2B5EF4-FFF2-40B4-BE49-F238E27FC236}">
                <a16:creationId xmlns:a16="http://schemas.microsoft.com/office/drawing/2014/main" id="{506C7910-CBA1-0EC8-1562-2677042EC2CF}"/>
              </a:ext>
            </a:extLst>
          </p:cNvPr>
          <p:cNvSpPr txBox="1"/>
          <p:nvPr/>
        </p:nvSpPr>
        <p:spPr>
          <a:xfrm>
            <a:off x="1104900" y="685800"/>
            <a:ext cx="5156462" cy="73866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Software Requirements </a:t>
            </a:r>
          </a:p>
          <a:p>
            <a:endParaRPr lang="en-IN" dirty="0"/>
          </a:p>
        </p:txBody>
      </p:sp>
    </p:spTree>
    <p:extLst>
      <p:ext uri="{BB962C8B-B14F-4D97-AF65-F5344CB8AC3E}">
        <p14:creationId xmlns:p14="http://schemas.microsoft.com/office/powerpoint/2010/main" val="3070925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f03431380_win32">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1147</Words>
  <Application>Microsoft Office PowerPoint</Application>
  <PresentationFormat>Widescreen</PresentationFormat>
  <Paragraphs>132</Paragraphs>
  <Slides>24</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Times New Roman</vt:lpstr>
      <vt:lpstr>Arial</vt:lpstr>
      <vt:lpstr>Anta</vt:lpstr>
      <vt:lpstr>Noto Sans Symbols</vt:lpstr>
      <vt:lpstr>tf03431380_win32</vt:lpstr>
      <vt:lpstr>Contents</vt:lpstr>
      <vt:lpstr>Problem Definition</vt:lpstr>
      <vt:lpstr>Scope</vt:lpstr>
      <vt:lpstr>Objectives</vt:lpstr>
      <vt:lpstr>Literature Survey</vt:lpstr>
      <vt:lpstr>PowerPoint Presentation</vt:lpstr>
      <vt:lpstr>System Architecture Diagram </vt:lpstr>
      <vt:lpstr>Experimental Setup</vt:lpstr>
      <vt:lpstr>PowerPoint Presentation</vt:lpstr>
      <vt:lpstr>Performance Parameters</vt:lpstr>
      <vt:lpstr>Efficiency </vt:lpstr>
      <vt:lpstr>Tools And Technology </vt:lpstr>
      <vt:lpstr>Testing</vt:lpstr>
      <vt:lpstr>Results</vt:lpstr>
      <vt:lpstr>Results</vt:lpstr>
      <vt:lpstr>Results</vt:lpstr>
      <vt:lpstr>Results</vt:lpstr>
      <vt:lpstr>Results</vt:lpstr>
      <vt:lpstr>Results</vt:lpstr>
      <vt:lpstr>Results</vt:lpstr>
      <vt:lpstr>Paper Publication Details </vt:lpstr>
      <vt:lpstr>Conclusion</vt:lpstr>
      <vt:lpstr>Future Scope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itdept</dc:creator>
  <cp:lastModifiedBy>Akshat Patil</cp:lastModifiedBy>
  <cp:revision>35</cp:revision>
  <dcterms:created xsi:type="dcterms:W3CDTF">2021-02-09T13:55:32Z</dcterms:created>
  <dcterms:modified xsi:type="dcterms:W3CDTF">2025-06-26T09:51:49Z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