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sGRV3klA/YI8TGvIljI3jtoQw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52"/>
      </p:cViewPr>
      <p:guideLst>
        <p:guide orient="horz" pos="16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531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787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728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0057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4590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8883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315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8769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21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742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83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237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136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660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8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722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120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1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2052178" y="624548"/>
            <a:ext cx="4448515" cy="185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NEPLOY</a:t>
            </a:r>
            <a:r>
              <a:rPr lang="en-GB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4426003" y="2490650"/>
            <a:ext cx="2835409" cy="1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 dirty="0">
                <a:solidFill>
                  <a:schemeClr val="tx1"/>
                </a:solidFill>
                <a:latin typeface="+mj-lt"/>
              </a:rPr>
              <a:t>                                                   </a:t>
            </a:r>
            <a:r>
              <a:rPr lang="en-GB" b="1" i="1" dirty="0">
                <a:solidFill>
                  <a:schemeClr val="tx1"/>
                </a:solidFill>
                <a:latin typeface="+mj-lt"/>
              </a:rPr>
              <a:t>Designed and Developed By :</a:t>
            </a:r>
            <a:endParaRPr lang="ta-IN" b="1" i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i="1" dirty="0">
                <a:solidFill>
                  <a:schemeClr val="tx1"/>
                </a:solidFill>
                <a:latin typeface="+mj-lt"/>
              </a:rPr>
              <a:t>                                                            			Lokeshwaran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i="1" dirty="0">
                <a:solidFill>
                  <a:schemeClr val="tx1"/>
                </a:solidFill>
                <a:latin typeface="+mj-lt"/>
              </a:rPr>
              <a:t>                                                                			Kaushik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i="1" dirty="0">
                <a:solidFill>
                  <a:schemeClr val="tx1"/>
                </a:solidFill>
                <a:latin typeface="+mj-lt"/>
              </a:rPr>
              <a:t>                                                                			Akshat </a:t>
            </a:r>
            <a:r>
              <a:rPr lang="en-GB" i="1" dirty="0" err="1">
                <a:solidFill>
                  <a:schemeClr val="tx1"/>
                </a:solidFill>
                <a:latin typeface="+mj-lt"/>
              </a:rPr>
              <a:t>Sachan</a:t>
            </a:r>
            <a:endParaRPr i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i="1" dirty="0">
                <a:solidFill>
                  <a:schemeClr val="tx1"/>
                </a:solidFill>
                <a:latin typeface="+mj-lt"/>
              </a:rPr>
              <a:t>                                                                			Raghavendra K</a:t>
            </a:r>
            <a:endParaRPr i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 descr="A yellow rocket with a green circle and a letter on it&#10;&#10;Description automatically generated">
            <a:extLst>
              <a:ext uri="{FF2B5EF4-FFF2-40B4-BE49-F238E27FC236}">
                <a16:creationId xmlns:a16="http://schemas.microsoft.com/office/drawing/2014/main" id="{2C765CAA-6DF8-626F-89F9-6BA8335D0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45" y="2405844"/>
            <a:ext cx="1652066" cy="16520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b="1" dirty="0"/>
              <a:t>Project </a:t>
            </a:r>
            <a:r>
              <a:rPr lang="en-GB" b="1" dirty="0">
                <a:latin typeface="+mj-lt"/>
              </a:rPr>
              <a:t>Objective</a:t>
            </a:r>
            <a:endParaRPr b="1" dirty="0">
              <a:latin typeface="+mj-lt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body" idx="1"/>
          </p:nvPr>
        </p:nvSpPr>
        <p:spPr>
          <a:xfrm>
            <a:off x="2410112" y="1211350"/>
            <a:ext cx="6321600" cy="338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64705"/>
              <a:buNone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j-lt"/>
              </a:rPr>
              <a:t>Simplify NEO Blockchain smart contract development: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+mj-lt"/>
              </a:rPr>
              <a:t>Easy Setup: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j-lt"/>
              </a:rPr>
              <a:t> Eliminate environment setup barriers for new developers.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+mj-lt"/>
              </a:rPr>
              <a:t>Effortless Workflow: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j-lt"/>
              </a:rPr>
              <a:t> Streamline smart contract coding like WordPress did for websites.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+mj-lt"/>
              </a:rPr>
              <a:t>Smooth Deployment: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j-lt"/>
              </a:rPr>
              <a:t> Utilize Kubernetes for seamless compilation, deployment, and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+mj-lt"/>
              </a:rPr>
              <a:t>User-Friendly: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j-lt"/>
              </a:rPr>
              <a:t> Provide an intuitive interface for interacting with backend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+mj-lt"/>
              </a:rPr>
              <a:t>AI-Driven Optimization: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+mj-lt"/>
              </a:rPr>
              <a:t> Enhance code review with machine learning-based suggestions.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64705"/>
              <a:buNone/>
            </a:pPr>
            <a:endParaRPr lang="en-US" sz="1400" dirty="0">
              <a:solidFill>
                <a:srgbClr val="374151"/>
              </a:solidFill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64705"/>
              <a:buNone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+mj-lt"/>
              </a:rPr>
              <a:t>Make NEO smart contract development as intuitive as building a static website.</a:t>
            </a:r>
            <a:endParaRPr sz="14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l="13510"/>
          <a:stretch/>
        </p:blipFill>
        <p:spPr>
          <a:xfrm>
            <a:off x="487680" y="1599565"/>
            <a:ext cx="1912620" cy="1945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2242820" y="620748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b="1" dirty="0">
                <a:latin typeface="+mj-lt"/>
              </a:rPr>
              <a:t>Solution Approach</a:t>
            </a:r>
            <a:endParaRPr b="1" dirty="0">
              <a:latin typeface="+mj-lt"/>
            </a:endParaRPr>
          </a:p>
        </p:txBody>
      </p:sp>
      <p:sp>
        <p:nvSpPr>
          <p:cNvPr id="86" name="Google Shape;86;p3"/>
          <p:cNvSpPr txBox="1">
            <a:spLocks noGrp="1"/>
          </p:cNvSpPr>
          <p:nvPr>
            <p:ph type="body" idx="1"/>
          </p:nvPr>
        </p:nvSpPr>
        <p:spPr>
          <a:xfrm>
            <a:off x="2242820" y="1005205"/>
            <a:ext cx="6636385" cy="300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solution mainly focuses and provide the salient features as listed below </a:t>
            </a:r>
            <a:endParaRPr sz="1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-GB" sz="1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Kubernetes to containerize the backend environment, exposing endpoint to the UI.</a:t>
            </a:r>
            <a:endParaRPr sz="1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-GB" sz="1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The frontend is developed using JavaScript, providing a seamless interface for users to interact with the </a:t>
            </a:r>
            <a:r>
              <a:rPr lang="en-GB" sz="140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backend's</a:t>
            </a:r>
            <a:r>
              <a:rPr lang="en-GB" sz="1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exposed endpoints.</a:t>
            </a:r>
            <a:endParaRPr sz="1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-GB" sz="1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ML model that reviews the smart contract code.</a:t>
            </a:r>
            <a:endParaRPr sz="1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-GB" sz="1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User can leverage and compile smart contract on UI.</a:t>
            </a:r>
            <a:endParaRPr sz="1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" y="2142490"/>
            <a:ext cx="2040890" cy="1363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i="0" dirty="0">
                <a:effectLst/>
                <a:latin typeface="+mj-lt"/>
              </a:rPr>
              <a:t>Future </a:t>
            </a:r>
            <a:r>
              <a:rPr lang="en-US" b="1" i="0" dirty="0" err="1">
                <a:effectLst/>
                <a:latin typeface="+mj-lt"/>
              </a:rPr>
              <a:t>Neploy</a:t>
            </a:r>
            <a:r>
              <a:rPr lang="en-US" b="1" i="0" dirty="0">
                <a:effectLst/>
                <a:latin typeface="+mj-lt"/>
              </a:rPr>
              <a:t> Enhancements</a:t>
            </a:r>
            <a:endParaRPr b="1" dirty="0">
              <a:latin typeface="+mj-lt"/>
            </a:endParaRPr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1"/>
          </p:nvPr>
        </p:nvSpPr>
        <p:spPr>
          <a:xfrm>
            <a:off x="307975" y="1211574"/>
            <a:ext cx="5510100" cy="3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+mj-lt"/>
              </a:rPr>
              <a:t>Smart Contract Deployment: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 Simplify deployment on NEO blockchain.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+mj-lt"/>
              </a:rPr>
              <a:t>Testing Enhancement: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 Integrated testing for contracts.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+mj-lt"/>
              </a:rPr>
              <a:t>Private Nodes: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 Simulate controlled network conditions.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+mj-lt"/>
              </a:rPr>
              <a:t>Smart Contract Co-Pilot: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 Real-time coding assistance.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+mj-lt"/>
              </a:rPr>
              <a:t>Multi-Language Support: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 Extend to C#, Java, JS, Golang.</a:t>
            </a: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l="4514" t="3756" r="-2102" b="2312"/>
          <a:stretch/>
        </p:blipFill>
        <p:spPr>
          <a:xfrm>
            <a:off x="5715000" y="1211580"/>
            <a:ext cx="3006725" cy="301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b="1" dirty="0"/>
              <a:t>Technology Stack</a:t>
            </a:r>
            <a:endParaRPr b="1" dirty="0"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960504" y="1403675"/>
            <a:ext cx="747153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 dirty="0">
                <a:latin typeface="+mj-lt"/>
              </a:rPr>
              <a:t>Machine Learning  </a:t>
            </a:r>
            <a:endParaRPr sz="1600" dirty="0"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 dirty="0">
                <a:latin typeface="+mj-lt"/>
              </a:rPr>
              <a:t>Python</a:t>
            </a:r>
            <a:endParaRPr sz="1600" dirty="0"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 dirty="0">
                <a:latin typeface="+mj-lt"/>
              </a:rPr>
              <a:t>JavaScript </a:t>
            </a:r>
            <a:endParaRPr sz="1600" dirty="0"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 dirty="0">
                <a:latin typeface="+mj-lt"/>
              </a:rPr>
              <a:t>CSS</a:t>
            </a:r>
            <a:endParaRPr sz="1600" dirty="0"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 dirty="0">
                <a:latin typeface="+mj-lt"/>
              </a:rPr>
              <a:t>HTML </a:t>
            </a:r>
            <a:endParaRPr sz="1600" dirty="0"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600" dirty="0" err="1">
                <a:latin typeface="+mj-lt"/>
              </a:rPr>
              <a:t>Dockerfile</a:t>
            </a:r>
            <a:endParaRPr sz="1600" dirty="0">
              <a:latin typeface="+mj-lt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9198" y="1221740"/>
            <a:ext cx="2986405" cy="135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2750" y="2783570"/>
            <a:ext cx="2019300" cy="181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2922762" y="575950"/>
            <a:ext cx="2240906" cy="63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3200" b="1" dirty="0"/>
              <a:t>THANK YOU</a:t>
            </a:r>
            <a:endParaRPr sz="3200" b="1" dirty="0"/>
          </a:p>
        </p:txBody>
      </p:sp>
      <p:sp>
        <p:nvSpPr>
          <p:cNvPr id="108" name="Google Shape;108;p7"/>
          <p:cNvSpPr txBox="1">
            <a:spLocks noGrp="1"/>
          </p:cNvSpPr>
          <p:nvPr>
            <p:ph type="body" idx="1"/>
          </p:nvPr>
        </p:nvSpPr>
        <p:spPr>
          <a:xfrm>
            <a:off x="3178513" y="2083763"/>
            <a:ext cx="1739266" cy="93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243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Algerian</vt:lpstr>
      <vt:lpstr>Lato</vt:lpstr>
      <vt:lpstr>Wingdings 3</vt:lpstr>
      <vt:lpstr>Trebuchet MS</vt:lpstr>
      <vt:lpstr>Facet</vt:lpstr>
      <vt:lpstr>NEPLOY </vt:lpstr>
      <vt:lpstr>Project Objective</vt:lpstr>
      <vt:lpstr>Solution Approach</vt:lpstr>
      <vt:lpstr>Future Neploy Enhancements</vt:lpstr>
      <vt:lpstr>Technology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NEPLOY </dc:title>
  <cp:lastModifiedBy>Lokeshwaran Boopathy</cp:lastModifiedBy>
  <cp:revision>10</cp:revision>
  <dcterms:created xsi:type="dcterms:W3CDTF">2023-08-27T05:14:46Z</dcterms:created>
  <dcterms:modified xsi:type="dcterms:W3CDTF">2023-08-27T09:50:44Z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1033-5.4.4.8063</vt:lpwstr>
  </property>
</Properties>
</file>