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5816" y="-3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67D7-4239-B308-8B65-F1F25BC8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8603-DAD2-2D52-AD07-4AFD72256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6088-E1E4-F7F6-3CC3-B4EB46AF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AE80-140C-F914-DFE2-BF761C3A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34DA-439D-20F7-D767-026364F9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00C6-1E28-3AD1-0FAA-788C43DA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72DD-0253-179D-7FB3-5D138400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416B-234C-A294-1727-7B929A42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5D3C-0C55-AAD0-30AB-DA10D1B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E3BB-2E44-AE5D-1888-0CB1AF43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EB328-BE8B-68AC-8471-8E9A4EA9D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2412-CF4D-BC92-26B4-EA060813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5831-1EC0-6B52-1C00-74741C20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9E73-39BA-213D-0A55-55E9E9BF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0BD5-F5CA-CECB-070F-69A75DA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312F-DC14-A744-C890-BAF2B39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06FD-2535-6CFF-9C3F-019633C6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2FEB-7F93-1143-90B9-271319B2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4F8D-1034-D157-C1BB-883B05AC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1492-AC05-00D6-1FFB-7CB9CF89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0774-6DDA-3496-7604-74A02E9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3964-93CF-9601-E630-E907BDCD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A580-545B-B8A6-D275-A567A270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3761-657D-96D9-D8CA-A35F777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6D2A-2A0C-384E-5781-A2EA2F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D20-183A-2B95-402B-85EB196B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88C2-FA65-1C6D-9204-1200EF19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E321-DD84-2A33-D8E0-D8C5B582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29A8-6705-6451-F209-7EEE1BEE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1E3D5-FB7F-7042-C5AE-E034BA2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B5489-2031-34F6-36FC-B2A4CAC4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152F-EAEB-F61D-8E36-F124B2E7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67F66-7CB2-96C1-3C22-393E62A5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989E-62B3-D232-6BA7-8F91FA3A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52AE3-3F8C-8813-B7B4-55A97247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F556-572C-0D79-4785-F5879EAC5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AD42-6236-A563-D063-E2AACD2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8761A-4AFB-0B9D-CB0B-F110403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A8AD-A67F-8938-3452-C1FF83AF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33FE-134A-7437-618A-48DD1A07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BC43C-8259-4FAF-6279-A58FA8C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799D5-9D70-B713-7D8F-7B431EF4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5956-50F8-FA0C-873B-DAAD2CB5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0C6E1-DD45-FDFB-AB1B-611DD88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4DE3F-65FB-D5B9-3EBD-AAD39D57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CBAC-93EF-3AF3-34F5-F164A279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04E3-9D24-8D3B-75E1-028C0E99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CEDD-F333-3FB6-575A-E69459CD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4B6F2-67FB-60DF-4CDC-BC911A497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E9A2-2D63-3BDE-7F5D-BE4D5B62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9D33-4AB3-667A-3980-DC4C5D2A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BBAB2-572C-B2E6-DAC0-7B25CB19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4612-28FA-3CCC-0876-A2814AC5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609CD-0591-9CFB-C197-CD3FB9DA3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B4A2-FF31-FD5B-8E13-AD58A249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5A6C-4374-5021-CA9B-8555D443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E7C1E-17ED-AB66-80C2-6BA22FFA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BC28E-706B-A1C8-9435-237000C2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1FF99-9E04-1F44-6318-25E0D58D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660F-8AE9-CC9F-A1BF-318B82E3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8650-1199-C8D5-5DD2-E061BB782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1FF5-2375-424A-A590-7251C0A7242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96F0-90B1-4F64-CE24-6BAD2AC8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3A58-62B3-C165-4C7D-6575CD85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3C36-6DAF-4CCD-AD6B-699E7518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D56EFE7-57F0-EEE0-3FAB-1F12EFC3EED3}"/>
              </a:ext>
            </a:extLst>
          </p:cNvPr>
          <p:cNvGrpSpPr/>
          <p:nvPr/>
        </p:nvGrpSpPr>
        <p:grpSpPr>
          <a:xfrm>
            <a:off x="385863" y="1112981"/>
            <a:ext cx="15957223" cy="4632037"/>
            <a:chOff x="385863" y="1112981"/>
            <a:chExt cx="15957223" cy="46320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D22D849-4F18-C1C9-0246-082556C341FB}"/>
                </a:ext>
              </a:extLst>
            </p:cNvPr>
            <p:cNvGrpSpPr/>
            <p:nvPr/>
          </p:nvGrpSpPr>
          <p:grpSpPr>
            <a:xfrm>
              <a:off x="385863" y="1434312"/>
              <a:ext cx="2560320" cy="3989376"/>
              <a:chOff x="4668095" y="513183"/>
              <a:chExt cx="2560320" cy="3989376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185B1A7-78CB-29AF-8354-F7650F732D28}"/>
                  </a:ext>
                </a:extLst>
              </p:cNvPr>
              <p:cNvSpPr/>
              <p:nvPr/>
            </p:nvSpPr>
            <p:spPr>
              <a:xfrm rot="10800000">
                <a:off x="4668095" y="513183"/>
                <a:ext cx="2560320" cy="3989376"/>
              </a:xfrm>
              <a:custGeom>
                <a:avLst/>
                <a:gdLst>
                  <a:gd name="connsiteX0" fmla="*/ 1280160 w 2560320"/>
                  <a:gd name="connsiteY0" fmla="*/ 5177200 h 5177200"/>
                  <a:gd name="connsiteX1" fmla="*/ 0 w 2560320"/>
                  <a:gd name="connsiteY1" fmla="*/ 3499091 h 5177200"/>
                  <a:gd name="connsiteX2" fmla="*/ 6609 w 2560320"/>
                  <a:gd name="connsiteY2" fmla="*/ 3327514 h 5177200"/>
                  <a:gd name="connsiteX3" fmla="*/ 11229 w 2560320"/>
                  <a:gd name="connsiteY3" fmla="*/ 3287832 h 5177200"/>
                  <a:gd name="connsiteX4" fmla="*/ 16018 w 2560320"/>
                  <a:gd name="connsiteY4" fmla="*/ 3246694 h 5177200"/>
                  <a:gd name="connsiteX5" fmla="*/ 383929 w 2560320"/>
                  <a:gd name="connsiteY5" fmla="*/ 2301792 h 5177200"/>
                  <a:gd name="connsiteX6" fmla="*/ 1280161 w 2560320"/>
                  <a:gd name="connsiteY6" fmla="*/ 0 h 5177200"/>
                  <a:gd name="connsiteX7" fmla="*/ 2176396 w 2560320"/>
                  <a:gd name="connsiteY7" fmla="*/ 2301797 h 5177200"/>
                  <a:gd name="connsiteX8" fmla="*/ 2544300 w 2560320"/>
                  <a:gd name="connsiteY8" fmla="*/ 3246687 h 5177200"/>
                  <a:gd name="connsiteX9" fmla="*/ 2549091 w 2560320"/>
                  <a:gd name="connsiteY9" fmla="*/ 3287832 h 5177200"/>
                  <a:gd name="connsiteX10" fmla="*/ 2553711 w 2560320"/>
                  <a:gd name="connsiteY10" fmla="*/ 3327514 h 5177200"/>
                  <a:gd name="connsiteX11" fmla="*/ 2560320 w 2560320"/>
                  <a:gd name="connsiteY11" fmla="*/ 3499091 h 5177200"/>
                  <a:gd name="connsiteX12" fmla="*/ 1280160 w 2560320"/>
                  <a:gd name="connsiteY12" fmla="*/ 5177200 h 517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60320" h="5177200">
                    <a:moveTo>
                      <a:pt x="1280160" y="5177200"/>
                    </a:moveTo>
                    <a:cubicBezTo>
                      <a:pt x="573147" y="5177200"/>
                      <a:pt x="0" y="4425885"/>
                      <a:pt x="0" y="3499091"/>
                    </a:cubicBezTo>
                    <a:cubicBezTo>
                      <a:pt x="0" y="3441167"/>
                      <a:pt x="2239" y="3383927"/>
                      <a:pt x="6609" y="3327514"/>
                    </a:cubicBezTo>
                    <a:lnTo>
                      <a:pt x="11229" y="3287832"/>
                    </a:lnTo>
                    <a:lnTo>
                      <a:pt x="16018" y="3246694"/>
                    </a:lnTo>
                    <a:lnTo>
                      <a:pt x="383929" y="2301792"/>
                    </a:lnTo>
                    <a:lnTo>
                      <a:pt x="1280161" y="0"/>
                    </a:lnTo>
                    <a:lnTo>
                      <a:pt x="2176396" y="2301797"/>
                    </a:lnTo>
                    <a:lnTo>
                      <a:pt x="2544300" y="3246687"/>
                    </a:lnTo>
                    <a:lnTo>
                      <a:pt x="2549091" y="3287832"/>
                    </a:lnTo>
                    <a:lnTo>
                      <a:pt x="2553711" y="3327514"/>
                    </a:lnTo>
                    <a:cubicBezTo>
                      <a:pt x="2558081" y="3383927"/>
                      <a:pt x="2560320" y="3441167"/>
                      <a:pt x="2560320" y="3499091"/>
                    </a:cubicBezTo>
                    <a:cubicBezTo>
                      <a:pt x="2560320" y="4425885"/>
                      <a:pt x="1987173" y="5177200"/>
                      <a:pt x="1280160" y="5177200"/>
                    </a:cubicBezTo>
                    <a:close/>
                  </a:path>
                </a:pathLst>
              </a:custGeom>
              <a:noFill/>
              <a:ln w="2159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E2A8AC9-EAF0-BE70-C547-20172A37ED60}"/>
                  </a:ext>
                </a:extLst>
              </p:cNvPr>
              <p:cNvGrpSpPr/>
              <p:nvPr/>
            </p:nvGrpSpPr>
            <p:grpSpPr>
              <a:xfrm>
                <a:off x="4713814" y="1055917"/>
                <a:ext cx="2468880" cy="1828800"/>
                <a:chOff x="6011939" y="3011794"/>
                <a:chExt cx="1277763" cy="951934"/>
              </a:xfrm>
            </p:grpSpPr>
            <p:pic>
              <p:nvPicPr>
                <p:cNvPr id="13" name="Graphic 12" descr="Fork with solid fill">
                  <a:extLst>
                    <a:ext uri="{FF2B5EF4-FFF2-40B4-BE49-F238E27FC236}">
                      <a16:creationId xmlns:a16="http://schemas.microsoft.com/office/drawing/2014/main" id="{F0580248-19E7-E39F-CF9A-3F0F7FC8AC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6011939" y="30117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Spoon with solid fill">
                  <a:extLst>
                    <a:ext uri="{FF2B5EF4-FFF2-40B4-BE49-F238E27FC236}">
                      <a16:creationId xmlns:a16="http://schemas.microsoft.com/office/drawing/2014/main" id="{AEC5C5FE-F722-EAEA-17C2-87391CECF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6375302" y="3049328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243108-6FA6-7B07-2D74-457C85C29107}"/>
                </a:ext>
              </a:extLst>
            </p:cNvPr>
            <p:cNvSpPr txBox="1"/>
            <p:nvPr/>
          </p:nvSpPr>
          <p:spPr>
            <a:xfrm>
              <a:off x="3262806" y="1112981"/>
              <a:ext cx="13080280" cy="4632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rgbClr val="C00000"/>
                  </a:solidFill>
                  <a:latin typeface="Bahnschrift SemiCondensed" panose="020B0502040204020203" pitchFamily="34" charset="0"/>
                  <a:cs typeface="Raavi" panose="020B0502040204020203" pitchFamily="34" charset="0"/>
                </a:rPr>
                <a:t>Rasa Malang</a:t>
              </a:r>
            </a:p>
            <a:p>
              <a:r>
                <a:rPr lang="en-US" sz="9350" dirty="0">
                  <a:solidFill>
                    <a:srgbClr val="C00000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Uncover Culinary Gems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8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5861FF-A386-F575-7992-0A401DD8104E}"/>
              </a:ext>
            </a:extLst>
          </p:cNvPr>
          <p:cNvSpPr/>
          <p:nvPr/>
        </p:nvSpPr>
        <p:spPr>
          <a:xfrm>
            <a:off x="2936089" y="468500"/>
            <a:ext cx="4379053" cy="437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22D849-4F18-C1C9-0246-082556C341FB}"/>
              </a:ext>
            </a:extLst>
          </p:cNvPr>
          <p:cNvGrpSpPr/>
          <p:nvPr/>
        </p:nvGrpSpPr>
        <p:grpSpPr>
          <a:xfrm>
            <a:off x="3845455" y="592032"/>
            <a:ext cx="2560320" cy="3989376"/>
            <a:chOff x="4668095" y="513183"/>
            <a:chExt cx="2560320" cy="398937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85B1A7-78CB-29AF-8354-F7650F732D28}"/>
                </a:ext>
              </a:extLst>
            </p:cNvPr>
            <p:cNvSpPr/>
            <p:nvPr/>
          </p:nvSpPr>
          <p:spPr>
            <a:xfrm rot="10800000">
              <a:off x="4668095" y="513183"/>
              <a:ext cx="2560320" cy="3989376"/>
            </a:xfrm>
            <a:custGeom>
              <a:avLst/>
              <a:gdLst>
                <a:gd name="connsiteX0" fmla="*/ 1280160 w 2560320"/>
                <a:gd name="connsiteY0" fmla="*/ 5177200 h 5177200"/>
                <a:gd name="connsiteX1" fmla="*/ 0 w 2560320"/>
                <a:gd name="connsiteY1" fmla="*/ 3499091 h 5177200"/>
                <a:gd name="connsiteX2" fmla="*/ 6609 w 2560320"/>
                <a:gd name="connsiteY2" fmla="*/ 3327514 h 5177200"/>
                <a:gd name="connsiteX3" fmla="*/ 11229 w 2560320"/>
                <a:gd name="connsiteY3" fmla="*/ 3287832 h 5177200"/>
                <a:gd name="connsiteX4" fmla="*/ 16018 w 2560320"/>
                <a:gd name="connsiteY4" fmla="*/ 3246694 h 5177200"/>
                <a:gd name="connsiteX5" fmla="*/ 383929 w 2560320"/>
                <a:gd name="connsiteY5" fmla="*/ 2301792 h 5177200"/>
                <a:gd name="connsiteX6" fmla="*/ 1280161 w 2560320"/>
                <a:gd name="connsiteY6" fmla="*/ 0 h 5177200"/>
                <a:gd name="connsiteX7" fmla="*/ 2176396 w 2560320"/>
                <a:gd name="connsiteY7" fmla="*/ 2301797 h 5177200"/>
                <a:gd name="connsiteX8" fmla="*/ 2544300 w 2560320"/>
                <a:gd name="connsiteY8" fmla="*/ 3246687 h 5177200"/>
                <a:gd name="connsiteX9" fmla="*/ 2549091 w 2560320"/>
                <a:gd name="connsiteY9" fmla="*/ 3287832 h 5177200"/>
                <a:gd name="connsiteX10" fmla="*/ 2553711 w 2560320"/>
                <a:gd name="connsiteY10" fmla="*/ 3327514 h 5177200"/>
                <a:gd name="connsiteX11" fmla="*/ 2560320 w 2560320"/>
                <a:gd name="connsiteY11" fmla="*/ 3499091 h 5177200"/>
                <a:gd name="connsiteX12" fmla="*/ 1280160 w 2560320"/>
                <a:gd name="connsiteY12" fmla="*/ 5177200 h 51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60320" h="5177200">
                  <a:moveTo>
                    <a:pt x="1280160" y="5177200"/>
                  </a:moveTo>
                  <a:cubicBezTo>
                    <a:pt x="573147" y="5177200"/>
                    <a:pt x="0" y="4425885"/>
                    <a:pt x="0" y="3499091"/>
                  </a:cubicBezTo>
                  <a:cubicBezTo>
                    <a:pt x="0" y="3441167"/>
                    <a:pt x="2239" y="3383927"/>
                    <a:pt x="6609" y="3327514"/>
                  </a:cubicBezTo>
                  <a:lnTo>
                    <a:pt x="11229" y="3287832"/>
                  </a:lnTo>
                  <a:lnTo>
                    <a:pt x="16018" y="3246694"/>
                  </a:lnTo>
                  <a:lnTo>
                    <a:pt x="383929" y="2301792"/>
                  </a:lnTo>
                  <a:lnTo>
                    <a:pt x="1280161" y="0"/>
                  </a:lnTo>
                  <a:lnTo>
                    <a:pt x="2176396" y="2301797"/>
                  </a:lnTo>
                  <a:lnTo>
                    <a:pt x="2544300" y="3246687"/>
                  </a:lnTo>
                  <a:lnTo>
                    <a:pt x="2549091" y="3287832"/>
                  </a:lnTo>
                  <a:lnTo>
                    <a:pt x="2553711" y="3327514"/>
                  </a:lnTo>
                  <a:cubicBezTo>
                    <a:pt x="2558081" y="3383927"/>
                    <a:pt x="2560320" y="3441167"/>
                    <a:pt x="2560320" y="3499091"/>
                  </a:cubicBezTo>
                  <a:cubicBezTo>
                    <a:pt x="2560320" y="4425885"/>
                    <a:pt x="1987173" y="5177200"/>
                    <a:pt x="1280160" y="5177200"/>
                  </a:cubicBezTo>
                  <a:close/>
                </a:path>
              </a:pathLst>
            </a:custGeom>
            <a:noFill/>
            <a:ln w="2159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2A8AC9-EAF0-BE70-C547-20172A37ED60}"/>
                </a:ext>
              </a:extLst>
            </p:cNvPr>
            <p:cNvGrpSpPr/>
            <p:nvPr/>
          </p:nvGrpSpPr>
          <p:grpSpPr>
            <a:xfrm>
              <a:off x="4713814" y="1055917"/>
              <a:ext cx="2468880" cy="1828800"/>
              <a:chOff x="6011939" y="3011794"/>
              <a:chExt cx="1277763" cy="951934"/>
            </a:xfrm>
          </p:grpSpPr>
          <p:pic>
            <p:nvPicPr>
              <p:cNvPr id="13" name="Graphic 12" descr="Fork with solid fill">
                <a:extLst>
                  <a:ext uri="{FF2B5EF4-FFF2-40B4-BE49-F238E27FC236}">
                    <a16:creationId xmlns:a16="http://schemas.microsoft.com/office/drawing/2014/main" id="{F0580248-19E7-E39F-CF9A-3F0F7FC8A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900000">
                <a:off x="6011939" y="30117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Spoon with solid fill">
                <a:extLst>
                  <a:ext uri="{FF2B5EF4-FFF2-40B4-BE49-F238E27FC236}">
                    <a16:creationId xmlns:a16="http://schemas.microsoft.com/office/drawing/2014/main" id="{AEC5C5FE-F722-EAEA-17C2-87391CECF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8900000">
                <a:off x="6375302" y="3049328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10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5861FF-A386-F575-7992-0A401DD8104E}"/>
              </a:ext>
            </a:extLst>
          </p:cNvPr>
          <p:cNvSpPr/>
          <p:nvPr/>
        </p:nvSpPr>
        <p:spPr>
          <a:xfrm>
            <a:off x="2936089" y="468500"/>
            <a:ext cx="4379053" cy="4379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185B1A7-78CB-29AF-8354-F7650F732D28}"/>
              </a:ext>
            </a:extLst>
          </p:cNvPr>
          <p:cNvSpPr>
            <a:spLocks noChangeAspect="1"/>
          </p:cNvSpPr>
          <p:nvPr/>
        </p:nvSpPr>
        <p:spPr>
          <a:xfrm rot="10800000">
            <a:off x="6210159" y="4276608"/>
            <a:ext cx="195616" cy="304800"/>
          </a:xfrm>
          <a:custGeom>
            <a:avLst/>
            <a:gdLst>
              <a:gd name="connsiteX0" fmla="*/ 1280160 w 2560320"/>
              <a:gd name="connsiteY0" fmla="*/ 5177200 h 5177200"/>
              <a:gd name="connsiteX1" fmla="*/ 0 w 2560320"/>
              <a:gd name="connsiteY1" fmla="*/ 3499091 h 5177200"/>
              <a:gd name="connsiteX2" fmla="*/ 6609 w 2560320"/>
              <a:gd name="connsiteY2" fmla="*/ 3327514 h 5177200"/>
              <a:gd name="connsiteX3" fmla="*/ 11229 w 2560320"/>
              <a:gd name="connsiteY3" fmla="*/ 3287832 h 5177200"/>
              <a:gd name="connsiteX4" fmla="*/ 16018 w 2560320"/>
              <a:gd name="connsiteY4" fmla="*/ 3246694 h 5177200"/>
              <a:gd name="connsiteX5" fmla="*/ 383929 w 2560320"/>
              <a:gd name="connsiteY5" fmla="*/ 2301792 h 5177200"/>
              <a:gd name="connsiteX6" fmla="*/ 1280161 w 2560320"/>
              <a:gd name="connsiteY6" fmla="*/ 0 h 5177200"/>
              <a:gd name="connsiteX7" fmla="*/ 2176396 w 2560320"/>
              <a:gd name="connsiteY7" fmla="*/ 2301797 h 5177200"/>
              <a:gd name="connsiteX8" fmla="*/ 2544300 w 2560320"/>
              <a:gd name="connsiteY8" fmla="*/ 3246687 h 5177200"/>
              <a:gd name="connsiteX9" fmla="*/ 2549091 w 2560320"/>
              <a:gd name="connsiteY9" fmla="*/ 3287832 h 5177200"/>
              <a:gd name="connsiteX10" fmla="*/ 2553711 w 2560320"/>
              <a:gd name="connsiteY10" fmla="*/ 3327514 h 5177200"/>
              <a:gd name="connsiteX11" fmla="*/ 2560320 w 2560320"/>
              <a:gd name="connsiteY11" fmla="*/ 3499091 h 5177200"/>
              <a:gd name="connsiteX12" fmla="*/ 1280160 w 2560320"/>
              <a:gd name="connsiteY12" fmla="*/ 5177200 h 517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0320" h="5177200">
                <a:moveTo>
                  <a:pt x="1280160" y="5177200"/>
                </a:moveTo>
                <a:cubicBezTo>
                  <a:pt x="573147" y="5177200"/>
                  <a:pt x="0" y="4425885"/>
                  <a:pt x="0" y="3499091"/>
                </a:cubicBezTo>
                <a:cubicBezTo>
                  <a:pt x="0" y="3441167"/>
                  <a:pt x="2239" y="3383927"/>
                  <a:pt x="6609" y="3327514"/>
                </a:cubicBezTo>
                <a:lnTo>
                  <a:pt x="11229" y="3287832"/>
                </a:lnTo>
                <a:lnTo>
                  <a:pt x="16018" y="3246694"/>
                </a:lnTo>
                <a:lnTo>
                  <a:pt x="383929" y="2301792"/>
                </a:lnTo>
                <a:lnTo>
                  <a:pt x="1280161" y="0"/>
                </a:lnTo>
                <a:lnTo>
                  <a:pt x="2176396" y="2301797"/>
                </a:lnTo>
                <a:lnTo>
                  <a:pt x="2544300" y="3246687"/>
                </a:lnTo>
                <a:lnTo>
                  <a:pt x="2549091" y="3287832"/>
                </a:lnTo>
                <a:lnTo>
                  <a:pt x="2553711" y="3327514"/>
                </a:lnTo>
                <a:cubicBezTo>
                  <a:pt x="2558081" y="3383927"/>
                  <a:pt x="2560320" y="3441167"/>
                  <a:pt x="2560320" y="3499091"/>
                </a:cubicBezTo>
                <a:cubicBezTo>
                  <a:pt x="2560320" y="4425885"/>
                  <a:pt x="1987173" y="5177200"/>
                  <a:pt x="1280160" y="517720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 descr="Fork with solid fill">
            <a:extLst>
              <a:ext uri="{FF2B5EF4-FFF2-40B4-BE49-F238E27FC236}">
                <a16:creationId xmlns:a16="http://schemas.microsoft.com/office/drawing/2014/main" id="{F0580248-19E7-E39F-CF9A-3F0F7FC8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942724" y="4276608"/>
            <a:ext cx="306553" cy="304800"/>
          </a:xfrm>
          <a:prstGeom prst="rect">
            <a:avLst/>
          </a:prstGeom>
        </p:spPr>
      </p:pic>
      <p:pic>
        <p:nvPicPr>
          <p:cNvPr id="15" name="Graphic 14" descr="Spoon with solid fill">
            <a:extLst>
              <a:ext uri="{FF2B5EF4-FFF2-40B4-BE49-F238E27FC236}">
                <a16:creationId xmlns:a16="http://schemas.microsoft.com/office/drawing/2014/main" id="{AEC5C5FE-F722-EAEA-17C2-87391CECF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6282620" y="4336595"/>
            <a:ext cx="102196" cy="1016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DA4ECBD-B455-5888-EDB6-BB6F7BD28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3590" y="2048426"/>
            <a:ext cx="609600" cy="609600"/>
          </a:xfrm>
          <a:prstGeom prst="rect">
            <a:avLst/>
          </a:prstGeom>
        </p:spPr>
      </p:pic>
      <p:grpSp>
        <p:nvGrpSpPr>
          <p:cNvPr id="24" name="Graphic 5">
            <a:extLst>
              <a:ext uri="{FF2B5EF4-FFF2-40B4-BE49-F238E27FC236}">
                <a16:creationId xmlns:a16="http://schemas.microsoft.com/office/drawing/2014/main" id="{A55FB1E2-D1AB-E1E4-FC83-8CB3DF9F2F34}"/>
              </a:ext>
            </a:extLst>
          </p:cNvPr>
          <p:cNvGrpSpPr/>
          <p:nvPr/>
        </p:nvGrpSpPr>
        <p:grpSpPr>
          <a:xfrm>
            <a:off x="7936980" y="2484210"/>
            <a:ext cx="197712" cy="277792"/>
            <a:chOff x="7784580" y="2331810"/>
            <a:chExt cx="197712" cy="277792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9C5246-363F-DBEA-88DE-E9E1C26FF11A}"/>
                </a:ext>
              </a:extLst>
            </p:cNvPr>
            <p:cNvSpPr/>
            <p:nvPr/>
          </p:nvSpPr>
          <p:spPr>
            <a:xfrm>
              <a:off x="7796796" y="2331810"/>
              <a:ext cx="178250" cy="277792"/>
            </a:xfrm>
            <a:custGeom>
              <a:avLst/>
              <a:gdLst>
                <a:gd name="connsiteX0" fmla="*/ 88704 w 178250"/>
                <a:gd name="connsiteY0" fmla="*/ -294 h 277792"/>
                <a:gd name="connsiteX1" fmla="*/ 177829 w 178250"/>
                <a:gd name="connsiteY1" fmla="*/ 89748 h 277792"/>
                <a:gd name="connsiteX2" fmla="*/ 177368 w 178250"/>
                <a:gd name="connsiteY2" fmla="*/ 98954 h 277792"/>
                <a:gd name="connsiteX3" fmla="*/ 177048 w 178250"/>
                <a:gd name="connsiteY3" fmla="*/ 101084 h 277792"/>
                <a:gd name="connsiteX4" fmla="*/ 176714 w 178250"/>
                <a:gd name="connsiteY4" fmla="*/ 103291 h 277792"/>
                <a:gd name="connsiteX5" fmla="*/ 151099 w 178250"/>
                <a:gd name="connsiteY5" fmla="*/ 153991 h 277792"/>
                <a:gd name="connsiteX6" fmla="*/ 88704 w 178250"/>
                <a:gd name="connsiteY6" fmla="*/ 277498 h 277792"/>
                <a:gd name="connsiteX7" fmla="*/ 26308 w 178250"/>
                <a:gd name="connsiteY7" fmla="*/ 153991 h 277792"/>
                <a:gd name="connsiteX8" fmla="*/ 694 w 178250"/>
                <a:gd name="connsiteY8" fmla="*/ 103291 h 277792"/>
                <a:gd name="connsiteX9" fmla="*/ 361 w 178250"/>
                <a:gd name="connsiteY9" fmla="*/ 101084 h 277792"/>
                <a:gd name="connsiteX10" fmla="*/ 39 w 178250"/>
                <a:gd name="connsiteY10" fmla="*/ 98954 h 277792"/>
                <a:gd name="connsiteX11" fmla="*/ -421 w 178250"/>
                <a:gd name="connsiteY11" fmla="*/ 89748 h 277792"/>
                <a:gd name="connsiteX12" fmla="*/ 88704 w 178250"/>
                <a:gd name="connsiteY12" fmla="*/ -294 h 27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8250" h="277792">
                  <a:moveTo>
                    <a:pt x="88704" y="-294"/>
                  </a:moveTo>
                  <a:cubicBezTo>
                    <a:pt x="137927" y="-294"/>
                    <a:pt x="177829" y="40019"/>
                    <a:pt x="177829" y="89748"/>
                  </a:cubicBezTo>
                  <a:cubicBezTo>
                    <a:pt x="177829" y="92856"/>
                    <a:pt x="177673" y="95928"/>
                    <a:pt x="177368" y="98954"/>
                  </a:cubicBezTo>
                  <a:lnTo>
                    <a:pt x="177048" y="101084"/>
                  </a:lnTo>
                  <a:lnTo>
                    <a:pt x="176714" y="103291"/>
                  </a:lnTo>
                  <a:lnTo>
                    <a:pt x="151099" y="153991"/>
                  </a:lnTo>
                  <a:lnTo>
                    <a:pt x="88704" y="277498"/>
                  </a:lnTo>
                  <a:lnTo>
                    <a:pt x="26308" y="153991"/>
                  </a:lnTo>
                  <a:lnTo>
                    <a:pt x="694" y="103291"/>
                  </a:lnTo>
                  <a:lnTo>
                    <a:pt x="361" y="101084"/>
                  </a:lnTo>
                  <a:lnTo>
                    <a:pt x="39" y="98954"/>
                  </a:lnTo>
                  <a:cubicBezTo>
                    <a:pt x="-265" y="95928"/>
                    <a:pt x="-421" y="92856"/>
                    <a:pt x="-421" y="89748"/>
                  </a:cubicBezTo>
                  <a:cubicBezTo>
                    <a:pt x="-421" y="40019"/>
                    <a:pt x="39482" y="-294"/>
                    <a:pt x="88704" y="-294"/>
                  </a:cubicBezTo>
                  <a:close/>
                </a:path>
              </a:pathLst>
            </a:custGeom>
            <a:solidFill>
              <a:schemeClr val="bg1"/>
            </a:solidFill>
            <a:ln w="1503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912957-4F4B-37FA-0CB0-D3E37EE5EEC7}"/>
                </a:ext>
              </a:extLst>
            </p:cNvPr>
            <p:cNvSpPr/>
            <p:nvPr/>
          </p:nvSpPr>
          <p:spPr>
            <a:xfrm rot="-2700000">
              <a:off x="7806994" y="2376484"/>
              <a:ext cx="109070" cy="108574"/>
            </a:xfrm>
            <a:custGeom>
              <a:avLst/>
              <a:gdLst>
                <a:gd name="connsiteX0" fmla="*/ 107111 w 109070"/>
                <a:gd name="connsiteY0" fmla="*/ 17821 h 108574"/>
                <a:gd name="connsiteX1" fmla="*/ 81228 w 109070"/>
                <a:gd name="connsiteY1" fmla="*/ 43428 h 108574"/>
                <a:gd name="connsiteX2" fmla="*/ 78538 w 109070"/>
                <a:gd name="connsiteY2" fmla="*/ 43428 h 108574"/>
                <a:gd name="connsiteX3" fmla="*/ 78538 w 109070"/>
                <a:gd name="connsiteY3" fmla="*/ 40752 h 108574"/>
                <a:gd name="connsiteX4" fmla="*/ 104420 w 109070"/>
                <a:gd name="connsiteY4" fmla="*/ 15018 h 108574"/>
                <a:gd name="connsiteX5" fmla="*/ 100832 w 109070"/>
                <a:gd name="connsiteY5" fmla="*/ 11451 h 108574"/>
                <a:gd name="connsiteX6" fmla="*/ 74950 w 109070"/>
                <a:gd name="connsiteY6" fmla="*/ 37185 h 108574"/>
                <a:gd name="connsiteX7" fmla="*/ 72259 w 109070"/>
                <a:gd name="connsiteY7" fmla="*/ 37185 h 108574"/>
                <a:gd name="connsiteX8" fmla="*/ 72259 w 109070"/>
                <a:gd name="connsiteY8" fmla="*/ 34510 h 108574"/>
                <a:gd name="connsiteX9" fmla="*/ 98141 w 109070"/>
                <a:gd name="connsiteY9" fmla="*/ 8776 h 108574"/>
                <a:gd name="connsiteX10" fmla="*/ 94554 w 109070"/>
                <a:gd name="connsiteY10" fmla="*/ 5208 h 108574"/>
                <a:gd name="connsiteX11" fmla="*/ 68543 w 109070"/>
                <a:gd name="connsiteY11" fmla="*/ 30815 h 108574"/>
                <a:gd name="connsiteX12" fmla="*/ 65853 w 109070"/>
                <a:gd name="connsiteY12" fmla="*/ 30815 h 108574"/>
                <a:gd name="connsiteX13" fmla="*/ 65853 w 109070"/>
                <a:gd name="connsiteY13" fmla="*/ 28140 h 108574"/>
                <a:gd name="connsiteX14" fmla="*/ 91735 w 109070"/>
                <a:gd name="connsiteY14" fmla="*/ 2533 h 108574"/>
                <a:gd name="connsiteX15" fmla="*/ 89429 w 109070"/>
                <a:gd name="connsiteY15" fmla="*/ 240 h 108574"/>
                <a:gd name="connsiteX16" fmla="*/ 63290 w 109070"/>
                <a:gd name="connsiteY16" fmla="*/ 20878 h 108574"/>
                <a:gd name="connsiteX17" fmla="*/ 55474 w 109070"/>
                <a:gd name="connsiteY17" fmla="*/ 39223 h 108574"/>
                <a:gd name="connsiteX18" fmla="*/ 54321 w 109070"/>
                <a:gd name="connsiteY18" fmla="*/ 47250 h 108574"/>
                <a:gd name="connsiteX19" fmla="*/ 2557 w 109070"/>
                <a:gd name="connsiteY19" fmla="*/ 95788 h 108574"/>
                <a:gd name="connsiteX20" fmla="*/ 2557 w 109070"/>
                <a:gd name="connsiteY20" fmla="*/ 106617 h 108574"/>
                <a:gd name="connsiteX21" fmla="*/ 13448 w 109070"/>
                <a:gd name="connsiteY21" fmla="*/ 106617 h 108574"/>
                <a:gd name="connsiteX22" fmla="*/ 62265 w 109070"/>
                <a:gd name="connsiteY22" fmla="*/ 55148 h 108574"/>
                <a:gd name="connsiteX23" fmla="*/ 70337 w 109070"/>
                <a:gd name="connsiteY23" fmla="*/ 54002 h 108574"/>
                <a:gd name="connsiteX24" fmla="*/ 88788 w 109070"/>
                <a:gd name="connsiteY24" fmla="*/ 46230 h 108574"/>
                <a:gd name="connsiteX25" fmla="*/ 109417 w 109070"/>
                <a:gd name="connsiteY25" fmla="*/ 20114 h 108574"/>
                <a:gd name="connsiteX26" fmla="*/ 107111 w 109070"/>
                <a:gd name="connsiteY26" fmla="*/ 17821 h 10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070" h="108574">
                  <a:moveTo>
                    <a:pt x="107111" y="17821"/>
                  </a:moveTo>
                  <a:lnTo>
                    <a:pt x="81228" y="43428"/>
                  </a:lnTo>
                  <a:cubicBezTo>
                    <a:pt x="80460" y="44192"/>
                    <a:pt x="79306" y="44192"/>
                    <a:pt x="78538" y="43428"/>
                  </a:cubicBezTo>
                  <a:cubicBezTo>
                    <a:pt x="77769" y="42663"/>
                    <a:pt x="77769" y="41517"/>
                    <a:pt x="78538" y="40752"/>
                  </a:cubicBezTo>
                  <a:lnTo>
                    <a:pt x="104420" y="15018"/>
                  </a:lnTo>
                  <a:lnTo>
                    <a:pt x="100832" y="11451"/>
                  </a:lnTo>
                  <a:lnTo>
                    <a:pt x="74950" y="37185"/>
                  </a:lnTo>
                  <a:cubicBezTo>
                    <a:pt x="74181" y="37949"/>
                    <a:pt x="73028" y="37949"/>
                    <a:pt x="72259" y="37185"/>
                  </a:cubicBezTo>
                  <a:cubicBezTo>
                    <a:pt x="71490" y="36421"/>
                    <a:pt x="71490" y="35274"/>
                    <a:pt x="72259" y="34510"/>
                  </a:cubicBezTo>
                  <a:lnTo>
                    <a:pt x="98141" y="8776"/>
                  </a:lnTo>
                  <a:lnTo>
                    <a:pt x="94554" y="5208"/>
                  </a:lnTo>
                  <a:lnTo>
                    <a:pt x="68543" y="30815"/>
                  </a:lnTo>
                  <a:cubicBezTo>
                    <a:pt x="67775" y="31580"/>
                    <a:pt x="66622" y="31580"/>
                    <a:pt x="65853" y="30815"/>
                  </a:cubicBezTo>
                  <a:cubicBezTo>
                    <a:pt x="65084" y="30051"/>
                    <a:pt x="65084" y="28904"/>
                    <a:pt x="65853" y="28140"/>
                  </a:cubicBezTo>
                  <a:lnTo>
                    <a:pt x="91735" y="2533"/>
                  </a:lnTo>
                  <a:lnTo>
                    <a:pt x="89429" y="240"/>
                  </a:lnTo>
                  <a:cubicBezTo>
                    <a:pt x="89429" y="240"/>
                    <a:pt x="74053" y="10177"/>
                    <a:pt x="63290" y="20878"/>
                  </a:cubicBezTo>
                  <a:cubicBezTo>
                    <a:pt x="56755" y="27376"/>
                    <a:pt x="54577" y="33745"/>
                    <a:pt x="55474" y="39223"/>
                  </a:cubicBezTo>
                  <a:cubicBezTo>
                    <a:pt x="55474" y="39223"/>
                    <a:pt x="56627" y="44319"/>
                    <a:pt x="54321" y="47250"/>
                  </a:cubicBezTo>
                  <a:lnTo>
                    <a:pt x="2557" y="95788"/>
                  </a:lnTo>
                  <a:cubicBezTo>
                    <a:pt x="-390" y="98718"/>
                    <a:pt x="-390" y="103559"/>
                    <a:pt x="2557" y="106617"/>
                  </a:cubicBezTo>
                  <a:cubicBezTo>
                    <a:pt x="5504" y="109547"/>
                    <a:pt x="10372" y="109547"/>
                    <a:pt x="13448" y="106617"/>
                  </a:cubicBezTo>
                  <a:lnTo>
                    <a:pt x="62265" y="55148"/>
                  </a:lnTo>
                  <a:cubicBezTo>
                    <a:pt x="65212" y="52855"/>
                    <a:pt x="70337" y="54002"/>
                    <a:pt x="70337" y="54002"/>
                  </a:cubicBezTo>
                  <a:cubicBezTo>
                    <a:pt x="75847" y="54893"/>
                    <a:pt x="82253" y="52728"/>
                    <a:pt x="88788" y="46230"/>
                  </a:cubicBezTo>
                  <a:cubicBezTo>
                    <a:pt x="98526" y="36293"/>
                    <a:pt x="109417" y="20114"/>
                    <a:pt x="109417" y="20114"/>
                  </a:cubicBezTo>
                  <a:lnTo>
                    <a:pt x="107111" y="17821"/>
                  </a:lnTo>
                  <a:close/>
                </a:path>
              </a:pathLst>
            </a:custGeom>
            <a:solidFill>
              <a:schemeClr val="bg1"/>
            </a:solidFill>
            <a:ln w="19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5B55E3-D277-57BA-9DBA-D492E6E8957A}"/>
                </a:ext>
              </a:extLst>
            </p:cNvPr>
            <p:cNvSpPr/>
            <p:nvPr/>
          </p:nvSpPr>
          <p:spPr>
            <a:xfrm rot="-2700000">
              <a:off x="7859311" y="2385020"/>
              <a:ext cx="102015" cy="101557"/>
            </a:xfrm>
            <a:custGeom>
              <a:avLst/>
              <a:gdLst>
                <a:gd name="connsiteX0" fmla="*/ 99804 w 102015"/>
                <a:gd name="connsiteY0" fmla="*/ 3059 h 101557"/>
                <a:gd name="connsiteX1" fmla="*/ 63543 w 102015"/>
                <a:gd name="connsiteY1" fmla="*/ 13887 h 101557"/>
                <a:gd name="connsiteX2" fmla="*/ 55727 w 102015"/>
                <a:gd name="connsiteY2" fmla="*/ 32233 h 101557"/>
                <a:gd name="connsiteX3" fmla="*/ 54574 w 102015"/>
                <a:gd name="connsiteY3" fmla="*/ 40259 h 101557"/>
                <a:gd name="connsiteX4" fmla="*/ 2810 w 102015"/>
                <a:gd name="connsiteY4" fmla="*/ 88797 h 101557"/>
                <a:gd name="connsiteX5" fmla="*/ 2810 w 102015"/>
                <a:gd name="connsiteY5" fmla="*/ 99626 h 101557"/>
                <a:gd name="connsiteX6" fmla="*/ 13701 w 102015"/>
                <a:gd name="connsiteY6" fmla="*/ 99626 h 101557"/>
                <a:gd name="connsiteX7" fmla="*/ 62518 w 102015"/>
                <a:gd name="connsiteY7" fmla="*/ 48157 h 101557"/>
                <a:gd name="connsiteX8" fmla="*/ 70590 w 102015"/>
                <a:gd name="connsiteY8" fmla="*/ 47011 h 101557"/>
                <a:gd name="connsiteX9" fmla="*/ 89041 w 102015"/>
                <a:gd name="connsiteY9" fmla="*/ 39239 h 101557"/>
                <a:gd name="connsiteX10" fmla="*/ 99804 w 102015"/>
                <a:gd name="connsiteY10" fmla="*/ 3059 h 10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015" h="101557">
                  <a:moveTo>
                    <a:pt x="99804" y="3059"/>
                  </a:moveTo>
                  <a:cubicBezTo>
                    <a:pt x="92885" y="-3948"/>
                    <a:pt x="74306" y="3186"/>
                    <a:pt x="63543" y="13887"/>
                  </a:cubicBezTo>
                  <a:cubicBezTo>
                    <a:pt x="57009" y="20385"/>
                    <a:pt x="54830" y="26754"/>
                    <a:pt x="55727" y="32233"/>
                  </a:cubicBezTo>
                  <a:cubicBezTo>
                    <a:pt x="55727" y="32233"/>
                    <a:pt x="56881" y="37329"/>
                    <a:pt x="54574" y="40259"/>
                  </a:cubicBezTo>
                  <a:lnTo>
                    <a:pt x="2810" y="88797"/>
                  </a:lnTo>
                  <a:cubicBezTo>
                    <a:pt x="-137" y="91727"/>
                    <a:pt x="-137" y="96568"/>
                    <a:pt x="2810" y="99626"/>
                  </a:cubicBezTo>
                  <a:cubicBezTo>
                    <a:pt x="5757" y="102556"/>
                    <a:pt x="10626" y="102556"/>
                    <a:pt x="13701" y="99626"/>
                  </a:cubicBezTo>
                  <a:lnTo>
                    <a:pt x="62518" y="48157"/>
                  </a:lnTo>
                  <a:cubicBezTo>
                    <a:pt x="65465" y="45864"/>
                    <a:pt x="70590" y="47011"/>
                    <a:pt x="70590" y="47011"/>
                  </a:cubicBezTo>
                  <a:cubicBezTo>
                    <a:pt x="76100" y="47903"/>
                    <a:pt x="82507" y="45737"/>
                    <a:pt x="89041" y="39239"/>
                  </a:cubicBezTo>
                  <a:cubicBezTo>
                    <a:pt x="99676" y="28411"/>
                    <a:pt x="106851" y="10065"/>
                    <a:pt x="99804" y="3059"/>
                  </a:cubicBezTo>
                  <a:close/>
                </a:path>
              </a:pathLst>
            </a:custGeom>
            <a:solidFill>
              <a:schemeClr val="bg1"/>
            </a:solidFill>
            <a:ln w="19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3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Light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ＩＧＮＡＳＩＵＳ Ｉａｎ Ｓａｖｉｏ Ｇｕｎａｗａｎ(is0532ps)</dc:creator>
  <cp:lastModifiedBy>ＩＧＮＡＳＩＵＳ Ｉａｎ Ｓａｖｉｏ Ｇｕｎａｗａｎ(is0532ps)</cp:lastModifiedBy>
  <cp:revision>13</cp:revision>
  <dcterms:created xsi:type="dcterms:W3CDTF">2023-11-26T15:23:35Z</dcterms:created>
  <dcterms:modified xsi:type="dcterms:W3CDTF">2023-12-13T15:24:18Z</dcterms:modified>
</cp:coreProperties>
</file>