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172C-8AE5-4CCE-A881-FBC42DBCB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C2B93-B2B6-4B0A-B116-26A87FC9C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527BC-0721-4F7B-B3C6-8AADC02F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ED01-85DC-4B26-96C6-33DFE7212FA9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EE45D-4DE5-4C91-811A-6241E7A7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DBF2-6962-452A-AEBC-B1EC72C7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74B9-0B15-4A0D-9EEB-665A33FD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3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329-7769-4B4D-AA4F-628583B6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20CAF-A968-4351-A54A-C9DCF2DD1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A9E52-0947-4FDB-971C-712D6C8C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ED01-85DC-4B26-96C6-33DFE7212FA9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6EB8-8BC2-41C4-B90B-FEDF6847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9EFE-0008-43FF-A939-81439418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74B9-0B15-4A0D-9EEB-665A33FD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0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508EF-DFE6-4257-9F07-8FE6D8D4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43333-2EBD-401D-9064-9076A8ACB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BA8D-6747-4B0C-9B4F-4CFC39C7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ED01-85DC-4B26-96C6-33DFE7212FA9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1294E-087E-441D-81D3-71045275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92D97-72BF-49FE-B8BF-FA790754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74B9-0B15-4A0D-9EEB-665A33FD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7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432D-119D-4243-9955-7C33BA84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04B0-3A7C-414E-8F23-C75ACA00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024E-5DA2-4C56-99B8-A7E58672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ED01-85DC-4B26-96C6-33DFE7212FA9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174D5-0F9B-4EEC-83D4-60BAE826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341F1-B06E-41E3-8938-09B267F0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74B9-0B15-4A0D-9EEB-665A33FD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0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3E0C-3FBF-4E24-B232-3DC2890B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87BA4-F732-48DE-A738-346C44AE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C620-731B-4412-96E6-8C77F5AA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ED01-85DC-4B26-96C6-33DFE7212FA9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385B4-1B2D-4C4A-AEAB-30A1B6BC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0E34-011E-4C99-B36D-B486F173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74B9-0B15-4A0D-9EEB-665A33FD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1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ED87-3F8A-489F-AA1D-938169D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93E7-A226-430B-A268-08D451438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0AAC7-8392-4F51-9839-340DFB912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97647-60F2-4E0E-97B5-BF35B476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ED01-85DC-4B26-96C6-33DFE7212FA9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D5E6-36EA-4BD7-90C1-096BA98D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DC7DE-E80A-4910-A7FC-4EE792E3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74B9-0B15-4A0D-9EEB-665A33FD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1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DD5-9EDF-4BCF-AF49-095CB808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06BEA-EC3A-4C67-8504-E2A9AFDD3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D4735-94A2-41E0-99DF-F0210759A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8B7E0-BFEB-4579-AEA8-4FDDD5DF0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96224-4C61-47A1-B509-53383CB26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5CFD0-FE66-472B-88E1-A9DFF7A5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ED01-85DC-4B26-96C6-33DFE7212FA9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30E68-DAB0-4D46-B180-843E0070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09AF4-EBC6-4BCF-9289-61237AAA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74B9-0B15-4A0D-9EEB-665A33FD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95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5E33-5EB1-4D6B-9B4D-7AABAE84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C938A-19B8-4539-93A1-EFA7D6FE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ED01-85DC-4B26-96C6-33DFE7212FA9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469B8-CA56-4831-B00C-34771DA9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DB9E1-82ED-4E69-8969-3AC14D92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74B9-0B15-4A0D-9EEB-665A33FD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5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817A-C059-4DCB-A154-001C629D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ED01-85DC-4B26-96C6-33DFE7212FA9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A0429-E778-40D7-B99E-345E012B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6F33-C62F-49DD-A6CD-0A9A3070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74B9-0B15-4A0D-9EEB-665A33FD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4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BB14-7427-4428-9E57-0DE52611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E160-82B0-4F48-A6D5-D70B7BA4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782C8-67B9-4DB3-99BF-9AC74CA01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5A815-12BF-4F7E-9A39-16B12455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ED01-85DC-4B26-96C6-33DFE7212FA9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E6ED4-A8EA-4FCC-A66E-FBBB935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D0E53-6E19-4D31-BDCB-B5FC2ADA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74B9-0B15-4A0D-9EEB-665A33FD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ABF3-B946-4C47-9F9E-51419A71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803F6-C5C2-4D91-98C2-5554C8AF9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E9DC0-2B33-44EF-9204-46E1ACFA5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074B5-2E15-4CDD-8C64-40DAC551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ED01-85DC-4B26-96C6-33DFE7212FA9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51690-70B2-4011-BEDD-D3003B8E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B716E-E1F5-4EC9-9F6B-8B7A7B2C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74B9-0B15-4A0D-9EEB-665A33FD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76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A665F-A353-4859-BB29-D242FB57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C1F3B-ECAB-48C4-A9E2-59648CCAC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9F4CE-44BD-4C7D-B12A-7F5AA25AC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FED01-85DC-4B26-96C6-33DFE7212FA9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0A5E-C038-4931-B215-C375EB055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B0393-7507-4AF3-B9CD-4EB71D862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74B9-0B15-4A0D-9EEB-665A33FD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91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C57D-0E70-4230-9071-131A7A31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Python Data Types</a:t>
            </a:r>
            <a:endParaRPr lang="en-IN" b="1" u="sng" dirty="0"/>
          </a:p>
        </p:txBody>
      </p:sp>
      <p:pic>
        <p:nvPicPr>
          <p:cNvPr id="5" name="Picture 2" descr="Python-data-type">
            <a:extLst>
              <a:ext uri="{FF2B5EF4-FFF2-40B4-BE49-F238E27FC236}">
                <a16:creationId xmlns:a16="http://schemas.microsoft.com/office/drawing/2014/main" id="{18FF4C0E-DEFC-4463-B51B-FDA9073A23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14" y="1825625"/>
            <a:ext cx="70827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3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75CB-08AE-427D-A7CC-A74D08A7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Booleans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9D69-B43F-408D-AEFD-79EA7142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in Python can have two values – True or False</a:t>
            </a:r>
          </a:p>
          <a:p>
            <a:r>
              <a:rPr lang="en-US" dirty="0"/>
              <a:t>Constants values and can be used to assign or compare </a:t>
            </a:r>
            <a:r>
              <a:rPr lang="en-US" dirty="0" err="1"/>
              <a:t>boolean</a:t>
            </a:r>
            <a:r>
              <a:rPr lang="en-US" dirty="0"/>
              <a:t> values</a:t>
            </a:r>
          </a:p>
          <a:p>
            <a:r>
              <a:rPr lang="en-IN" dirty="0"/>
              <a:t>condition = True</a:t>
            </a:r>
          </a:p>
          <a:p>
            <a:pPr marL="0" indent="0">
              <a:buNone/>
            </a:pPr>
            <a:r>
              <a:rPr lang="en-IN" dirty="0"/>
              <a:t>If condition: is equivalent to if condition == True :</a:t>
            </a:r>
          </a:p>
        </p:txBody>
      </p:sp>
    </p:spTree>
    <p:extLst>
      <p:ext uri="{BB962C8B-B14F-4D97-AF65-F5344CB8AC3E}">
        <p14:creationId xmlns:p14="http://schemas.microsoft.com/office/powerpoint/2010/main" val="30116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F06A-34ED-453B-9A30-ABEA3C9E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7B58-34CD-4B43-8C65-3A7E3BE99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in Python are classified using the following keywords.</a:t>
            </a:r>
          </a:p>
          <a:p>
            <a:pPr lvl="1"/>
            <a:r>
              <a:rPr lang="en-US" sz="2800" dirty="0"/>
              <a:t>int, float, and complex.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Python has a built-in function type() to determine the data type of a variable or the value.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Another built-in function </a:t>
            </a:r>
            <a:r>
              <a:rPr lang="en-US" dirty="0" err="1"/>
              <a:t>isinstance</a:t>
            </a:r>
            <a:r>
              <a:rPr lang="en-US" dirty="0"/>
              <a:t>() is there for testing the type of an object.</a:t>
            </a:r>
          </a:p>
          <a:p>
            <a:r>
              <a:rPr lang="en-US" dirty="0"/>
              <a:t>Integers in Python don’t have any size limitation as long as the required memory is available.</a:t>
            </a:r>
          </a:p>
          <a:p>
            <a:r>
              <a:rPr lang="en-US" dirty="0"/>
              <a:t>A float type number can have precision up to 15 decimal places.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80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F70E-63FA-4069-B03A-DF10B372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Strings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32D5-2A24-4481-AB20-A4FD2E3E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one or more characters enclosed within either single quotes ‘ or double quotes ” is considered as String</a:t>
            </a:r>
          </a:p>
          <a:p>
            <a:r>
              <a:rPr lang="en-US" dirty="0"/>
              <a:t>Strings are immutable. It means the memory will be allocated once and re-used thereafter.</a:t>
            </a:r>
          </a:p>
          <a:p>
            <a:r>
              <a:rPr lang="en-US" dirty="0"/>
              <a:t>Python allows slicing strings using a special square-bracket syntax to extract a substring.</a:t>
            </a:r>
          </a:p>
          <a:p>
            <a:r>
              <a:rPr lang="en-US" dirty="0"/>
              <a:t>Ordered sequence of characters</a:t>
            </a:r>
          </a:p>
          <a:p>
            <a:r>
              <a:rPr lang="en-US" dirty="0"/>
              <a:t>Example:-</a:t>
            </a:r>
          </a:p>
          <a:p>
            <a:pPr marL="0" indent="0">
              <a:buNone/>
            </a:pPr>
            <a:r>
              <a:rPr lang="en-US" dirty="0" err="1"/>
              <a:t>mystring</a:t>
            </a:r>
            <a:r>
              <a:rPr lang="en-US" dirty="0"/>
              <a:t> = ‘Python3’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32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0F94-7FF0-4C64-9A1D-BCCE8132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Bytes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586CE-E021-44F6-A909-F94385AF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Bytes are Immutable</a:t>
            </a:r>
          </a:p>
          <a:p>
            <a:r>
              <a:rPr lang="en-US" dirty="0"/>
              <a:t>It can store a sequence of bytes (each 8-bits) ranging from 0 to 255.</a:t>
            </a:r>
          </a:p>
          <a:p>
            <a:r>
              <a:rPr lang="en-US" dirty="0"/>
              <a:t>Byte objects contain a sequence of bytes whereas the strings store sequence of characters.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The bytes are machine-readable objects whereas the strings are just in human-readable form.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Since the byte is machine-readable, so they can be directly stored to the disk. Whereas the strings first need to encoded before getting on to the disk.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0" indent="0" algn="l" fontAlgn="base">
              <a:buNone/>
            </a:pPr>
            <a:r>
              <a:rPr lang="en-US" dirty="0" err="1"/>
              <a:t>emptyobject</a:t>
            </a:r>
            <a:r>
              <a:rPr lang="en-US" dirty="0"/>
              <a:t> = bytes(16)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58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7DD-3D49-4EE7-95DD-1CCD987F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Lists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06A9-79BD-48F4-AA58-989DBC63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Can store different data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Duplicate values are allowed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Order is retained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Indexing and slicing is possible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Mutable</a:t>
            </a: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A list can contain another list. Such a list is called as the nested list.</a:t>
            </a: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Python allows modifying a list or its elements via assignments as well as through the built-in list methods.</a:t>
            </a: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Example:-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alibri (Body)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 = [1,2,3,4,5]</a:t>
            </a:r>
            <a:endParaRPr lang="en-IN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7642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BAF3-8B38-43EA-A664-A1D29EAB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7744-093C-4C04-96E8-3A8BEADB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Can store different data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Duplicate values are allowed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Order is retained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Indexing and slicing is possible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Immutable.</a:t>
            </a:r>
          </a:p>
          <a:p>
            <a:r>
              <a:rPr lang="en-IN" dirty="0">
                <a:solidFill>
                  <a:srgbClr val="000000"/>
                </a:solidFill>
                <a:latin typeface="Calibri (Body)"/>
              </a:rPr>
              <a:t>Repetition in tuples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0000"/>
                </a:solidFill>
                <a:latin typeface="Calibri (Body)"/>
              </a:rPr>
              <a:t>Sample_tuple</a:t>
            </a:r>
            <a:r>
              <a:rPr lang="en-IN" dirty="0">
                <a:solidFill>
                  <a:srgbClr val="000000"/>
                </a:solidFill>
                <a:latin typeface="Calibri (Body)"/>
              </a:rPr>
              <a:t> = (‘Python’,)*3</a:t>
            </a:r>
          </a:p>
          <a:p>
            <a:r>
              <a:rPr lang="en-US" sz="2900" dirty="0">
                <a:solidFill>
                  <a:srgbClr val="000000"/>
                </a:solidFill>
                <a:latin typeface="Calibri (Body)"/>
              </a:rPr>
              <a:t>Python does not allow to modify a tuple after it is created. We can not add or remove any element later</a:t>
            </a:r>
          </a:p>
          <a:p>
            <a:r>
              <a:rPr lang="en-US" sz="2900" dirty="0">
                <a:solidFill>
                  <a:srgbClr val="000000"/>
                </a:solidFill>
                <a:latin typeface="Calibri (Body)"/>
              </a:rPr>
              <a:t>Python uses tuples to return multiple values from a function.</a:t>
            </a:r>
          </a:p>
          <a:p>
            <a:r>
              <a:rPr lang="en-US" sz="2900" dirty="0">
                <a:solidFill>
                  <a:srgbClr val="000000"/>
                </a:solidFill>
                <a:latin typeface="Calibri (Body)"/>
              </a:rPr>
              <a:t>Tuples are more lightweight than lists.</a:t>
            </a:r>
          </a:p>
          <a:p>
            <a:r>
              <a:rPr lang="en-US" sz="2900" dirty="0">
                <a:solidFill>
                  <a:srgbClr val="000000"/>
                </a:solidFill>
                <a:latin typeface="Calibri (Body)"/>
              </a:rPr>
              <a:t>It works as a single container to stuff multiple things.</a:t>
            </a:r>
          </a:p>
          <a:p>
            <a:r>
              <a:rPr lang="en-US" sz="2900" dirty="0">
                <a:solidFill>
                  <a:srgbClr val="000000"/>
                </a:solidFill>
                <a:latin typeface="Calibri (Body)"/>
              </a:rPr>
              <a:t>We can use them as a key in a dictionary.</a:t>
            </a:r>
          </a:p>
          <a:p>
            <a:r>
              <a:rPr lang="en-US" sz="2900" dirty="0">
                <a:solidFill>
                  <a:srgbClr val="000000"/>
                </a:solidFill>
                <a:latin typeface="Calibri (Body)"/>
              </a:rPr>
              <a:t>Example:</a:t>
            </a:r>
          </a:p>
          <a:p>
            <a:pPr marL="0" indent="0">
              <a:buNone/>
            </a:pPr>
            <a:r>
              <a:rPr lang="en-US" sz="2900" dirty="0" err="1">
                <a:solidFill>
                  <a:srgbClr val="000000"/>
                </a:solidFill>
                <a:latin typeface="Calibri (Body)"/>
              </a:rPr>
              <a:t>mytuple</a:t>
            </a:r>
            <a:r>
              <a:rPr lang="en-US" sz="2900" dirty="0">
                <a:solidFill>
                  <a:srgbClr val="000000"/>
                </a:solidFill>
                <a:latin typeface="Calibri (Body)"/>
              </a:rPr>
              <a:t> = (‘Python’,)</a:t>
            </a:r>
          </a:p>
          <a:p>
            <a:endParaRPr lang="en-IN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4757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7C0E-E733-4FF3-8E5C-F53991E6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Sets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0D11-29EA-4779-9A86-A6CF75EC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Can store different data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Duplicate values are not allowed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Order is not retained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Indexing and slicing is not possible</a:t>
            </a: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Supports mathematical operations like union, intersection, symmetric difference etc.</a:t>
            </a: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Example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alibri (Body)"/>
              </a:rPr>
              <a:t>myset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 = {1,2,’a’,’b’}</a:t>
            </a:r>
            <a:endParaRPr lang="en-IN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6185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8D7D-0F85-4DDC-9B37-6B4A2015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Dictionary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018B-68E1-4FEC-8835-BA65F9DFA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Can store different data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Order doesn’t matter here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Keys should be unique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Mutable</a:t>
            </a: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The dictionary solves the problem of efficiently storing a large data set. Python has made the dictionary object highly optimized for retrieving data.</a:t>
            </a: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syntax for creating dictionaries use braces {} where each item appears as a pair of keys and values.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Calibri (Body)"/>
              </a:rPr>
              <a:t>Python exposes following built-in dictionary functions.</a:t>
            </a:r>
          </a:p>
          <a:p>
            <a:pPr lvl="1" fontAlgn="base"/>
            <a:r>
              <a:rPr lang="en-US" sz="2800" dirty="0">
                <a:solidFill>
                  <a:srgbClr val="000000"/>
                </a:solidFill>
                <a:latin typeface="Calibri (Body)"/>
              </a:rPr>
              <a:t>keys() – It isolates the keys from a dictionary.</a:t>
            </a:r>
          </a:p>
          <a:p>
            <a:pPr lvl="1" fontAlgn="base"/>
            <a:r>
              <a:rPr lang="en-US" sz="2800" dirty="0">
                <a:solidFill>
                  <a:srgbClr val="000000"/>
                </a:solidFill>
                <a:latin typeface="Calibri (Body)"/>
              </a:rPr>
              <a:t>values() – It isolates the values from a dictionary.</a:t>
            </a:r>
          </a:p>
          <a:p>
            <a:pPr lvl="1" fontAlgn="base"/>
            <a:r>
              <a:rPr lang="en-US" sz="2800" dirty="0">
                <a:solidFill>
                  <a:srgbClr val="000000"/>
                </a:solidFill>
                <a:latin typeface="Calibri (Body)"/>
              </a:rPr>
              <a:t>items() – It returns the items in a list style of (key, value) pairs.</a:t>
            </a:r>
          </a:p>
          <a:p>
            <a:pPr fontAlgn="base"/>
            <a:r>
              <a:rPr lang="en-US" sz="3200" dirty="0">
                <a:solidFill>
                  <a:srgbClr val="000000"/>
                </a:solidFill>
                <a:latin typeface="Calibri (Body)"/>
              </a:rPr>
              <a:t>Example</a:t>
            </a:r>
          </a:p>
          <a:p>
            <a:pPr marL="0" indent="0" fontAlgn="base">
              <a:buNone/>
            </a:pPr>
            <a:r>
              <a:rPr lang="en-US" sz="3200" dirty="0" err="1">
                <a:solidFill>
                  <a:srgbClr val="000000"/>
                </a:solidFill>
                <a:latin typeface="Calibri (Body)"/>
              </a:rPr>
              <a:t>mydict</a:t>
            </a:r>
            <a:r>
              <a:rPr lang="en-US" sz="3200" dirty="0">
                <a:solidFill>
                  <a:srgbClr val="000000"/>
                </a:solidFill>
                <a:latin typeface="Calibri (Body)"/>
              </a:rPr>
              <a:t> = {‘key1’:’value1’, ‘key2’:’value2’}</a:t>
            </a: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19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600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Office Theme</vt:lpstr>
      <vt:lpstr>Python Data Types</vt:lpstr>
      <vt:lpstr>Booleans</vt:lpstr>
      <vt:lpstr>Numbers</vt:lpstr>
      <vt:lpstr>Strings</vt:lpstr>
      <vt:lpstr>Bytes</vt:lpstr>
      <vt:lpstr>Lists</vt:lpstr>
      <vt:lpstr>Tuples</vt:lpstr>
      <vt:lpstr>Sets</vt:lpstr>
      <vt:lpstr>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Vijayvergia</dc:creator>
  <cp:lastModifiedBy>Akshat Vijayvergia</cp:lastModifiedBy>
  <cp:revision>14</cp:revision>
  <dcterms:created xsi:type="dcterms:W3CDTF">2020-11-22T08:24:34Z</dcterms:created>
  <dcterms:modified xsi:type="dcterms:W3CDTF">2020-11-22T12:50:30Z</dcterms:modified>
</cp:coreProperties>
</file>