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14"/>
  </p:notesMasterIdLst>
  <p:sldIdLst>
    <p:sldId id="256" r:id="rId2"/>
    <p:sldId id="257" r:id="rId3"/>
    <p:sldId id="258" r:id="rId4"/>
    <p:sldId id="262" r:id="rId5"/>
    <p:sldId id="269" r:id="rId6"/>
    <p:sldId id="270" r:id="rId7"/>
    <p:sldId id="271" r:id="rId8"/>
    <p:sldId id="272" r:id="rId9"/>
    <p:sldId id="273" r:id="rId10"/>
    <p:sldId id="278" r:id="rId11"/>
    <p:sldId id="27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14-07-2021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D5C464-668C-47B2-AA21-0DA4F2E6829A}"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D5C464-668C-47B2-AA21-0DA4F2E6829A}"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5C464-668C-47B2-AA21-0DA4F2E6829A}"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CD5C464-668C-47B2-AA21-0DA4F2E6829A}" type="datetimeFigureOut">
              <a:rPr lang="en-IN" smtClean="0"/>
              <a:t>14-07-2021</a:t>
            </a:fld>
            <a:endParaRPr lang="en-IN"/>
          </a:p>
        </p:txBody>
      </p:sp>
      <p:sp>
        <p:nvSpPr>
          <p:cNvPr id="9" name="Slide Number Placeholder 8"/>
          <p:cNvSpPr>
            <a:spLocks noGrp="1"/>
          </p:cNvSpPr>
          <p:nvPr>
            <p:ph type="sldNum" sz="quarter" idx="11"/>
          </p:nvPr>
        </p:nvSpPr>
        <p:spPr/>
        <p:txBody>
          <a:bodyPr/>
          <a:lstStyle/>
          <a:p>
            <a:fld id="{87130472-FBD5-41A2-ADD6-A862F273732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7130472-FBD5-41A2-ADD6-A862F273732E}"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CD5C464-668C-47B2-AA21-0DA4F2E6829A}" type="datetimeFigureOut">
              <a:rPr lang="en-IN" smtClean="0"/>
              <a:t>14-07-2021</a:t>
            </a:fld>
            <a:endParaRPr lang="en-IN"/>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CUSTOMER RETENTION PROJECT</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Analysis</a:t>
            </a:r>
            <a:endParaRPr lang="en-IN" dirty="0"/>
          </a:p>
        </p:txBody>
      </p:sp>
      <p:sp>
        <p:nvSpPr>
          <p:cNvPr id="2" name="Content Placeholder 1"/>
          <p:cNvSpPr>
            <a:spLocks noGrp="1"/>
          </p:cNvSpPr>
          <p:nvPr>
            <p:ph idx="1"/>
          </p:nvPr>
        </p:nvSpPr>
        <p:spPr/>
        <p:txBody>
          <a:bodyPr/>
          <a:lstStyle/>
          <a:p>
            <a:r>
              <a:rPr lang="en-US" dirty="0" smtClean="0"/>
              <a:t>After all observation analysis </a:t>
            </a:r>
            <a:r>
              <a:rPr lang="en-US" dirty="0"/>
              <a:t>A</a:t>
            </a:r>
            <a:r>
              <a:rPr lang="en-US" dirty="0" smtClean="0"/>
              <a:t>mazon.in, flipkart.in were most reliable websites in every parameter and can be recommended easily to new customers.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429000"/>
            <a:ext cx="7704856" cy="3312368"/>
          </a:xfrm>
          <a:prstGeom prst="rect">
            <a:avLst/>
          </a:prstGeom>
        </p:spPr>
      </p:pic>
      <p:sp>
        <p:nvSpPr>
          <p:cNvPr id="5" name="Bent Arrow 4"/>
          <p:cNvSpPr/>
          <p:nvPr/>
        </p:nvSpPr>
        <p:spPr>
          <a:xfrm>
            <a:off x="1259632" y="3573016"/>
            <a:ext cx="864096" cy="15121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97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down)">
                                      <p:cBhvr>
                                        <p:cTn id="1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Conclusion </a:t>
            </a:r>
            <a:r>
              <a:rPr lang="en-US" dirty="0"/>
              <a:t>and next </a:t>
            </a:r>
            <a:r>
              <a:rPr lang="en-US" dirty="0" smtClean="0"/>
              <a:t>steps</a:t>
            </a:r>
            <a:br>
              <a:rPr lang="en-US" dirty="0" smtClean="0"/>
            </a:b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US" dirty="0" smtClean="0"/>
              <a:t>My key findings are the mostly parameters where customer get satisfied with maximum information, best quality of product, number of mode of payments with speedy delivery, ease of access  and after analysis Amazon.in and Flipkart.com are most reliable where customer gets satisfied with the number of parameter and these parameters will help companies for customer retention</a:t>
            </a:r>
            <a:endParaRPr lang="en-IN" dirty="0"/>
          </a:p>
          <a:p>
            <a:endParaRPr lang="en-IN" dirty="0"/>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dirty="0" smtClean="0"/>
              <a:t>Problem statement</a:t>
            </a:r>
          </a:p>
          <a:p>
            <a:r>
              <a:rPr lang="en-US" dirty="0" smtClean="0"/>
              <a:t>Executive summary</a:t>
            </a:r>
          </a:p>
          <a:p>
            <a:r>
              <a:rPr lang="en-US" dirty="0" smtClean="0"/>
              <a:t>EDA</a:t>
            </a:r>
          </a:p>
          <a:p>
            <a:r>
              <a:rPr lang="en-US" dirty="0" smtClean="0"/>
              <a:t>Tools</a:t>
            </a:r>
          </a:p>
          <a:p>
            <a:r>
              <a:rPr lang="en-US" dirty="0" smtClean="0"/>
              <a:t>Steps and </a:t>
            </a:r>
            <a:r>
              <a:rPr lang="en-US" dirty="0"/>
              <a:t>Visualization</a:t>
            </a:r>
          </a:p>
          <a:p>
            <a:r>
              <a:rPr lang="en-US" dirty="0" smtClean="0"/>
              <a:t>Analysis</a:t>
            </a:r>
          </a:p>
          <a:p>
            <a:r>
              <a:rPr lang="en-US" dirty="0" smtClean="0"/>
              <a:t>Conclusion and next steps</a:t>
            </a:r>
          </a:p>
        </p:txBody>
      </p:sp>
    </p:spTree>
    <p:extLst>
      <p:ext uri="{BB962C8B-B14F-4D97-AF65-F5344CB8AC3E}">
        <p14:creationId xmlns:p14="http://schemas.microsoft.com/office/powerpoint/2010/main" val="1584250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r>
              <a:rPr lang="en-IN" dirty="0" smtClean="0"/>
              <a:t>To give finding and conclusion in detailed analysis that </a:t>
            </a:r>
            <a:r>
              <a:rPr lang="en-IN" dirty="0"/>
              <a:t>indicate the e-retail success factors, which are very much critical for customer satisfaction.</a:t>
            </a:r>
            <a:endParaRPr lang="en-IN" b="1" dirty="0" smtClean="0"/>
          </a:p>
          <a:p>
            <a:r>
              <a:rPr lang="en-IN" dirty="0" smtClean="0"/>
              <a:t>Which variables can help the website/companies for customer retention.</a:t>
            </a:r>
            <a:endParaRPr lang="en-IN" dirty="0"/>
          </a:p>
          <a:p>
            <a:endParaRPr lang="en-US" dirty="0"/>
          </a:p>
          <a:p>
            <a:r>
              <a:rPr lang="en-US" dirty="0" smtClean="0"/>
              <a:t>Data source- </a:t>
            </a:r>
            <a:r>
              <a:rPr lang="en-IN" dirty="0" smtClean="0"/>
              <a:t>The </a:t>
            </a:r>
            <a:r>
              <a:rPr lang="en-IN" dirty="0"/>
              <a:t>research, references and data source I got for this </a:t>
            </a:r>
            <a:r>
              <a:rPr lang="en-IN" dirty="0" smtClean="0"/>
              <a:t>Customer retention project  </a:t>
            </a:r>
            <a:r>
              <a:rPr lang="en-IN" dirty="0"/>
              <a:t>from Flip </a:t>
            </a:r>
            <a:r>
              <a:rPr lang="en-IN" dirty="0" err="1"/>
              <a:t>robo</a:t>
            </a:r>
            <a:r>
              <a:rPr lang="en-IN" dirty="0"/>
              <a:t> technologies which guided me to get complete analysis through this project.</a:t>
            </a:r>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699247" y="2420888"/>
            <a:ext cx="7745505" cy="3600400"/>
          </a:xfrm>
        </p:spPr>
        <p:txBody>
          <a:bodyPr>
            <a:normAutofit fontScale="92500" lnSpcReduction="20000"/>
          </a:bodyPr>
          <a:lstStyle/>
          <a:p>
            <a:pPr marL="0" indent="0">
              <a:buNone/>
            </a:pPr>
            <a:r>
              <a:rPr lang="en-IN" b="1" dirty="0"/>
              <a:t> </a:t>
            </a:r>
            <a:endParaRPr lang="en-IN" dirty="0"/>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a:t>
            </a:r>
            <a:endParaRPr lang="en-US" dirty="0"/>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US" dirty="0"/>
              <a:t>there are no null values</a:t>
            </a:r>
            <a:endParaRPr lang="en-IN" dirty="0" smtClean="0"/>
          </a:p>
          <a:p>
            <a:r>
              <a:rPr lang="en-US" b="1" dirty="0"/>
              <a:t>most data type is object data type </a:t>
            </a:r>
            <a:r>
              <a:rPr lang="en-US" b="1" dirty="0" smtClean="0"/>
              <a:t>only,</a:t>
            </a:r>
            <a:r>
              <a:rPr lang="en-US" b="1" dirty="0"/>
              <a:t> There is only 1 numerical column present in the </a:t>
            </a:r>
            <a:r>
              <a:rPr lang="en-US" b="1" dirty="0" smtClean="0"/>
              <a:t>dataset, one column of pin code is numerical</a:t>
            </a:r>
          </a:p>
          <a:p>
            <a:r>
              <a:rPr lang="en-US" b="1" dirty="0"/>
              <a:t>There is 70 columns present in </a:t>
            </a:r>
            <a:r>
              <a:rPr lang="en-US" b="1" dirty="0" smtClean="0"/>
              <a:t>dataset and </a:t>
            </a:r>
            <a:r>
              <a:rPr lang="en-US" b="1" dirty="0" err="1" smtClean="0"/>
              <a:t>univariate</a:t>
            </a:r>
            <a:r>
              <a:rPr lang="en-US" b="1" dirty="0" smtClean="0"/>
              <a:t> analysis is done via count plot mostly using sea born package.</a:t>
            </a:r>
            <a:endParaRPr lang="en-IN" dirty="0"/>
          </a:p>
          <a:p>
            <a:endParaRPr lang="en-IN" dirty="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a:t>
            </a:r>
            <a:r>
              <a:rPr lang="en-IN" dirty="0" smtClean="0"/>
              <a:t>used-</a:t>
            </a:r>
          </a:p>
          <a:p>
            <a:r>
              <a:rPr lang="en-IN" sz="1800" b="1" dirty="0"/>
              <a:t>These packages were used for making lot of graph to check the effect on sale prices and for data cleaning and feature engineering</a:t>
            </a:r>
            <a:endParaRPr lang="en-IN" sz="1800" dirty="0"/>
          </a:p>
          <a:p>
            <a:endParaRPr lang="en-IN" dirty="0" smtClean="0"/>
          </a:p>
          <a:p>
            <a:pPr marL="0" lv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and Visualization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IN" dirty="0" smtClean="0"/>
          </a:p>
          <a:p>
            <a:r>
              <a:rPr lang="en-US" dirty="0" smtClean="0"/>
              <a:t>Above are all parameters that can be </a:t>
            </a:r>
            <a:r>
              <a:rPr lang="en-US" dirty="0" err="1" smtClean="0"/>
              <a:t>benificiary</a:t>
            </a:r>
            <a:r>
              <a:rPr lang="en-US" dirty="0" smtClean="0"/>
              <a:t> for the company for customer retention</a:t>
            </a:r>
            <a:endParaRPr lang="en-IN" dirty="0" smtClean="0"/>
          </a:p>
          <a:p>
            <a:pPr lvl="0"/>
            <a:endParaRPr lang="en-IN" dirty="0"/>
          </a:p>
          <a:p>
            <a:endParaRPr lang="en-IN" dirty="0"/>
          </a:p>
        </p:txBody>
      </p:sp>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204864"/>
            <a:ext cx="7992888" cy="2736304"/>
          </a:xfrm>
          <a:prstGeom prst="rect">
            <a:avLst/>
          </a:prstGeom>
        </p:spPr>
      </p:pic>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smtClean="0"/>
              <a:t>Summarising companies customer retention model parameters to have balanced customers</a:t>
            </a:r>
          </a:p>
          <a:p>
            <a:pPr marL="0" indent="0">
              <a:buNone/>
            </a:pPr>
            <a:endParaRPr lang="en-IN" dirty="0" smtClean="0"/>
          </a:p>
          <a:p>
            <a:pPr lvl="0"/>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573017"/>
            <a:ext cx="6725589" cy="3024336"/>
          </a:xfrm>
          <a:prstGeom prst="rect">
            <a:avLst/>
          </a:prstGeom>
        </p:spPr>
      </p:pic>
      <p:sp>
        <p:nvSpPr>
          <p:cNvPr id="8" name="Curved Right Arrow 7"/>
          <p:cNvSpPr/>
          <p:nvPr/>
        </p:nvSpPr>
        <p:spPr>
          <a:xfrm>
            <a:off x="251520" y="2852936"/>
            <a:ext cx="720080" cy="11521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smtClean="0"/>
              <a:t>Types- count plot were used mostly as data was categorical and observation were analysed for all.</a:t>
            </a:r>
          </a:p>
          <a:p>
            <a:pPr marL="0" indent="0">
              <a:buNone/>
            </a:pPr>
            <a:endParaRPr lang="en-IN" dirty="0" smtClean="0"/>
          </a:p>
          <a:p>
            <a:pPr lvl="0"/>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56992"/>
            <a:ext cx="8324059" cy="3501008"/>
          </a:xfrm>
          <a:prstGeom prst="rect">
            <a:avLst/>
          </a:prstGeom>
        </p:spPr>
      </p:pic>
      <p:sp>
        <p:nvSpPr>
          <p:cNvPr id="5" name="Bent Arrow 4"/>
          <p:cNvSpPr/>
          <p:nvPr/>
        </p:nvSpPr>
        <p:spPr>
          <a:xfrm>
            <a:off x="788339" y="3779322"/>
            <a:ext cx="1008112" cy="14401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584</TotalTime>
  <Words>309</Words>
  <Application>Microsoft Office PowerPoint</Application>
  <PresentationFormat>On-screen Show (4:3)</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CUSTOMER RETENTION PROJECT</vt:lpstr>
      <vt:lpstr>Agenda</vt:lpstr>
      <vt:lpstr>Problem statement</vt:lpstr>
      <vt:lpstr>Executive summary</vt:lpstr>
      <vt:lpstr>EDA</vt:lpstr>
      <vt:lpstr>Tools</vt:lpstr>
      <vt:lpstr>Steps and Visualization</vt:lpstr>
      <vt:lpstr>Visualization</vt:lpstr>
      <vt:lpstr>Visualization</vt:lpstr>
      <vt:lpstr>Analysis</vt:lpstr>
      <vt:lpstr> Conclusion and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HP</cp:lastModifiedBy>
  <cp:revision>36</cp:revision>
  <dcterms:created xsi:type="dcterms:W3CDTF">2020-10-05T06:06:49Z</dcterms:created>
  <dcterms:modified xsi:type="dcterms:W3CDTF">2021-07-14T16:59:15Z</dcterms:modified>
</cp:coreProperties>
</file>