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67" r:id="rId2"/>
    <p:sldId id="269" r:id="rId3"/>
    <p:sldId id="277" r:id="rId4"/>
    <p:sldId id="275" r:id="rId5"/>
    <p:sldId id="278" r:id="rId6"/>
    <p:sldId id="288" r:id="rId7"/>
    <p:sldId id="289" r:id="rId8"/>
    <p:sldId id="290" r:id="rId9"/>
    <p:sldId id="291" r:id="rId10"/>
    <p:sldId id="292" r:id="rId11"/>
    <p:sldId id="276" r:id="rId12"/>
    <p:sldId id="281" r:id="rId13"/>
    <p:sldId id="282" r:id="rId14"/>
    <p:sldId id="287" r:id="rId15"/>
    <p:sldId id="283" r:id="rId16"/>
    <p:sldId id="284" r:id="rId17"/>
    <p:sldId id="285" r:id="rId18"/>
    <p:sldId id="286" r:id="rId19"/>
    <p:sldId id="265" r:id="rId20"/>
  </p:sldIdLst>
  <p:sldSz cx="9144000" cy="6858000" type="screen4x3"/>
  <p:notesSz cx="6954838" cy="93091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19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t6797@gmail.com" initials="a" lastIdx="1" clrIdx="0">
    <p:extLst>
      <p:ext uri="{19B8F6BF-5375-455C-9EA6-DF929625EA0E}">
        <p15:presenceInfo xmlns:p15="http://schemas.microsoft.com/office/powerpoint/2012/main" userId="e7ee83ed72d878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9F1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918" y="96"/>
      </p:cViewPr>
      <p:guideLst>
        <p:guide orient="horz" pos="2160"/>
        <p:guide pos="2880"/>
      </p:guideLst>
    </p:cSldViewPr>
  </p:slideViewPr>
  <p:notesTextViewPr>
    <p:cViewPr>
      <p:scale>
        <a:sx n="1" d="1"/>
        <a:sy n="1" d="1"/>
      </p:scale>
      <p:origin x="0" y="0"/>
    </p:cViewPr>
  </p:notesTextViewPr>
  <p:notesViewPr>
    <p:cSldViewPr>
      <p:cViewPr varScale="1">
        <p:scale>
          <a:sx n="41" d="100"/>
          <a:sy n="41" d="100"/>
        </p:scale>
        <p:origin x="-2381" y="-72"/>
      </p:cViewPr>
      <p:guideLst>
        <p:guide orient="horz" pos="2932"/>
        <p:guide pos="219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25T05:45:03.528"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8F8EC5-1888-4535-83E1-EE0BC13B486F}"/>
              </a:ext>
            </a:extLst>
          </p:cNvPr>
          <p:cNvSpPr>
            <a:spLocks noGrp="1"/>
          </p:cNvSpPr>
          <p:nvPr>
            <p:ph type="hdr" sz="quarter"/>
          </p:nvPr>
        </p:nvSpPr>
        <p:spPr>
          <a:xfrm>
            <a:off x="0" y="0"/>
            <a:ext cx="3013075" cy="465138"/>
          </a:xfrm>
          <a:prstGeom prst="rect">
            <a:avLst/>
          </a:prstGeom>
        </p:spPr>
        <p:txBody>
          <a:bodyPr vert="horz" lIns="92930" tIns="46465" rIns="92930" bIns="46465" rtlCol="0"/>
          <a:lstStyle>
            <a:lvl1pPr algn="l" eaLnBrk="1" hangingPunct="1">
              <a:defRPr sz="1200">
                <a:cs typeface="Arial" charset="0"/>
              </a:defRPr>
            </a:lvl1pPr>
          </a:lstStyle>
          <a:p>
            <a:pPr>
              <a:defRPr/>
            </a:pPr>
            <a:endParaRPr lang="en-US"/>
          </a:p>
        </p:txBody>
      </p:sp>
      <p:sp>
        <p:nvSpPr>
          <p:cNvPr id="3" name="Date Placeholder 2">
            <a:extLst>
              <a:ext uri="{FF2B5EF4-FFF2-40B4-BE49-F238E27FC236}">
                <a16:creationId xmlns:a16="http://schemas.microsoft.com/office/drawing/2014/main" id="{09C9719E-FAA9-4BE5-B335-0BDB11666DC3}"/>
              </a:ext>
            </a:extLst>
          </p:cNvPr>
          <p:cNvSpPr>
            <a:spLocks noGrp="1"/>
          </p:cNvSpPr>
          <p:nvPr>
            <p:ph type="dt" sz="quarter" idx="1"/>
          </p:nvPr>
        </p:nvSpPr>
        <p:spPr>
          <a:xfrm>
            <a:off x="3940175" y="0"/>
            <a:ext cx="3013075" cy="465138"/>
          </a:xfrm>
          <a:prstGeom prst="rect">
            <a:avLst/>
          </a:prstGeom>
        </p:spPr>
        <p:txBody>
          <a:bodyPr vert="horz" lIns="92930" tIns="46465" rIns="92930" bIns="46465" rtlCol="0"/>
          <a:lstStyle>
            <a:lvl1pPr algn="r" eaLnBrk="1" hangingPunct="1">
              <a:defRPr sz="1200">
                <a:cs typeface="Arial" charset="0"/>
              </a:defRPr>
            </a:lvl1pPr>
          </a:lstStyle>
          <a:p>
            <a:pPr>
              <a:defRPr/>
            </a:pPr>
            <a:endParaRPr lang="en-US"/>
          </a:p>
        </p:txBody>
      </p:sp>
      <p:sp>
        <p:nvSpPr>
          <p:cNvPr id="4" name="Footer Placeholder 3">
            <a:extLst>
              <a:ext uri="{FF2B5EF4-FFF2-40B4-BE49-F238E27FC236}">
                <a16:creationId xmlns:a16="http://schemas.microsoft.com/office/drawing/2014/main" id="{7CE458CD-7FE6-4DFF-9E3A-6E3C1175D366}"/>
              </a:ext>
            </a:extLst>
          </p:cNvPr>
          <p:cNvSpPr>
            <a:spLocks noGrp="1"/>
          </p:cNvSpPr>
          <p:nvPr>
            <p:ph type="ftr" sz="quarter" idx="2"/>
          </p:nvPr>
        </p:nvSpPr>
        <p:spPr>
          <a:xfrm>
            <a:off x="0" y="8842375"/>
            <a:ext cx="3013075" cy="465138"/>
          </a:xfrm>
          <a:prstGeom prst="rect">
            <a:avLst/>
          </a:prstGeom>
        </p:spPr>
        <p:txBody>
          <a:bodyPr vert="horz" lIns="92930" tIns="46465" rIns="92930" bIns="46465" rtlCol="0" anchor="b"/>
          <a:lstStyle>
            <a:lvl1pPr algn="l" eaLnBrk="1" hangingPunct="1">
              <a:defRPr sz="120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746E69C2-99D6-4185-AB9B-81EB905E7348}"/>
              </a:ext>
            </a:extLst>
          </p:cNvPr>
          <p:cNvSpPr>
            <a:spLocks noGrp="1"/>
          </p:cNvSpPr>
          <p:nvPr>
            <p:ph type="sldNum" sz="quarter" idx="3"/>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5C3923E9-5A6A-4F9A-8F59-7E0C2FB40B9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F1B7A8-09B6-4DED-B069-FB376B72FABC}"/>
              </a:ext>
            </a:extLst>
          </p:cNvPr>
          <p:cNvSpPr>
            <a:spLocks noGrp="1"/>
          </p:cNvSpPr>
          <p:nvPr>
            <p:ph type="hdr" sz="quarter"/>
          </p:nvPr>
        </p:nvSpPr>
        <p:spPr>
          <a:xfrm>
            <a:off x="0" y="0"/>
            <a:ext cx="3013075" cy="465138"/>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FE8134C2-25D3-4E01-A31C-3BCEEF74D8DE}"/>
              </a:ext>
            </a:extLst>
          </p:cNvPr>
          <p:cNvSpPr>
            <a:spLocks noGrp="1"/>
          </p:cNvSpPr>
          <p:nvPr>
            <p:ph type="dt" idx="1"/>
          </p:nvPr>
        </p:nvSpPr>
        <p:spPr>
          <a:xfrm>
            <a:off x="3940175" y="0"/>
            <a:ext cx="3013075" cy="465138"/>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endParaRPr lang="en-IN"/>
          </a:p>
        </p:txBody>
      </p:sp>
      <p:sp>
        <p:nvSpPr>
          <p:cNvPr id="4" name="Slide Image Placeholder 3">
            <a:extLst>
              <a:ext uri="{FF2B5EF4-FFF2-40B4-BE49-F238E27FC236}">
                <a16:creationId xmlns:a16="http://schemas.microsoft.com/office/drawing/2014/main" id="{867B16A1-AB33-48C4-92B7-62BD9F945D49}"/>
              </a:ext>
            </a:extLst>
          </p:cNvPr>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pPr lvl="0"/>
            <a:endParaRPr lang="en-IN" noProof="0"/>
          </a:p>
        </p:txBody>
      </p:sp>
      <p:sp>
        <p:nvSpPr>
          <p:cNvPr id="5" name="Notes Placeholder 4">
            <a:extLst>
              <a:ext uri="{FF2B5EF4-FFF2-40B4-BE49-F238E27FC236}">
                <a16:creationId xmlns:a16="http://schemas.microsoft.com/office/drawing/2014/main" id="{6CDB63B7-E12C-46F2-BD27-6B497C6F3569}"/>
              </a:ext>
            </a:extLst>
          </p:cNvPr>
          <p:cNvSpPr>
            <a:spLocks noGrp="1"/>
          </p:cNvSpPr>
          <p:nvPr>
            <p:ph type="body" sz="quarter" idx="3"/>
          </p:nvPr>
        </p:nvSpPr>
        <p:spPr>
          <a:xfrm>
            <a:off x="695325" y="4421188"/>
            <a:ext cx="5564188" cy="4189412"/>
          </a:xfrm>
          <a:prstGeom prst="rect">
            <a:avLst/>
          </a:prstGeom>
        </p:spPr>
        <p:txBody>
          <a:bodyPr vert="horz" lIns="92930" tIns="46465" rIns="92930" bIns="46465"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291B17C4-2328-47A2-8527-1D5F0A3A923E}"/>
              </a:ext>
            </a:extLst>
          </p:cNvPr>
          <p:cNvSpPr>
            <a:spLocks noGrp="1"/>
          </p:cNvSpPr>
          <p:nvPr>
            <p:ph type="ftr" sz="quarter" idx="4"/>
          </p:nvPr>
        </p:nvSpPr>
        <p:spPr>
          <a:xfrm>
            <a:off x="0" y="8842375"/>
            <a:ext cx="3013075" cy="465138"/>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E4D23494-5C68-4880-BA9B-F6AA4A6B6F57}"/>
              </a:ext>
            </a:extLst>
          </p:cNvPr>
          <p:cNvSpPr>
            <a:spLocks noGrp="1"/>
          </p:cNvSpPr>
          <p:nvPr>
            <p:ph type="sldNum" sz="quarter" idx="5"/>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5A0DF896-893F-45FB-9EF0-4AAAF0B7DFA3}" type="slidenum">
              <a:rPr lang="en-IN" altLang="en-US"/>
              <a:pPr>
                <a:defRPr/>
              </a:pPr>
              <a:t>‹#›</a:t>
            </a:fld>
            <a:endParaRPr lang="en-IN" altLang="en-US"/>
          </a:p>
        </p:txBody>
      </p:sp>
    </p:spTree>
    <p:extLst>
      <p:ext uri="{BB962C8B-B14F-4D97-AF65-F5344CB8AC3E}">
        <p14:creationId xmlns:p14="http://schemas.microsoft.com/office/powerpoint/2010/main" val="2824508737"/>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9A6D7421-3850-4A21-8593-85F91824E5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B72FB97A-089B-403B-9A51-E1EA4B9FC9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50AE0A43-8CDD-4931-B779-793953D2EC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70B454-2A58-4321-80BD-4E7D29B81102}" type="slidenum">
              <a:rPr lang="en-IN" altLang="en-US" smtClean="0"/>
              <a:pPr>
                <a:spcBef>
                  <a:spcPct val="0"/>
                </a:spcBef>
              </a:pPr>
              <a:t>1</a:t>
            </a:fld>
            <a:endParaRPr lang="en-IN" altLang="en-US"/>
          </a:p>
        </p:txBody>
      </p:sp>
      <p:sp>
        <p:nvSpPr>
          <p:cNvPr id="5" name="Date Placeholder 4">
            <a:extLst>
              <a:ext uri="{FF2B5EF4-FFF2-40B4-BE49-F238E27FC236}">
                <a16:creationId xmlns:a16="http://schemas.microsoft.com/office/drawing/2014/main" id="{03AD7F34-ED51-41F9-B479-886D1A247035}"/>
              </a:ext>
            </a:extLst>
          </p:cNvPr>
          <p:cNvSpPr>
            <a:spLocks noGrp="1"/>
          </p:cNvSpPr>
          <p:nvPr>
            <p:ph type="dt" sz="quarter" idx="1"/>
          </p:nvPr>
        </p:nvSpPr>
        <p:spPr/>
        <p:txBody>
          <a:bodyPr/>
          <a:lstStyle/>
          <a:p>
            <a:pPr>
              <a:defRPr/>
            </a:pPr>
            <a:endParaRPr lang="en-IN"/>
          </a:p>
        </p:txBody>
      </p:sp>
    </p:spTree>
    <p:extLst>
      <p:ext uri="{BB962C8B-B14F-4D97-AF65-F5344CB8AC3E}">
        <p14:creationId xmlns:p14="http://schemas.microsoft.com/office/powerpoint/2010/main" val="80912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3023468" y="2744787"/>
            <a:ext cx="3097064" cy="1368425"/>
          </a:xfrm>
        </p:spPr>
        <p:txBody>
          <a:bodyPr rtlCol="0">
            <a:normAutofit/>
          </a:bodyPr>
          <a:lstStyle>
            <a:lvl1pPr marL="0" indent="0">
              <a:buNone/>
              <a:defRPr sz="900"/>
            </a:lvl1pPr>
          </a:lstStyle>
          <a:p>
            <a:pPr lvl="0"/>
            <a:r>
              <a:rPr lang="en-US" noProof="0"/>
              <a:t>Click icon to add picture</a:t>
            </a:r>
            <a:endParaRPr lang="en-IN" noProof="0" dirty="0"/>
          </a:p>
        </p:txBody>
      </p:sp>
      <p:sp>
        <p:nvSpPr>
          <p:cNvPr id="11" name="Content Placeholder 10"/>
          <p:cNvSpPr>
            <a:spLocks noGrp="1"/>
          </p:cNvSpPr>
          <p:nvPr>
            <p:ph sz="quarter" idx="14"/>
          </p:nvPr>
        </p:nvSpPr>
        <p:spPr>
          <a:xfrm>
            <a:off x="1988764" y="4221087"/>
            <a:ext cx="5166472" cy="576823"/>
          </a:xfrm>
        </p:spPr>
        <p:txBody>
          <a:bodyPr anchor="ctr">
            <a:noAutofit/>
          </a:bodyPr>
          <a:lstStyle>
            <a:lvl1pPr marL="0" indent="0" algn="ctr">
              <a:lnSpc>
                <a:spcPct val="100000"/>
              </a:lnSpc>
              <a:buNone/>
              <a:defRPr sz="2400" b="1" i="0">
                <a:solidFill>
                  <a:schemeClr val="tx1">
                    <a:lumMod val="75000"/>
                    <a:lumOff val="25000"/>
                  </a:schemeClr>
                </a:solidFill>
                <a:latin typeface="Source Sans Pro" pitchFamily="34" charset="0"/>
              </a:defRPr>
            </a:lvl1pPr>
            <a:lvl2pPr marL="457200" indent="0" algn="ctr">
              <a:buNone/>
              <a:defRPr sz="2000"/>
            </a:lvl2pPr>
            <a:lvl3pPr marL="914400" indent="0" algn="ctr">
              <a:buNone/>
              <a:defRPr sz="2000"/>
            </a:lvl3pPr>
            <a:lvl4pPr marL="1371600" indent="0">
              <a:buNone/>
              <a:defRPr/>
            </a:lvl4pPr>
            <a:lvl5pPr marL="1828800" indent="0">
              <a:buNone/>
              <a:defRPr baseline="0"/>
            </a:lvl5pPr>
          </a:lstStyle>
          <a:p>
            <a:pPr lvl="0"/>
            <a:r>
              <a:rPr lang="en-US"/>
              <a:t>Click to edit Master text styles</a:t>
            </a:r>
          </a:p>
        </p:txBody>
      </p:sp>
    </p:spTree>
    <p:extLst>
      <p:ext uri="{BB962C8B-B14F-4D97-AF65-F5344CB8AC3E}">
        <p14:creationId xmlns:p14="http://schemas.microsoft.com/office/powerpoint/2010/main" val="303098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E26F050-AC02-4240-889F-0BCD71059E00}"/>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45CE9A3-D717-4C76-BC98-40DE0F787D47}"/>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4BEABD8-EF87-42EF-A74C-32537E60EF21}"/>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1" descr="C:\Users\HOD\Downloads\rait logo.PNG">
            <a:extLst>
              <a:ext uri="{FF2B5EF4-FFF2-40B4-BE49-F238E27FC236}">
                <a16:creationId xmlns:a16="http://schemas.microsoft.com/office/drawing/2014/main" id="{D54A6142-AA47-4D09-AE84-FD990D1F2C3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icture Placeholder 2"/>
          <p:cNvSpPr>
            <a:spLocks noGrp="1"/>
          </p:cNvSpPr>
          <p:nvPr>
            <p:ph type="pic" idx="1"/>
          </p:nvPr>
        </p:nvSpPr>
        <p:spPr>
          <a:xfrm>
            <a:off x="467544" y="1412776"/>
            <a:ext cx="8208912" cy="4824536"/>
          </a:xfrm>
        </p:spPr>
        <p:txBody>
          <a:bodyPr rtlCol="0">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14"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16:creationId xmlns:a16="http://schemas.microsoft.com/office/drawing/2014/main" id="{66EDFDFB-8CAC-4420-9EB4-457033BD084C}"/>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SE Mini Project Topic Selection  Presentation</a:t>
            </a:r>
            <a:endParaRPr lang="en-IN"/>
          </a:p>
        </p:txBody>
      </p:sp>
      <p:sp>
        <p:nvSpPr>
          <p:cNvPr id="9" name="Slide Number Placeholder 5">
            <a:extLst>
              <a:ext uri="{FF2B5EF4-FFF2-40B4-BE49-F238E27FC236}">
                <a16:creationId xmlns:a16="http://schemas.microsoft.com/office/drawing/2014/main" id="{E3E3AE77-335D-400C-BDCD-AEAE0C426576}"/>
              </a:ext>
            </a:extLst>
          </p:cNvPr>
          <p:cNvSpPr>
            <a:spLocks noGrp="1"/>
          </p:cNvSpPr>
          <p:nvPr>
            <p:ph type="sldNum" sz="quarter" idx="11"/>
          </p:nvPr>
        </p:nvSpPr>
        <p:spPr>
          <a:xfrm>
            <a:off x="468313" y="6356350"/>
            <a:ext cx="476250" cy="365125"/>
          </a:xfrm>
        </p:spPr>
        <p:txBody>
          <a:bodyPr/>
          <a:lstStyle>
            <a:lvl1pPr algn="l">
              <a:defRPr/>
            </a:lvl1pPr>
          </a:lstStyle>
          <a:p>
            <a:pPr>
              <a:defRPr/>
            </a:pPr>
            <a:fld id="{15F54E12-9FF7-4860-A909-E8349FF11D4C}" type="slidenum">
              <a:rPr lang="en-IN" altLang="en-US"/>
              <a:pPr>
                <a:defRPr/>
              </a:pPr>
              <a:t>‹#›</a:t>
            </a:fld>
            <a:endParaRPr lang="en-IN" altLang="en-US"/>
          </a:p>
        </p:txBody>
      </p:sp>
    </p:spTree>
    <p:extLst>
      <p:ext uri="{BB962C8B-B14F-4D97-AF65-F5344CB8AC3E}">
        <p14:creationId xmlns:p14="http://schemas.microsoft.com/office/powerpoint/2010/main" val="157848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ED76BB3-D320-466F-8151-107198EE4A84}"/>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7E9E18A-615B-4B9F-A556-AC9AAA74060F}"/>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9FAD319-E8D8-462A-AFBA-F57D3326B4E5}"/>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1" descr="C:\Users\HOD\Downloads\rait logo.PNG">
            <a:extLst>
              <a:ext uri="{FF2B5EF4-FFF2-40B4-BE49-F238E27FC236}">
                <a16:creationId xmlns:a16="http://schemas.microsoft.com/office/drawing/2014/main" id="{BBEFBC5E-7037-4AC6-ADA1-5EADB87B7C3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39552" y="1268760"/>
            <a:ext cx="8147248" cy="3744416"/>
          </a:xfrm>
        </p:spPr>
        <p:txBody>
          <a:bodyPr rtlCol="0">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498376" y="5085184"/>
            <a:ext cx="8147248" cy="804862"/>
          </a:xfrm>
        </p:spPr>
        <p:txBody>
          <a:bodyPr>
            <a:normAutofit/>
          </a:bodyPr>
          <a:lstStyle>
            <a:lvl1pPr marL="0" indent="0">
              <a:buNone/>
              <a:defRPr sz="1800">
                <a:latin typeface="Source Sans Pro"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a:extLst>
              <a:ext uri="{FF2B5EF4-FFF2-40B4-BE49-F238E27FC236}">
                <a16:creationId xmlns:a16="http://schemas.microsoft.com/office/drawing/2014/main" id="{EEABD181-34FC-4592-8792-89DCD6AE0D03}"/>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SE Mini Project Topic Selection  Presentation</a:t>
            </a:r>
            <a:endParaRPr lang="en-IN"/>
          </a:p>
        </p:txBody>
      </p:sp>
      <p:sp>
        <p:nvSpPr>
          <p:cNvPr id="10" name="Slide Number Placeholder 5">
            <a:extLst>
              <a:ext uri="{FF2B5EF4-FFF2-40B4-BE49-F238E27FC236}">
                <a16:creationId xmlns:a16="http://schemas.microsoft.com/office/drawing/2014/main" id="{CF7C3252-61A7-4AE8-B2B5-17349287EC6A}"/>
              </a:ext>
            </a:extLst>
          </p:cNvPr>
          <p:cNvSpPr>
            <a:spLocks noGrp="1"/>
          </p:cNvSpPr>
          <p:nvPr>
            <p:ph type="sldNum" sz="quarter" idx="11"/>
          </p:nvPr>
        </p:nvSpPr>
        <p:spPr>
          <a:xfrm>
            <a:off x="468313" y="6356350"/>
            <a:ext cx="476250" cy="365125"/>
          </a:xfrm>
        </p:spPr>
        <p:txBody>
          <a:bodyPr/>
          <a:lstStyle>
            <a:lvl1pPr algn="l">
              <a:defRPr/>
            </a:lvl1pPr>
          </a:lstStyle>
          <a:p>
            <a:pPr>
              <a:defRPr/>
            </a:pPr>
            <a:fld id="{9FCC43ED-DA8A-4458-BEBD-66AE91E16D82}" type="slidenum">
              <a:rPr lang="en-IN" altLang="en-US"/>
              <a:pPr>
                <a:defRPr/>
              </a:pPr>
              <a:t>‹#›</a:t>
            </a:fld>
            <a:endParaRPr lang="en-IN" altLang="en-US"/>
          </a:p>
        </p:txBody>
      </p:sp>
    </p:spTree>
    <p:extLst>
      <p:ext uri="{BB962C8B-B14F-4D97-AF65-F5344CB8AC3E}">
        <p14:creationId xmlns:p14="http://schemas.microsoft.com/office/powerpoint/2010/main" val="4154920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800600" y="1905000"/>
            <a:ext cx="3810000" cy="4114800"/>
          </a:xfrm>
        </p:spPr>
        <p:txBody>
          <a:bodyPr/>
          <a:lstStyle/>
          <a:p>
            <a:pPr lvl="0"/>
            <a:endParaRPr lang="en-US" noProof="0"/>
          </a:p>
        </p:txBody>
      </p:sp>
      <p:sp>
        <p:nvSpPr>
          <p:cNvPr id="5" name="Rectangle 65">
            <a:extLst>
              <a:ext uri="{FF2B5EF4-FFF2-40B4-BE49-F238E27FC236}">
                <a16:creationId xmlns:a16="http://schemas.microsoft.com/office/drawing/2014/main" id="{26934CA6-FBC7-4D46-8C4A-D9045B158447}"/>
              </a:ext>
            </a:extLst>
          </p:cNvPr>
          <p:cNvSpPr>
            <a:spLocks noGrp="1" noChangeArrowheads="1"/>
          </p:cNvSpPr>
          <p:nvPr>
            <p:ph type="dt" sz="half" idx="10"/>
          </p:nvPr>
        </p:nvSpPr>
        <p:spPr>
          <a:xfrm>
            <a:off x="457200" y="6356350"/>
            <a:ext cx="2133600" cy="365125"/>
          </a:xfrm>
          <a:prstGeom prst="rect">
            <a:avLst/>
          </a:prstGeom>
        </p:spPr>
        <p:txBody>
          <a:bodyPr/>
          <a:lstStyle>
            <a:lvl1pPr eaLnBrk="1" hangingPunct="1">
              <a:defRPr>
                <a:cs typeface="Arial" charset="0"/>
              </a:defRPr>
            </a:lvl1pPr>
          </a:lstStyle>
          <a:p>
            <a:pPr>
              <a:defRPr/>
            </a:pPr>
            <a:endParaRPr lang="en-US" altLang="en-US"/>
          </a:p>
        </p:txBody>
      </p:sp>
      <p:sp>
        <p:nvSpPr>
          <p:cNvPr id="6" name="Rectangle 66">
            <a:extLst>
              <a:ext uri="{FF2B5EF4-FFF2-40B4-BE49-F238E27FC236}">
                <a16:creationId xmlns:a16="http://schemas.microsoft.com/office/drawing/2014/main" id="{66477F0B-67E5-47BE-B31C-8A42E08C9CAA}"/>
              </a:ext>
            </a:extLst>
          </p:cNvPr>
          <p:cNvSpPr>
            <a:spLocks noGrp="1" noChangeArrowheads="1"/>
          </p:cNvSpPr>
          <p:nvPr>
            <p:ph type="ftr" sz="quarter" idx="11"/>
          </p:nvPr>
        </p:nvSpPr>
        <p:spPr/>
        <p:txBody>
          <a:bodyPr/>
          <a:lstStyle>
            <a:lvl1pPr>
              <a:defRPr/>
            </a:lvl1pPr>
          </a:lstStyle>
          <a:p>
            <a:pPr>
              <a:defRPr/>
            </a:pPr>
            <a:r>
              <a:rPr lang="en-US" altLang="en-US"/>
              <a:t>SE Mini Project Topic Selection  Presentation</a:t>
            </a:r>
          </a:p>
        </p:txBody>
      </p:sp>
      <p:sp>
        <p:nvSpPr>
          <p:cNvPr id="7" name="Rectangle 67">
            <a:extLst>
              <a:ext uri="{FF2B5EF4-FFF2-40B4-BE49-F238E27FC236}">
                <a16:creationId xmlns:a16="http://schemas.microsoft.com/office/drawing/2014/main" id="{EC0AF279-476F-4F13-8B14-9F7642178CBC}"/>
              </a:ext>
            </a:extLst>
          </p:cNvPr>
          <p:cNvSpPr>
            <a:spLocks noGrp="1" noChangeArrowheads="1"/>
          </p:cNvSpPr>
          <p:nvPr>
            <p:ph type="sldNum" sz="quarter" idx="12"/>
          </p:nvPr>
        </p:nvSpPr>
        <p:spPr/>
        <p:txBody>
          <a:bodyPr/>
          <a:lstStyle>
            <a:lvl1pPr>
              <a:defRPr/>
            </a:lvl1pPr>
          </a:lstStyle>
          <a:p>
            <a:pPr>
              <a:defRPr/>
            </a:pPr>
            <a:fld id="{3CC6A3BF-3D02-42CC-942F-141C46C71DCD}" type="slidenum">
              <a:rPr lang="en-US" altLang="en-US"/>
              <a:pPr>
                <a:defRPr/>
              </a:pPr>
              <a:t>‹#›</a:t>
            </a:fld>
            <a:endParaRPr lang="en-US" altLang="en-US"/>
          </a:p>
        </p:txBody>
      </p:sp>
    </p:spTree>
    <p:extLst>
      <p:ext uri="{BB962C8B-B14F-4D97-AF65-F5344CB8AC3E}">
        <p14:creationId xmlns:p14="http://schemas.microsoft.com/office/powerpoint/2010/main" val="3649936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47A39D1-C848-4D01-AF20-C310B8852E3F}"/>
              </a:ext>
            </a:extLst>
          </p:cNvPr>
          <p:cNvSpPr>
            <a:spLocks noGrp="1"/>
          </p:cNvSpPr>
          <p:nvPr>
            <p:ph type="dt" sz="half" idx="10"/>
          </p:nvPr>
        </p:nvSpPr>
        <p:spPr>
          <a:xfrm>
            <a:off x="457200" y="6356350"/>
            <a:ext cx="2133600" cy="365125"/>
          </a:xfrm>
          <a:prstGeom prst="rect">
            <a:avLst/>
          </a:prstGeom>
        </p:spPr>
        <p:txBody>
          <a:bodyPr/>
          <a:lstStyle>
            <a:lvl1pPr eaLnBrk="1" hangingPunct="1">
              <a:defRPr>
                <a:cs typeface="Arial" charset="0"/>
              </a:defRPr>
            </a:lvl1pPr>
          </a:lstStyle>
          <a:p>
            <a:pPr>
              <a:defRPr/>
            </a:pPr>
            <a:endParaRPr lang="en-US"/>
          </a:p>
        </p:txBody>
      </p:sp>
      <p:sp>
        <p:nvSpPr>
          <p:cNvPr id="5" name="Footer Placeholder 4">
            <a:extLst>
              <a:ext uri="{FF2B5EF4-FFF2-40B4-BE49-F238E27FC236}">
                <a16:creationId xmlns:a16="http://schemas.microsoft.com/office/drawing/2014/main" id="{47E5CBFD-DED6-4D8B-BF0F-D318C86EEC09}"/>
              </a:ext>
            </a:extLst>
          </p:cNvPr>
          <p:cNvSpPr>
            <a:spLocks noGrp="1"/>
          </p:cNvSpPr>
          <p:nvPr>
            <p:ph type="ftr" sz="quarter" idx="11"/>
          </p:nvPr>
        </p:nvSpPr>
        <p:spPr/>
        <p:txBody>
          <a:bodyPr/>
          <a:lstStyle>
            <a:lvl1pPr>
              <a:defRPr/>
            </a:lvl1pPr>
          </a:lstStyle>
          <a:p>
            <a:pPr>
              <a:defRPr/>
            </a:pPr>
            <a:r>
              <a:rPr lang="en-US"/>
              <a:t>SE Mini Project Topic Selection  Presentation</a:t>
            </a:r>
          </a:p>
        </p:txBody>
      </p:sp>
      <p:sp>
        <p:nvSpPr>
          <p:cNvPr id="6" name="Slide Number Placeholder 5">
            <a:extLst>
              <a:ext uri="{FF2B5EF4-FFF2-40B4-BE49-F238E27FC236}">
                <a16:creationId xmlns:a16="http://schemas.microsoft.com/office/drawing/2014/main" id="{AAADD9AD-DF3A-445A-816B-0FDF5023B179}"/>
              </a:ext>
            </a:extLst>
          </p:cNvPr>
          <p:cNvSpPr>
            <a:spLocks noGrp="1"/>
          </p:cNvSpPr>
          <p:nvPr>
            <p:ph type="sldNum" sz="quarter" idx="12"/>
          </p:nvPr>
        </p:nvSpPr>
        <p:spPr/>
        <p:txBody>
          <a:bodyPr/>
          <a:lstStyle>
            <a:lvl1pPr>
              <a:defRPr/>
            </a:lvl1pPr>
          </a:lstStyle>
          <a:p>
            <a:pPr>
              <a:defRPr/>
            </a:pPr>
            <a:fld id="{08DF7141-8A78-4B66-8377-3B6FF0827D7F}" type="slidenum">
              <a:rPr lang="en-US" altLang="en-US"/>
              <a:pPr>
                <a:defRPr/>
              </a:pPr>
              <a:t>‹#›</a:t>
            </a:fld>
            <a:endParaRPr lang="en-US" altLang="en-US"/>
          </a:p>
        </p:txBody>
      </p:sp>
    </p:spTree>
    <p:extLst>
      <p:ext uri="{BB962C8B-B14F-4D97-AF65-F5344CB8AC3E}">
        <p14:creationId xmlns:p14="http://schemas.microsoft.com/office/powerpoint/2010/main" val="3833721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EBD1CE-0FAB-4E7C-8249-A1E56C8D6584}"/>
              </a:ext>
            </a:extLst>
          </p:cNvPr>
          <p:cNvSpPr>
            <a:spLocks noGrp="1"/>
          </p:cNvSpPr>
          <p:nvPr>
            <p:ph type="dt" sz="half" idx="10"/>
          </p:nvPr>
        </p:nvSpPr>
        <p:spPr>
          <a:xfrm>
            <a:off x="457200" y="6356350"/>
            <a:ext cx="2133600" cy="365125"/>
          </a:xfrm>
          <a:prstGeom prst="rect">
            <a:avLst/>
          </a:prstGeom>
        </p:spPr>
        <p:txBody>
          <a:bodyPr/>
          <a:lstStyle>
            <a:lvl1pPr eaLnBrk="1" hangingPunct="1">
              <a:defRPr>
                <a:cs typeface="Arial" charset="0"/>
              </a:defRPr>
            </a:lvl1pPr>
          </a:lstStyle>
          <a:p>
            <a:pPr>
              <a:defRPr/>
            </a:pPr>
            <a:endParaRPr lang="en-US"/>
          </a:p>
        </p:txBody>
      </p:sp>
      <p:sp>
        <p:nvSpPr>
          <p:cNvPr id="4" name="Footer Placeholder 3">
            <a:extLst>
              <a:ext uri="{FF2B5EF4-FFF2-40B4-BE49-F238E27FC236}">
                <a16:creationId xmlns:a16="http://schemas.microsoft.com/office/drawing/2014/main" id="{3A793115-5FAA-4AA4-96A8-8E059126BFAF}"/>
              </a:ext>
            </a:extLst>
          </p:cNvPr>
          <p:cNvSpPr>
            <a:spLocks noGrp="1"/>
          </p:cNvSpPr>
          <p:nvPr>
            <p:ph type="ftr" sz="quarter" idx="11"/>
          </p:nvPr>
        </p:nvSpPr>
        <p:spPr/>
        <p:txBody>
          <a:bodyPr/>
          <a:lstStyle>
            <a:lvl1pPr>
              <a:defRPr/>
            </a:lvl1pPr>
          </a:lstStyle>
          <a:p>
            <a:pPr>
              <a:defRPr/>
            </a:pPr>
            <a:r>
              <a:rPr lang="en-US"/>
              <a:t>SE Mini Project Topic Selection  Presentation</a:t>
            </a:r>
          </a:p>
        </p:txBody>
      </p:sp>
      <p:sp>
        <p:nvSpPr>
          <p:cNvPr id="5" name="Slide Number Placeholder 4">
            <a:extLst>
              <a:ext uri="{FF2B5EF4-FFF2-40B4-BE49-F238E27FC236}">
                <a16:creationId xmlns:a16="http://schemas.microsoft.com/office/drawing/2014/main" id="{B89E69A8-AC2E-47B2-B5C0-C212F77B5892}"/>
              </a:ext>
            </a:extLst>
          </p:cNvPr>
          <p:cNvSpPr>
            <a:spLocks noGrp="1"/>
          </p:cNvSpPr>
          <p:nvPr>
            <p:ph type="sldNum" sz="quarter" idx="12"/>
          </p:nvPr>
        </p:nvSpPr>
        <p:spPr/>
        <p:txBody>
          <a:bodyPr/>
          <a:lstStyle>
            <a:lvl1pPr>
              <a:defRPr/>
            </a:lvl1pPr>
          </a:lstStyle>
          <a:p>
            <a:pPr>
              <a:defRPr/>
            </a:pPr>
            <a:fld id="{9B0B2A85-AD9C-46EE-AD3A-6A23269A116C}" type="slidenum">
              <a:rPr lang="en-US" altLang="en-US"/>
              <a:pPr>
                <a:defRPr/>
              </a:pPr>
              <a:t>‹#›</a:t>
            </a:fld>
            <a:endParaRPr lang="en-US" altLang="en-US"/>
          </a:p>
        </p:txBody>
      </p:sp>
    </p:spTree>
    <p:extLst>
      <p:ext uri="{BB962C8B-B14F-4D97-AF65-F5344CB8AC3E}">
        <p14:creationId xmlns:p14="http://schemas.microsoft.com/office/powerpoint/2010/main" val="127685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372101C-21D8-405F-9E64-E10BCA6BDA18}"/>
              </a:ext>
            </a:extLst>
          </p:cNvPr>
          <p:cNvPicPr>
            <a:picLocks noChangeAspect="1"/>
          </p:cNvPicPr>
          <p:nvPr userDrawn="1"/>
        </p:nvPicPr>
        <p:blipFill>
          <a:blip r:embed="rId2">
            <a:extLst>
              <a:ext uri="{28A0092B-C50C-407E-A947-70E740481C1C}">
                <a14:useLocalDpi xmlns:a14="http://schemas.microsoft.com/office/drawing/2010/main" val="0"/>
              </a:ext>
            </a:extLst>
          </a:blip>
          <a:srcRect r="7088" b="8002"/>
          <a:stretch>
            <a:fillRect/>
          </a:stretch>
        </p:blipFill>
        <p:spPr bwMode="auto">
          <a:xfrm>
            <a:off x="-90488" y="0"/>
            <a:ext cx="92344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23391927-69A6-406D-B7D4-1CF004BAB5AF}"/>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332655"/>
            <a:ext cx="8229600" cy="822583"/>
          </a:xfrm>
        </p:spPr>
        <p:txBody>
          <a:bodyPr>
            <a:normAutofit/>
          </a:bodyPr>
          <a:lstStyle>
            <a:lvl1pPr algn="l">
              <a:defRPr sz="2000" b="1">
                <a:solidFill>
                  <a:schemeClr val="bg1"/>
                </a:solidFill>
                <a:latin typeface="Minion Pro" pitchFamily="18" charset="0"/>
              </a:defRPr>
            </a:lvl1pPr>
          </a:lstStyle>
          <a:p>
            <a:r>
              <a:rPr lang="en-US"/>
              <a:t>Click to edit Master title style</a:t>
            </a:r>
            <a:endParaRPr lang="en-IN" dirty="0"/>
          </a:p>
        </p:txBody>
      </p:sp>
    </p:spTree>
    <p:extLst>
      <p:ext uri="{BB962C8B-B14F-4D97-AF65-F5344CB8AC3E}">
        <p14:creationId xmlns:p14="http://schemas.microsoft.com/office/powerpoint/2010/main" val="386457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5CFF2FB-14E6-437C-A07F-57BB0AB2582E}"/>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5C207B7-2E2A-4035-AB1A-24948D14F873}"/>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ADD9D4D-F5B8-451A-84B2-501997C77FF6}"/>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1" descr="C:\Users\HOD\Downloads\rait logo.PNG">
            <a:extLst>
              <a:ext uri="{FF2B5EF4-FFF2-40B4-BE49-F238E27FC236}">
                <a16:creationId xmlns:a16="http://schemas.microsoft.com/office/drawing/2014/main" id="{5ECB1790-AC8E-4D8F-9E10-96CD933E4E5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84963" y="5732463"/>
            <a:ext cx="2459037"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850106"/>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21" name="Content Placeholder 20"/>
          <p:cNvSpPr>
            <a:spLocks noGrp="1"/>
          </p:cNvSpPr>
          <p:nvPr>
            <p:ph sz="quarter" idx="14"/>
          </p:nvPr>
        </p:nvSpPr>
        <p:spPr>
          <a:xfrm>
            <a:off x="539750" y="1484313"/>
            <a:ext cx="8064500" cy="4032250"/>
          </a:xfrm>
        </p:spPr>
        <p:txBody>
          <a:bodyPr>
            <a:normAutofit/>
          </a:bodyPr>
          <a:lstStyle>
            <a:lvl1pPr>
              <a:defRPr sz="1600">
                <a:latin typeface="Source Sans Pro" pitchFamily="34" charset="0"/>
              </a:defRPr>
            </a:lvl1pPr>
          </a:lstStyle>
          <a:p>
            <a:pPr lvl="0"/>
            <a:r>
              <a:rPr lang="en-US"/>
              <a:t>Click to edit Master text styles</a:t>
            </a:r>
          </a:p>
        </p:txBody>
      </p:sp>
      <p:sp>
        <p:nvSpPr>
          <p:cNvPr id="8" name="Footer Placeholder 4">
            <a:extLst>
              <a:ext uri="{FF2B5EF4-FFF2-40B4-BE49-F238E27FC236}">
                <a16:creationId xmlns:a16="http://schemas.microsoft.com/office/drawing/2014/main" id="{B533A1E2-58A9-407C-9440-C060D42CC72B}"/>
              </a:ext>
            </a:extLst>
          </p:cNvPr>
          <p:cNvSpPr>
            <a:spLocks noGrp="1"/>
          </p:cNvSpPr>
          <p:nvPr>
            <p:ph type="ftr" sz="quarter" idx="15"/>
          </p:nvPr>
        </p:nvSpPr>
        <p:spPr>
          <a:xfrm>
            <a:off x="1028700" y="6356350"/>
            <a:ext cx="2895600" cy="365125"/>
          </a:xfrm>
        </p:spPr>
        <p:txBody>
          <a:bodyPr/>
          <a:lstStyle>
            <a:lvl1pPr algn="l">
              <a:defRPr/>
            </a:lvl1pPr>
          </a:lstStyle>
          <a:p>
            <a:pPr>
              <a:defRPr/>
            </a:pPr>
            <a:r>
              <a:rPr lang="en-US"/>
              <a:t>SE Mini Project Topic Selection  Presentation</a:t>
            </a:r>
            <a:endParaRPr lang="en-IN"/>
          </a:p>
        </p:txBody>
      </p:sp>
      <p:sp>
        <p:nvSpPr>
          <p:cNvPr id="9" name="Slide Number Placeholder 5">
            <a:extLst>
              <a:ext uri="{FF2B5EF4-FFF2-40B4-BE49-F238E27FC236}">
                <a16:creationId xmlns:a16="http://schemas.microsoft.com/office/drawing/2014/main" id="{CD246170-B639-4E81-A361-A6CE13938F9E}"/>
              </a:ext>
            </a:extLst>
          </p:cNvPr>
          <p:cNvSpPr>
            <a:spLocks noGrp="1"/>
          </p:cNvSpPr>
          <p:nvPr>
            <p:ph type="sldNum" sz="quarter" idx="16"/>
          </p:nvPr>
        </p:nvSpPr>
        <p:spPr>
          <a:xfrm>
            <a:off x="468313" y="6356350"/>
            <a:ext cx="476250" cy="365125"/>
          </a:xfrm>
        </p:spPr>
        <p:txBody>
          <a:bodyPr/>
          <a:lstStyle>
            <a:lvl1pPr algn="l">
              <a:defRPr/>
            </a:lvl1pPr>
          </a:lstStyle>
          <a:p>
            <a:pPr>
              <a:defRPr/>
            </a:pPr>
            <a:fld id="{DA534CC1-FA79-4F92-B2F1-AD88E9CFF96C}" type="slidenum">
              <a:rPr lang="en-IN" altLang="en-US"/>
              <a:pPr>
                <a:defRPr/>
              </a:pPr>
              <a:t>‹#›</a:t>
            </a:fld>
            <a:endParaRPr lang="en-IN" altLang="en-US"/>
          </a:p>
        </p:txBody>
      </p:sp>
    </p:spTree>
    <p:extLst>
      <p:ext uri="{BB962C8B-B14F-4D97-AF65-F5344CB8AC3E}">
        <p14:creationId xmlns:p14="http://schemas.microsoft.com/office/powerpoint/2010/main" val="59204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3D0FB1F-5141-42E1-84F8-488603B8559B}"/>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D90C456-99B0-450B-8D9D-8089A0297513}"/>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EA290F-FA47-4750-8E7C-94EC41A17552}"/>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1" descr="C:\Users\HOD\Downloads\rait logo.PNG">
            <a:extLst>
              <a:ext uri="{FF2B5EF4-FFF2-40B4-BE49-F238E27FC236}">
                <a16:creationId xmlns:a16="http://schemas.microsoft.com/office/drawing/2014/main" id="{B3282012-086D-4480-BD24-89ADA5C6D72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16:creationId xmlns:a16="http://schemas.microsoft.com/office/drawing/2014/main" id="{A6867A04-768A-43A6-9653-C9C602A908A8}"/>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SE Mini Project Topic Selection  Presentation</a:t>
            </a:r>
            <a:endParaRPr lang="en-IN"/>
          </a:p>
        </p:txBody>
      </p:sp>
      <p:sp>
        <p:nvSpPr>
          <p:cNvPr id="9" name="Slide Number Placeholder 5">
            <a:extLst>
              <a:ext uri="{FF2B5EF4-FFF2-40B4-BE49-F238E27FC236}">
                <a16:creationId xmlns:a16="http://schemas.microsoft.com/office/drawing/2014/main" id="{18F5469F-8BA5-4EE1-B815-BD8CDC18F93D}"/>
              </a:ext>
            </a:extLst>
          </p:cNvPr>
          <p:cNvSpPr>
            <a:spLocks noGrp="1"/>
          </p:cNvSpPr>
          <p:nvPr>
            <p:ph type="sldNum" sz="quarter" idx="11"/>
          </p:nvPr>
        </p:nvSpPr>
        <p:spPr>
          <a:xfrm>
            <a:off x="468313" y="6356350"/>
            <a:ext cx="476250" cy="365125"/>
          </a:xfrm>
        </p:spPr>
        <p:txBody>
          <a:bodyPr/>
          <a:lstStyle>
            <a:lvl1pPr algn="l">
              <a:defRPr/>
            </a:lvl1pPr>
          </a:lstStyle>
          <a:p>
            <a:pPr>
              <a:defRPr/>
            </a:pPr>
            <a:fld id="{29E8890E-BA46-43AC-9A23-2ACC8B324D88}" type="slidenum">
              <a:rPr lang="en-IN" altLang="en-US"/>
              <a:pPr>
                <a:defRPr/>
              </a:pPr>
              <a:t>‹#›</a:t>
            </a:fld>
            <a:endParaRPr lang="en-IN" altLang="en-US"/>
          </a:p>
        </p:txBody>
      </p:sp>
    </p:spTree>
    <p:extLst>
      <p:ext uri="{BB962C8B-B14F-4D97-AF65-F5344CB8AC3E}">
        <p14:creationId xmlns:p14="http://schemas.microsoft.com/office/powerpoint/2010/main" val="150025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822BE05-8B98-4004-9E85-0A1EFB838D77}"/>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D440C63-7D59-428A-9749-E180C6BC456B}"/>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1C4A5F-7F7A-45BA-B572-93F424B7AC8B}"/>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1" descr="C:\Users\HOD\Downloads\rait logo.PNG">
            <a:extLst>
              <a:ext uri="{FF2B5EF4-FFF2-40B4-BE49-F238E27FC236}">
                <a16:creationId xmlns:a16="http://schemas.microsoft.com/office/drawing/2014/main" id="{18ED4A4F-EEAA-4FCF-829F-AE99769F33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661025"/>
            <a:ext cx="280352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16:creationId xmlns:a16="http://schemas.microsoft.com/office/drawing/2014/main" id="{89E7BB56-B7E9-4E69-8734-8CC779C64F8C}"/>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SE Mini Project Topic Selection  Presentation</a:t>
            </a:r>
            <a:endParaRPr lang="en-IN"/>
          </a:p>
        </p:txBody>
      </p:sp>
      <p:sp>
        <p:nvSpPr>
          <p:cNvPr id="9" name="Slide Number Placeholder 5">
            <a:extLst>
              <a:ext uri="{FF2B5EF4-FFF2-40B4-BE49-F238E27FC236}">
                <a16:creationId xmlns:a16="http://schemas.microsoft.com/office/drawing/2014/main" id="{7319B7D8-7089-4B72-87C3-338A441452BA}"/>
              </a:ext>
            </a:extLst>
          </p:cNvPr>
          <p:cNvSpPr>
            <a:spLocks noGrp="1"/>
          </p:cNvSpPr>
          <p:nvPr>
            <p:ph type="sldNum" sz="quarter" idx="11"/>
          </p:nvPr>
        </p:nvSpPr>
        <p:spPr>
          <a:xfrm>
            <a:off x="468313" y="6356350"/>
            <a:ext cx="476250" cy="365125"/>
          </a:xfrm>
        </p:spPr>
        <p:txBody>
          <a:bodyPr/>
          <a:lstStyle>
            <a:lvl1pPr algn="l">
              <a:defRPr/>
            </a:lvl1pPr>
          </a:lstStyle>
          <a:p>
            <a:pPr>
              <a:defRPr/>
            </a:pPr>
            <a:fld id="{8F3963CC-6A43-48A2-8E83-BD76462B4D44}" type="slidenum">
              <a:rPr lang="en-IN" altLang="en-US"/>
              <a:pPr>
                <a:defRPr/>
              </a:pPr>
              <a:t>‹#›</a:t>
            </a:fld>
            <a:endParaRPr lang="en-IN" altLang="en-US"/>
          </a:p>
        </p:txBody>
      </p:sp>
    </p:spTree>
    <p:extLst>
      <p:ext uri="{BB962C8B-B14F-4D97-AF65-F5344CB8AC3E}">
        <p14:creationId xmlns:p14="http://schemas.microsoft.com/office/powerpoint/2010/main" val="278319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4559203-BD80-45E3-9307-9B9673648F78}"/>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57BDF4D-7A79-4B59-9B1F-C036A963F9E8}"/>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488917-0F14-423D-BFE8-1CF4D04EE0FB}"/>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9" name="Picture 1" descr="C:\Users\HOD\Downloads\rait logo.PNG">
            <a:extLst>
              <a:ext uri="{FF2B5EF4-FFF2-40B4-BE49-F238E27FC236}">
                <a16:creationId xmlns:a16="http://schemas.microsoft.com/office/drawing/2014/main" id="{F07624BA-A301-4581-9B40-64D9C03398F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805488"/>
            <a:ext cx="2803525"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2852936"/>
            <a:ext cx="8229600" cy="3273227"/>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68313" y="1484313"/>
            <a:ext cx="8207375" cy="1152525"/>
          </a:xfrm>
        </p:spPr>
        <p:txBody>
          <a:bodyPr>
            <a:noAutofit/>
          </a:bodyPr>
          <a:lstStyle>
            <a:lvl1pPr marL="0" indent="0" algn="just">
              <a:buNone/>
              <a:defRPr sz="1800">
                <a:latin typeface="Source Sans Pro" pitchFamily="34" charset="0"/>
              </a:defRPr>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Click to edit Master text styles</a:t>
            </a:r>
          </a:p>
        </p:txBody>
      </p:sp>
      <p:sp>
        <p:nvSpPr>
          <p:cNvPr id="12"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0" name="Footer Placeholder 4">
            <a:extLst>
              <a:ext uri="{FF2B5EF4-FFF2-40B4-BE49-F238E27FC236}">
                <a16:creationId xmlns:a16="http://schemas.microsoft.com/office/drawing/2014/main" id="{EED9042E-291A-49D2-9C9B-E2A22BDD00FB}"/>
              </a:ext>
            </a:extLst>
          </p:cNvPr>
          <p:cNvSpPr>
            <a:spLocks noGrp="1"/>
          </p:cNvSpPr>
          <p:nvPr>
            <p:ph type="ftr" sz="quarter" idx="15"/>
          </p:nvPr>
        </p:nvSpPr>
        <p:spPr>
          <a:xfrm>
            <a:off x="1028700" y="6356350"/>
            <a:ext cx="2895600" cy="365125"/>
          </a:xfrm>
        </p:spPr>
        <p:txBody>
          <a:bodyPr/>
          <a:lstStyle>
            <a:lvl1pPr algn="l">
              <a:defRPr/>
            </a:lvl1pPr>
          </a:lstStyle>
          <a:p>
            <a:pPr>
              <a:defRPr/>
            </a:pPr>
            <a:r>
              <a:rPr lang="en-US"/>
              <a:t>SE Mini Project Topic Selection  Presentation</a:t>
            </a:r>
            <a:endParaRPr lang="en-IN"/>
          </a:p>
        </p:txBody>
      </p:sp>
      <p:sp>
        <p:nvSpPr>
          <p:cNvPr id="11" name="Slide Number Placeholder 5">
            <a:extLst>
              <a:ext uri="{FF2B5EF4-FFF2-40B4-BE49-F238E27FC236}">
                <a16:creationId xmlns:a16="http://schemas.microsoft.com/office/drawing/2014/main" id="{CBA64076-E144-4217-BBBE-E4AD5CCB4B6F}"/>
              </a:ext>
            </a:extLst>
          </p:cNvPr>
          <p:cNvSpPr>
            <a:spLocks noGrp="1"/>
          </p:cNvSpPr>
          <p:nvPr>
            <p:ph type="sldNum" sz="quarter" idx="16"/>
          </p:nvPr>
        </p:nvSpPr>
        <p:spPr>
          <a:xfrm>
            <a:off x="468313" y="6356350"/>
            <a:ext cx="476250" cy="365125"/>
          </a:xfrm>
        </p:spPr>
        <p:txBody>
          <a:bodyPr/>
          <a:lstStyle>
            <a:lvl1pPr algn="l">
              <a:defRPr/>
            </a:lvl1pPr>
          </a:lstStyle>
          <a:p>
            <a:pPr>
              <a:defRPr/>
            </a:pPr>
            <a:fld id="{0C481F0B-EDFB-4544-93E7-025E7DE8A262}" type="slidenum">
              <a:rPr lang="en-IN" altLang="en-US"/>
              <a:pPr>
                <a:defRPr/>
              </a:pPr>
              <a:t>‹#›</a:t>
            </a:fld>
            <a:endParaRPr lang="en-IN" altLang="en-US"/>
          </a:p>
        </p:txBody>
      </p:sp>
    </p:spTree>
    <p:extLst>
      <p:ext uri="{BB962C8B-B14F-4D97-AF65-F5344CB8AC3E}">
        <p14:creationId xmlns:p14="http://schemas.microsoft.com/office/powerpoint/2010/main" val="290147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0F6D994-2EE0-402F-A85E-72D8AD954503}"/>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1EA21C2-8DA3-4F7C-ADB9-692889F2879F}"/>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821F0A-6495-4D9A-B1AA-5B6BBBBBD23E}"/>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1" descr="C:\Users\HOD\Downloads\rait logo.PNG">
            <a:extLst>
              <a:ext uri="{FF2B5EF4-FFF2-40B4-BE49-F238E27FC236}">
                <a16:creationId xmlns:a16="http://schemas.microsoft.com/office/drawing/2014/main" id="{B3D6E5DE-BA2A-4356-9A5C-49D715BCF0E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457200" y="1600200"/>
            <a:ext cx="40386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648200" y="1600200"/>
            <a:ext cx="40386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a:extLst>
              <a:ext uri="{FF2B5EF4-FFF2-40B4-BE49-F238E27FC236}">
                <a16:creationId xmlns:a16="http://schemas.microsoft.com/office/drawing/2014/main" id="{9A2783BD-A461-496D-A0F2-A55265CBC0B5}"/>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SE Mini Project Topic Selection  Presentation</a:t>
            </a:r>
            <a:endParaRPr lang="en-IN"/>
          </a:p>
        </p:txBody>
      </p:sp>
      <p:sp>
        <p:nvSpPr>
          <p:cNvPr id="10" name="Slide Number Placeholder 5">
            <a:extLst>
              <a:ext uri="{FF2B5EF4-FFF2-40B4-BE49-F238E27FC236}">
                <a16:creationId xmlns:a16="http://schemas.microsoft.com/office/drawing/2014/main" id="{13F0EDAE-4E2C-42C6-8F6E-6C1A1A9D1EF3}"/>
              </a:ext>
            </a:extLst>
          </p:cNvPr>
          <p:cNvSpPr>
            <a:spLocks noGrp="1"/>
          </p:cNvSpPr>
          <p:nvPr>
            <p:ph type="sldNum" sz="quarter" idx="11"/>
          </p:nvPr>
        </p:nvSpPr>
        <p:spPr>
          <a:xfrm>
            <a:off x="468313" y="6356350"/>
            <a:ext cx="476250" cy="365125"/>
          </a:xfrm>
        </p:spPr>
        <p:txBody>
          <a:bodyPr/>
          <a:lstStyle>
            <a:lvl1pPr algn="l">
              <a:defRPr/>
            </a:lvl1pPr>
          </a:lstStyle>
          <a:p>
            <a:pPr>
              <a:defRPr/>
            </a:pPr>
            <a:fld id="{1125E865-6F59-46BF-9C66-EF4F4B45CA77}" type="slidenum">
              <a:rPr lang="en-IN" altLang="en-US"/>
              <a:pPr>
                <a:defRPr/>
              </a:pPr>
              <a:t>‹#›</a:t>
            </a:fld>
            <a:endParaRPr lang="en-IN" altLang="en-US"/>
          </a:p>
        </p:txBody>
      </p:sp>
    </p:spTree>
    <p:extLst>
      <p:ext uri="{BB962C8B-B14F-4D97-AF65-F5344CB8AC3E}">
        <p14:creationId xmlns:p14="http://schemas.microsoft.com/office/powerpoint/2010/main" val="82991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7F389D1-4A0C-493F-BB14-9CC09C7D558E}"/>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46356B4-2413-497E-908D-2725AF2CBB60}"/>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5F3A21-FC3C-483C-AA09-2EC455ED64F6}"/>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1" descr="C:\Users\HOD\Downloads\rait logo.PNG">
            <a:extLst>
              <a:ext uri="{FF2B5EF4-FFF2-40B4-BE49-F238E27FC236}">
                <a16:creationId xmlns:a16="http://schemas.microsoft.com/office/drawing/2014/main" id="{638C62B8-3E1C-4E35-B097-0ACE939E7D4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57200" y="1535113"/>
            <a:ext cx="4040188"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535113"/>
            <a:ext cx="4041775"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1" name="Footer Placeholder 4">
            <a:extLst>
              <a:ext uri="{FF2B5EF4-FFF2-40B4-BE49-F238E27FC236}">
                <a16:creationId xmlns:a16="http://schemas.microsoft.com/office/drawing/2014/main" id="{F987C28F-2783-4667-AF44-643CB6281DE8}"/>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SE Mini Project Topic Selection  Presentation</a:t>
            </a:r>
            <a:endParaRPr lang="en-IN"/>
          </a:p>
        </p:txBody>
      </p:sp>
      <p:sp>
        <p:nvSpPr>
          <p:cNvPr id="12" name="Slide Number Placeholder 5">
            <a:extLst>
              <a:ext uri="{FF2B5EF4-FFF2-40B4-BE49-F238E27FC236}">
                <a16:creationId xmlns:a16="http://schemas.microsoft.com/office/drawing/2014/main" id="{EC14E902-C02D-4F6B-8990-4AA210593CC1}"/>
              </a:ext>
            </a:extLst>
          </p:cNvPr>
          <p:cNvSpPr>
            <a:spLocks noGrp="1"/>
          </p:cNvSpPr>
          <p:nvPr>
            <p:ph type="sldNum" sz="quarter" idx="11"/>
          </p:nvPr>
        </p:nvSpPr>
        <p:spPr>
          <a:xfrm>
            <a:off x="468313" y="6356350"/>
            <a:ext cx="476250" cy="365125"/>
          </a:xfrm>
        </p:spPr>
        <p:txBody>
          <a:bodyPr/>
          <a:lstStyle>
            <a:lvl1pPr algn="l">
              <a:defRPr/>
            </a:lvl1pPr>
          </a:lstStyle>
          <a:p>
            <a:pPr>
              <a:defRPr/>
            </a:pPr>
            <a:fld id="{2E48617B-BAC3-4DAF-8494-8EF69489F197}" type="slidenum">
              <a:rPr lang="en-IN" altLang="en-US"/>
              <a:pPr>
                <a:defRPr/>
              </a:pPr>
              <a:t>‹#›</a:t>
            </a:fld>
            <a:endParaRPr lang="en-IN" altLang="en-US"/>
          </a:p>
        </p:txBody>
      </p:sp>
    </p:spTree>
    <p:extLst>
      <p:ext uri="{BB962C8B-B14F-4D97-AF65-F5344CB8AC3E}">
        <p14:creationId xmlns:p14="http://schemas.microsoft.com/office/powerpoint/2010/main" val="423688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24ED36D-5248-438A-9101-351CE32578EB}"/>
              </a:ext>
            </a:extLst>
          </p:cNvPr>
          <p:cNvCxnSpPr/>
          <p:nvPr userDrawn="1"/>
        </p:nvCxnSpPr>
        <p:spPr>
          <a:xfrm>
            <a:off x="395288" y="6308725"/>
            <a:ext cx="619283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EB6B77-5DA8-4F22-86A4-DAA4D56ED624}"/>
              </a:ext>
            </a:extLst>
          </p:cNvPr>
          <p:cNvCxnSpPr/>
          <p:nvPr userDrawn="1"/>
        </p:nvCxnSpPr>
        <p:spPr>
          <a:xfrm>
            <a:off x="971550" y="6381750"/>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41CB51-0013-481A-99FF-5969A84E1EEE}"/>
              </a:ext>
            </a:extLst>
          </p:cNvPr>
          <p:cNvCxnSpPr/>
          <p:nvPr userDrawn="1"/>
        </p:nvCxnSpPr>
        <p:spPr>
          <a:xfrm>
            <a:off x="395288" y="1125538"/>
            <a:ext cx="835342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1" descr="C:\Users\HOD\Downloads\rait logo.PNG">
            <a:extLst>
              <a:ext uri="{FF2B5EF4-FFF2-40B4-BE49-F238E27FC236}">
                <a16:creationId xmlns:a16="http://schemas.microsoft.com/office/drawing/2014/main" id="{15046409-D07C-40FB-9D0D-1E2CDA74899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40475" y="5595938"/>
            <a:ext cx="280352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half" idx="2"/>
          </p:nvPr>
        </p:nvSpPr>
        <p:spPr>
          <a:xfrm>
            <a:off x="457200" y="1556792"/>
            <a:ext cx="4040188" cy="4569371"/>
          </a:xfrm>
        </p:spPr>
        <p:txBody>
          <a:bodyPr>
            <a:normAutofit/>
          </a:bodyPr>
          <a:lstStyle>
            <a:lvl1pPr marL="0" indent="0">
              <a:buFont typeface="Wingdings" pitchFamily="2" charset="2"/>
              <a:buNone/>
              <a:defRPr sz="1600">
                <a:latin typeface="Source Sans Pro" pitchFamily="34" charset="0"/>
              </a:defRPr>
            </a:lvl1pPr>
            <a:lvl2pPr marL="457200" indent="0">
              <a:buFont typeface="Wingdings" pitchFamily="2" charset="2"/>
              <a:buNone/>
              <a:defRPr sz="1600">
                <a:latin typeface="Source Sans Pro" pitchFamily="34" charset="0"/>
              </a:defRPr>
            </a:lvl2pPr>
            <a:lvl3pPr marL="914400" indent="0">
              <a:buFont typeface="Wingdings" pitchFamily="2" charset="2"/>
              <a:buNone/>
              <a:defRPr sz="1600">
                <a:latin typeface="Source Sans Pro" pitchFamily="34" charset="0"/>
              </a:defRPr>
            </a:lvl3pPr>
            <a:lvl4pPr marL="1371600" indent="0">
              <a:buFont typeface="Wingdings" pitchFamily="2" charset="2"/>
              <a:buNone/>
              <a:defRPr sz="1600">
                <a:latin typeface="Source Sans Pro" pitchFamily="34" charset="0"/>
              </a:defRPr>
            </a:lvl4pPr>
            <a:lvl5pPr marL="1828800" indent="0">
              <a:buFont typeface="Wingdings" pitchFamily="2" charset="2"/>
              <a:buNone/>
              <a:defRPr sz="16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4"/>
          </p:nvPr>
        </p:nvSpPr>
        <p:spPr>
          <a:xfrm>
            <a:off x="4645025" y="1556792"/>
            <a:ext cx="4041775" cy="4569371"/>
          </a:xfrm>
        </p:spPr>
        <p:txBody>
          <a:bodyPr>
            <a:normAutofit/>
          </a:bodyPr>
          <a:lstStyle>
            <a:lvl1pPr marL="0" indent="0">
              <a:buFont typeface="Wingdings" pitchFamily="2" charset="2"/>
              <a:buNone/>
              <a:defRPr sz="1600">
                <a:latin typeface="Source Sans Pro" pitchFamily="34" charset="0"/>
              </a:defRPr>
            </a:lvl1pPr>
            <a:lvl2pPr marL="742950" indent="-285750">
              <a:buFont typeface="Wingdings" pitchFamily="2" charset="2"/>
              <a:buChar char="§"/>
              <a:defRPr sz="1600">
                <a:latin typeface="Source Sans Pro" pitchFamily="34" charset="0"/>
              </a:defRPr>
            </a:lvl2pPr>
            <a:lvl3pPr marL="1143000" indent="-228600">
              <a:buFont typeface="Wingdings" pitchFamily="2" charset="2"/>
              <a:buChar char="§"/>
              <a:defRPr sz="1600">
                <a:latin typeface="Source Sans Pro" pitchFamily="34" charset="0"/>
              </a:defRPr>
            </a:lvl3pPr>
            <a:lvl4pPr marL="1600200" indent="-228600">
              <a:buFont typeface="Wingdings" pitchFamily="2" charset="2"/>
              <a:buChar char="§"/>
              <a:defRPr sz="1600">
                <a:latin typeface="Source Sans Pro" pitchFamily="34" charset="0"/>
              </a:defRPr>
            </a:lvl4pPr>
            <a:lvl5pPr marL="2057400" indent="-228600">
              <a:buFont typeface="Wingdings" pitchFamily="2" charset="2"/>
              <a:buChar char="§"/>
              <a:defRPr sz="1600">
                <a:latin typeface="Source Sans Pro" pitchFamily="34" charset="0"/>
              </a:defRPr>
            </a:lvl5pPr>
            <a:lvl6pPr>
              <a:defRPr sz="1600"/>
            </a:lvl6pPr>
            <a:lvl7pPr>
              <a:defRPr sz="1600"/>
            </a:lvl7pPr>
            <a:lvl8pPr>
              <a:defRPr sz="1600"/>
            </a:lvl8pPr>
            <a:lvl9pPr>
              <a:defRPr sz="1600"/>
            </a:lvl9pPr>
          </a:lstStyle>
          <a:p>
            <a:pPr lvl="0"/>
            <a:r>
              <a:rPr lang="en-US"/>
              <a:t>Click to edit Master text styles</a:t>
            </a:r>
          </a:p>
        </p:txBody>
      </p:sp>
      <p:sp>
        <p:nvSpPr>
          <p:cNvPr id="15" name="Title 1"/>
          <p:cNvSpPr>
            <a:spLocks noGrp="1"/>
          </p:cNvSpPr>
          <p:nvPr>
            <p:ph type="title"/>
          </p:nvPr>
        </p:nvSpPr>
        <p:spPr>
          <a:xfrm>
            <a:off x="457200" y="332655"/>
            <a:ext cx="82296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0" name="Footer Placeholder 4">
            <a:extLst>
              <a:ext uri="{FF2B5EF4-FFF2-40B4-BE49-F238E27FC236}">
                <a16:creationId xmlns:a16="http://schemas.microsoft.com/office/drawing/2014/main" id="{7EA4152E-6EE9-437A-9FF4-A7D74E8DA327}"/>
              </a:ext>
            </a:extLst>
          </p:cNvPr>
          <p:cNvSpPr>
            <a:spLocks noGrp="1"/>
          </p:cNvSpPr>
          <p:nvPr>
            <p:ph type="ftr" sz="quarter" idx="10"/>
          </p:nvPr>
        </p:nvSpPr>
        <p:spPr>
          <a:xfrm>
            <a:off x="1028700" y="6356350"/>
            <a:ext cx="2895600" cy="365125"/>
          </a:xfrm>
        </p:spPr>
        <p:txBody>
          <a:bodyPr/>
          <a:lstStyle>
            <a:lvl1pPr algn="l">
              <a:defRPr/>
            </a:lvl1pPr>
          </a:lstStyle>
          <a:p>
            <a:pPr>
              <a:defRPr/>
            </a:pPr>
            <a:r>
              <a:rPr lang="en-US"/>
              <a:t>SE Mini Project Topic Selection  Presentation</a:t>
            </a:r>
            <a:endParaRPr lang="en-IN"/>
          </a:p>
        </p:txBody>
      </p:sp>
      <p:sp>
        <p:nvSpPr>
          <p:cNvPr id="11" name="Slide Number Placeholder 5">
            <a:extLst>
              <a:ext uri="{FF2B5EF4-FFF2-40B4-BE49-F238E27FC236}">
                <a16:creationId xmlns:a16="http://schemas.microsoft.com/office/drawing/2014/main" id="{4FD2E9E3-BABC-43D1-B718-4416B36B8AFA}"/>
              </a:ext>
            </a:extLst>
          </p:cNvPr>
          <p:cNvSpPr>
            <a:spLocks noGrp="1"/>
          </p:cNvSpPr>
          <p:nvPr>
            <p:ph type="sldNum" sz="quarter" idx="11"/>
          </p:nvPr>
        </p:nvSpPr>
        <p:spPr>
          <a:xfrm>
            <a:off x="468313" y="6356350"/>
            <a:ext cx="476250" cy="365125"/>
          </a:xfrm>
        </p:spPr>
        <p:txBody>
          <a:bodyPr/>
          <a:lstStyle>
            <a:lvl1pPr algn="l">
              <a:defRPr/>
            </a:lvl1pPr>
          </a:lstStyle>
          <a:p>
            <a:pPr>
              <a:defRPr/>
            </a:pPr>
            <a:fld id="{3ECA2C24-0B88-469E-B053-2E55479A3CB8}" type="slidenum">
              <a:rPr lang="en-IN" altLang="en-US"/>
              <a:pPr>
                <a:defRPr/>
              </a:pPr>
              <a:t>‹#›</a:t>
            </a:fld>
            <a:endParaRPr lang="en-IN" altLang="en-US"/>
          </a:p>
        </p:txBody>
      </p:sp>
    </p:spTree>
    <p:extLst>
      <p:ext uri="{BB962C8B-B14F-4D97-AF65-F5344CB8AC3E}">
        <p14:creationId xmlns:p14="http://schemas.microsoft.com/office/powerpoint/2010/main" val="218111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EA58B8E-EF2F-4731-811D-C967F2E723F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1520608A-2C6B-40FA-93A9-DCB28814660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5" name="Footer Placeholder 4">
            <a:extLst>
              <a:ext uri="{FF2B5EF4-FFF2-40B4-BE49-F238E27FC236}">
                <a16:creationId xmlns:a16="http://schemas.microsoft.com/office/drawing/2014/main" id="{51B925D8-07DB-48D1-B7E4-6D4D30973C6C}"/>
              </a:ext>
            </a:extLst>
          </p:cNvPr>
          <p:cNvSpPr>
            <a:spLocks noGrp="1"/>
          </p:cNvSpPr>
          <p:nvPr>
            <p:ph type="ftr" sz="quarter" idx="3"/>
          </p:nvPr>
        </p:nvSpPr>
        <p:spPr>
          <a:xfrm>
            <a:off x="1042988" y="6356350"/>
            <a:ext cx="5113337" cy="385763"/>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lumMod val="75000"/>
                    <a:lumOff val="25000"/>
                  </a:schemeClr>
                </a:solidFill>
                <a:latin typeface="Minion Pro" pitchFamily="18" charset="0"/>
                <a:cs typeface="+mn-cs"/>
              </a:defRPr>
            </a:lvl1pPr>
          </a:lstStyle>
          <a:p>
            <a:pPr>
              <a:defRPr/>
            </a:pPr>
            <a:r>
              <a:rPr lang="en-US"/>
              <a:t>SE Mini Project Topic Selection  Presentation</a:t>
            </a:r>
            <a:endParaRPr lang="en-IN"/>
          </a:p>
        </p:txBody>
      </p:sp>
      <p:sp>
        <p:nvSpPr>
          <p:cNvPr id="6" name="Slide Number Placeholder 5">
            <a:extLst>
              <a:ext uri="{FF2B5EF4-FFF2-40B4-BE49-F238E27FC236}">
                <a16:creationId xmlns:a16="http://schemas.microsoft.com/office/drawing/2014/main" id="{9F08722B-CDB7-4866-A762-CF2F36C7984E}"/>
              </a:ext>
            </a:extLst>
          </p:cNvPr>
          <p:cNvSpPr>
            <a:spLocks noGrp="1"/>
          </p:cNvSpPr>
          <p:nvPr>
            <p:ph type="sldNum" sz="quarter" idx="4"/>
          </p:nvPr>
        </p:nvSpPr>
        <p:spPr>
          <a:xfrm>
            <a:off x="422275" y="6356350"/>
            <a:ext cx="4778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rgbClr val="404040"/>
                </a:solidFill>
                <a:latin typeface="Minion Pro" pitchFamily="18" charset="0"/>
              </a:defRPr>
            </a:lvl1pPr>
          </a:lstStyle>
          <a:p>
            <a:pPr>
              <a:defRPr/>
            </a:pPr>
            <a:fld id="{B01F6E7F-271B-462F-A5C1-529886298F52}"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4368" r:id="rId1"/>
    <p:sldLayoutId id="2147484369" r:id="rId2"/>
    <p:sldLayoutId id="2147484370" r:id="rId3"/>
    <p:sldLayoutId id="2147484371" r:id="rId4"/>
    <p:sldLayoutId id="2147484372" r:id="rId5"/>
    <p:sldLayoutId id="2147484373" r:id="rId6"/>
    <p:sldLayoutId id="2147484374" r:id="rId7"/>
    <p:sldLayoutId id="2147484375" r:id="rId8"/>
    <p:sldLayoutId id="2147484376" r:id="rId9"/>
    <p:sldLayoutId id="2147484377" r:id="rId10"/>
    <p:sldLayoutId id="2147484378" r:id="rId11"/>
    <p:sldLayoutId id="2147484379" r:id="rId12"/>
    <p:sldLayoutId id="2147484381" r:id="rId13"/>
    <p:sldLayoutId id="2147484382" r:id="rId14"/>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androiddevelopers.googleblog.com/2013/05/android-studio-ide-built-for-android.html"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
        <p:cNvGrpSpPr/>
        <p:nvPr/>
      </p:nvGrpSpPr>
      <p:grpSpPr>
        <a:xfrm>
          <a:off x="0" y="0"/>
          <a:ext cx="0" cy="0"/>
          <a:chOff x="0" y="0"/>
          <a:chExt cx="0" cy="0"/>
        </a:xfrm>
      </p:grpSpPr>
      <p:sp>
        <p:nvSpPr>
          <p:cNvPr id="19458" name="Content Placeholder 4">
            <a:extLst>
              <a:ext uri="{FF2B5EF4-FFF2-40B4-BE49-F238E27FC236}">
                <a16:creationId xmlns:a16="http://schemas.microsoft.com/office/drawing/2014/main" id="{5B7F3153-31E1-4144-A644-7DF153D4302A}"/>
              </a:ext>
            </a:extLst>
          </p:cNvPr>
          <p:cNvSpPr>
            <a:spLocks noGrp="1"/>
          </p:cNvSpPr>
          <p:nvPr>
            <p:ph sz="quarter" idx="14"/>
          </p:nvPr>
        </p:nvSpPr>
        <p:spPr>
          <a:xfrm>
            <a:off x="336550" y="288404"/>
            <a:ext cx="8339138" cy="3140596"/>
          </a:xfrm>
        </p:spPr>
        <p:txBody>
          <a:bodyPr/>
          <a:lstStyle/>
          <a:p>
            <a:pPr eaLnBrk="1" hangingPunct="1"/>
            <a:r>
              <a:rPr lang="en-US" altLang="en-US" sz="2500" dirty="0">
                <a:solidFill>
                  <a:schemeClr val="bg1"/>
                </a:solidFill>
              </a:rPr>
              <a:t>           </a:t>
            </a:r>
          </a:p>
          <a:p>
            <a:pPr eaLnBrk="1" hangingPunct="1"/>
            <a:endParaRPr lang="en-US" altLang="en-US" sz="2500" dirty="0">
              <a:solidFill>
                <a:schemeClr val="bg1"/>
              </a:solidFill>
            </a:endParaRPr>
          </a:p>
          <a:p>
            <a:pPr eaLnBrk="1" hangingPunct="1"/>
            <a:endParaRPr lang="en-US" altLang="en-US" sz="2500" dirty="0">
              <a:solidFill>
                <a:schemeClr val="bg1"/>
              </a:solidFill>
            </a:endParaRPr>
          </a:p>
          <a:p>
            <a:pPr eaLnBrk="1" hangingPunct="1"/>
            <a:endParaRPr lang="en-US" altLang="en-US" sz="2500" dirty="0">
              <a:solidFill>
                <a:schemeClr val="bg1"/>
              </a:solidFill>
            </a:endParaRPr>
          </a:p>
          <a:p>
            <a:pPr eaLnBrk="1" hangingPunct="1"/>
            <a:r>
              <a:rPr lang="en-US" altLang="en-US" sz="2500" dirty="0">
                <a:solidFill>
                  <a:schemeClr val="bg1"/>
                </a:solidFill>
              </a:rPr>
              <a:t>       </a:t>
            </a:r>
          </a:p>
          <a:p>
            <a:pPr eaLnBrk="1" hangingPunct="1"/>
            <a:endParaRPr lang="en-US" altLang="en-US" sz="2500" dirty="0">
              <a:solidFill>
                <a:schemeClr val="bg1"/>
              </a:solidFill>
            </a:endParaRPr>
          </a:p>
          <a:p>
            <a:pPr eaLnBrk="1" hangingPunct="1"/>
            <a:r>
              <a:rPr lang="en-US" altLang="en-US" sz="2500" dirty="0">
                <a:solidFill>
                  <a:schemeClr val="bg1"/>
                </a:solidFill>
              </a:rPr>
              <a:t>        </a:t>
            </a:r>
          </a:p>
          <a:p>
            <a:pPr eaLnBrk="1" hangingPunct="1"/>
            <a:endParaRPr lang="en-US" altLang="en-US" sz="2800" dirty="0">
              <a:solidFill>
                <a:schemeClr val="bg1"/>
              </a:solidFill>
            </a:endParaRPr>
          </a:p>
          <a:p>
            <a:pPr eaLnBrk="1" hangingPunct="1"/>
            <a:endParaRPr lang="en-US" altLang="en-US" sz="2800" dirty="0">
              <a:solidFill>
                <a:schemeClr val="bg1"/>
              </a:solidFill>
            </a:endParaRPr>
          </a:p>
          <a:p>
            <a:pPr eaLnBrk="1" hangingPunct="1"/>
            <a:r>
              <a:rPr lang="en-US" altLang="en-US" sz="2800" dirty="0" err="1">
                <a:solidFill>
                  <a:schemeClr val="bg1"/>
                </a:solidFill>
              </a:rPr>
              <a:t>Ramrao</a:t>
            </a:r>
            <a:r>
              <a:rPr lang="en-US" altLang="en-US" sz="2800" dirty="0">
                <a:solidFill>
                  <a:schemeClr val="bg1"/>
                </a:solidFill>
              </a:rPr>
              <a:t> </a:t>
            </a:r>
            <a:r>
              <a:rPr lang="en-US" altLang="en-US" sz="2800" dirty="0" err="1">
                <a:solidFill>
                  <a:schemeClr val="bg1"/>
                </a:solidFill>
              </a:rPr>
              <a:t>Adik</a:t>
            </a:r>
            <a:r>
              <a:rPr lang="en-US" altLang="en-US" sz="2800" dirty="0">
                <a:solidFill>
                  <a:schemeClr val="bg1"/>
                </a:solidFill>
              </a:rPr>
              <a:t> Institute of Technology</a:t>
            </a:r>
          </a:p>
          <a:p>
            <a:pPr eaLnBrk="1" hangingPunct="1"/>
            <a:r>
              <a:rPr lang="en-IN" altLang="en-US" sz="2500" dirty="0">
                <a:solidFill>
                  <a:schemeClr val="bg1"/>
                </a:solidFill>
              </a:rPr>
              <a:t>        Department of Computer Engineering</a:t>
            </a:r>
          </a:p>
          <a:p>
            <a:pPr eaLnBrk="1" hangingPunct="1"/>
            <a:r>
              <a:rPr lang="en-IN" altLang="en-US" sz="2800" dirty="0">
                <a:solidFill>
                  <a:schemeClr val="bg1"/>
                </a:solidFill>
              </a:rPr>
              <a:t>      S</a:t>
            </a:r>
            <a:r>
              <a:rPr lang="en-IN" altLang="en-US" sz="2800" i="1" dirty="0">
                <a:solidFill>
                  <a:schemeClr val="bg1"/>
                </a:solidFill>
              </a:rPr>
              <a:t>E Mini Project-I </a:t>
            </a:r>
          </a:p>
          <a:p>
            <a:pPr eaLnBrk="1" hangingPunct="1"/>
            <a:r>
              <a:rPr lang="en-IN" altLang="en-US" sz="2800" i="1" dirty="0">
                <a:solidFill>
                  <a:schemeClr val="bg1"/>
                </a:solidFill>
              </a:rPr>
              <a:t>Topic Selection Presentation </a:t>
            </a:r>
            <a:r>
              <a:rPr lang="en-IN" altLang="en-US" sz="2800" dirty="0">
                <a:solidFill>
                  <a:schemeClr val="bg1"/>
                </a:solidFill>
              </a:rPr>
              <a:t>By </a:t>
            </a:r>
          </a:p>
          <a:p>
            <a:pPr eaLnBrk="1" hangingPunct="1"/>
            <a:r>
              <a:rPr lang="en-IN" altLang="en-US" sz="2500" dirty="0">
                <a:solidFill>
                  <a:schemeClr val="bg1"/>
                </a:solidFill>
              </a:rPr>
              <a:t>					</a:t>
            </a: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endParaRPr lang="en-IN" altLang="en-US" sz="2500" dirty="0">
              <a:solidFill>
                <a:schemeClr val="bg1"/>
              </a:solidFill>
            </a:endParaRPr>
          </a:p>
          <a:p>
            <a:pPr eaLnBrk="1" hangingPunct="1"/>
            <a:r>
              <a:rPr lang="en-IN" altLang="en-US" sz="2500" dirty="0">
                <a:solidFill>
                  <a:schemeClr val="bg1"/>
                </a:solidFill>
              </a:rPr>
              <a:t>   </a:t>
            </a:r>
            <a:endParaRPr lang="en-US" altLang="en-US" sz="3200" dirty="0">
              <a:solidFill>
                <a:schemeClr val="bg1"/>
              </a:solidFill>
            </a:endParaRPr>
          </a:p>
        </p:txBody>
      </p:sp>
      <p:sp>
        <p:nvSpPr>
          <p:cNvPr id="2" name="TextBox 1">
            <a:extLst>
              <a:ext uri="{FF2B5EF4-FFF2-40B4-BE49-F238E27FC236}">
                <a16:creationId xmlns:a16="http://schemas.microsoft.com/office/drawing/2014/main" id="{5FFFFDE5-4E6A-4D20-A236-D98FC04DA75A}"/>
              </a:ext>
            </a:extLst>
          </p:cNvPr>
          <p:cNvSpPr txBox="1"/>
          <p:nvPr/>
        </p:nvSpPr>
        <p:spPr>
          <a:xfrm>
            <a:off x="1187624" y="3736362"/>
            <a:ext cx="7344816" cy="2015936"/>
          </a:xfrm>
          <a:prstGeom prst="rect">
            <a:avLst/>
          </a:prstGeom>
          <a:noFill/>
        </p:spPr>
        <p:txBody>
          <a:bodyPr wrap="square">
            <a:spAutoFit/>
          </a:bodyPr>
          <a:lstStyle/>
          <a:p>
            <a:pPr eaLnBrk="1" hangingPunct="1">
              <a:defRPr/>
            </a:pPr>
            <a:r>
              <a:rPr lang="en-IN" sz="2500" b="1" dirty="0">
                <a:solidFill>
                  <a:schemeClr val="bg1"/>
                </a:solidFill>
                <a:latin typeface="Source Sans Pro" pitchFamily="34" charset="0"/>
                <a:cs typeface="+mn-cs"/>
              </a:rPr>
              <a:t>Roll No.                                          NAME OF THE STUDENT.</a:t>
            </a:r>
          </a:p>
          <a:p>
            <a:pPr eaLnBrk="1" hangingPunct="1">
              <a:defRPr/>
            </a:pPr>
            <a:r>
              <a:rPr lang="en-IN" sz="2500" b="1" i="1" u="sng" dirty="0">
                <a:solidFill>
                  <a:schemeClr val="bg1"/>
                </a:solidFill>
                <a:effectLst>
                  <a:outerShdw blurRad="38100" dist="38100" dir="2700000" algn="tl">
                    <a:srgbClr val="000000">
                      <a:alpha val="43137"/>
                    </a:srgbClr>
                  </a:outerShdw>
                </a:effectLst>
                <a:latin typeface="Source Sans Pro" pitchFamily="34" charset="0"/>
                <a:cs typeface="+mn-cs"/>
              </a:rPr>
              <a:t>21CE1177 </a:t>
            </a:r>
            <a:r>
              <a:rPr lang="en-IN" sz="2500" b="1" i="1" dirty="0">
                <a:solidFill>
                  <a:schemeClr val="bg1"/>
                </a:solidFill>
                <a:effectLst>
                  <a:outerShdw blurRad="38100" dist="38100" dir="2700000" algn="tl">
                    <a:srgbClr val="000000">
                      <a:alpha val="43137"/>
                    </a:srgbClr>
                  </a:outerShdw>
                </a:effectLst>
                <a:latin typeface="Source Sans Pro" pitchFamily="34" charset="0"/>
                <a:cs typeface="+mn-cs"/>
              </a:rPr>
              <a:t>                                    </a:t>
            </a:r>
            <a:r>
              <a:rPr lang="en-IN" sz="2500" b="1" i="1" u="sng" dirty="0">
                <a:solidFill>
                  <a:schemeClr val="bg1"/>
                </a:solidFill>
                <a:effectLst>
                  <a:outerShdw blurRad="38100" dist="38100" dir="2700000" algn="tl">
                    <a:srgbClr val="000000">
                      <a:alpha val="43137"/>
                    </a:srgbClr>
                  </a:outerShdw>
                </a:effectLst>
                <a:latin typeface="Source Sans Pro" pitchFamily="34" charset="0"/>
                <a:cs typeface="+mn-cs"/>
              </a:rPr>
              <a:t>  Akshat Tiwari</a:t>
            </a:r>
          </a:p>
          <a:p>
            <a:pPr eaLnBrk="1" hangingPunct="1">
              <a:defRPr/>
            </a:pPr>
            <a:r>
              <a:rPr lang="en-IN" sz="2500" b="1" i="1" u="sng" dirty="0">
                <a:solidFill>
                  <a:schemeClr val="bg1"/>
                </a:solidFill>
                <a:effectLst>
                  <a:outerShdw blurRad="38100" dist="38100" dir="2700000" algn="tl">
                    <a:srgbClr val="000000">
                      <a:alpha val="43137"/>
                    </a:srgbClr>
                  </a:outerShdw>
                </a:effectLst>
                <a:latin typeface="Source Sans Pro" pitchFamily="34" charset="0"/>
                <a:cs typeface="+mn-cs"/>
              </a:rPr>
              <a:t>21CE1165</a:t>
            </a:r>
            <a:r>
              <a:rPr lang="en-IN" sz="2500" b="1" i="1" dirty="0">
                <a:solidFill>
                  <a:schemeClr val="bg1"/>
                </a:solidFill>
                <a:effectLst>
                  <a:outerShdw blurRad="38100" dist="38100" dir="2700000" algn="tl">
                    <a:srgbClr val="000000">
                      <a:alpha val="43137"/>
                    </a:srgbClr>
                  </a:outerShdw>
                </a:effectLst>
                <a:latin typeface="Source Sans Pro" pitchFamily="34" charset="0"/>
                <a:cs typeface="+mn-cs"/>
              </a:rPr>
              <a:t> </a:t>
            </a:r>
            <a:r>
              <a:rPr lang="en-IN" sz="2500" b="1" dirty="0">
                <a:solidFill>
                  <a:schemeClr val="bg1"/>
                </a:solidFill>
                <a:effectLst>
                  <a:outerShdw blurRad="38100" dist="38100" dir="2700000" algn="tl">
                    <a:srgbClr val="000000">
                      <a:alpha val="43137"/>
                    </a:srgbClr>
                  </a:outerShdw>
                </a:effectLst>
                <a:latin typeface="Source Sans Pro" pitchFamily="34" charset="0"/>
                <a:cs typeface="+mn-cs"/>
              </a:rPr>
              <a:t>                                     </a:t>
            </a:r>
            <a:r>
              <a:rPr lang="en-IN" sz="2500" b="1" i="1" u="sng" dirty="0">
                <a:solidFill>
                  <a:schemeClr val="bg1"/>
                </a:solidFill>
                <a:effectLst>
                  <a:outerShdw blurRad="38100" dist="38100" dir="2700000" algn="tl">
                    <a:srgbClr val="000000">
                      <a:alpha val="43137"/>
                    </a:srgbClr>
                  </a:outerShdw>
                </a:effectLst>
                <a:latin typeface="Source Sans Pro" pitchFamily="34" charset="0"/>
                <a:cs typeface="+mn-cs"/>
              </a:rPr>
              <a:t> Aditi Pandey </a:t>
            </a:r>
          </a:p>
          <a:p>
            <a:pPr eaLnBrk="1" hangingPunct="1">
              <a:defRPr/>
            </a:pPr>
            <a:r>
              <a:rPr lang="en-IN" sz="2500" b="1" i="1" u="sng" dirty="0">
                <a:solidFill>
                  <a:schemeClr val="bg1"/>
                </a:solidFill>
                <a:effectLst>
                  <a:outerShdw blurRad="38100" dist="38100" dir="2700000" algn="tl">
                    <a:srgbClr val="000000">
                      <a:alpha val="43137"/>
                    </a:srgbClr>
                  </a:outerShdw>
                </a:effectLst>
                <a:latin typeface="Source Sans Pro" pitchFamily="34" charset="0"/>
                <a:cs typeface="+mn-cs"/>
              </a:rPr>
              <a:t>21CE1160 </a:t>
            </a:r>
            <a:r>
              <a:rPr lang="en-IN" sz="2500" b="1" i="1" dirty="0">
                <a:solidFill>
                  <a:schemeClr val="bg1"/>
                </a:solidFill>
                <a:effectLst>
                  <a:outerShdw blurRad="38100" dist="38100" dir="2700000" algn="tl">
                    <a:srgbClr val="000000">
                      <a:alpha val="43137"/>
                    </a:srgbClr>
                  </a:outerShdw>
                </a:effectLst>
                <a:latin typeface="Source Sans Pro" pitchFamily="34" charset="0"/>
                <a:cs typeface="+mn-cs"/>
              </a:rPr>
              <a:t>                                     </a:t>
            </a:r>
            <a:r>
              <a:rPr lang="en-IN" sz="2500" b="1" i="1" u="sng" dirty="0">
                <a:solidFill>
                  <a:schemeClr val="bg1"/>
                </a:solidFill>
                <a:effectLst>
                  <a:outerShdw blurRad="38100" dist="38100" dir="2700000" algn="tl">
                    <a:srgbClr val="000000">
                      <a:alpha val="43137"/>
                    </a:srgbClr>
                  </a:outerShdw>
                </a:effectLst>
                <a:latin typeface="Source Sans Pro" pitchFamily="34" charset="0"/>
                <a:cs typeface="+mn-cs"/>
              </a:rPr>
              <a:t> Lavanya Talele </a:t>
            </a:r>
          </a:p>
          <a:p>
            <a:pPr eaLnBrk="1" hangingPunct="1">
              <a:defRPr/>
            </a:pPr>
            <a:r>
              <a:rPr lang="en-IN" sz="2500" b="1" i="1" u="sng" dirty="0">
                <a:solidFill>
                  <a:schemeClr val="bg1"/>
                </a:solidFill>
                <a:effectLst>
                  <a:outerShdw blurRad="38100" dist="38100" dir="2700000" algn="tl">
                    <a:srgbClr val="000000">
                      <a:alpha val="43137"/>
                    </a:srgbClr>
                  </a:outerShdw>
                </a:effectLst>
                <a:latin typeface="Source Sans Pro" pitchFamily="34" charset="0"/>
                <a:cs typeface="+mn-cs"/>
              </a:rPr>
              <a:t>21CE1133 </a:t>
            </a:r>
            <a:r>
              <a:rPr lang="en-IN" sz="2500" b="1" i="1" dirty="0">
                <a:solidFill>
                  <a:schemeClr val="bg1"/>
                </a:solidFill>
                <a:effectLst>
                  <a:outerShdw blurRad="38100" dist="38100" dir="2700000" algn="tl">
                    <a:srgbClr val="000000">
                      <a:alpha val="43137"/>
                    </a:srgbClr>
                  </a:outerShdw>
                </a:effectLst>
                <a:latin typeface="Source Sans Pro" pitchFamily="34" charset="0"/>
                <a:cs typeface="+mn-cs"/>
              </a:rPr>
              <a:t>                                     </a:t>
            </a:r>
            <a:r>
              <a:rPr lang="en-IN" sz="2500" b="1" i="1" u="sng" dirty="0">
                <a:solidFill>
                  <a:schemeClr val="bg1"/>
                </a:solidFill>
                <a:effectLst>
                  <a:outerShdw blurRad="38100" dist="38100" dir="2700000" algn="tl">
                    <a:srgbClr val="000000">
                      <a:alpha val="43137"/>
                    </a:srgbClr>
                  </a:outerShdw>
                </a:effectLst>
                <a:latin typeface="Source Sans Pro" pitchFamily="34" charset="0"/>
                <a:cs typeface="+mn-cs"/>
              </a:rPr>
              <a:t> Sweta Gupta                                        </a:t>
            </a:r>
            <a:endParaRPr lang="en-US" sz="2500" b="1" i="1" u="sng" dirty="0">
              <a:solidFill>
                <a:schemeClr val="bg1"/>
              </a:solidFill>
              <a:effectLst>
                <a:outerShdw blurRad="38100" dist="38100" dir="2700000" algn="tl">
                  <a:srgbClr val="000000">
                    <a:alpha val="43137"/>
                  </a:srgbClr>
                </a:outerShdw>
              </a:effectLst>
              <a:latin typeface="Source Sans Pro" pitchFamily="34" charset="0"/>
              <a:cs typeface="+mn-cs"/>
            </a:endParaRPr>
          </a:p>
        </p:txBody>
      </p:sp>
      <p:sp>
        <p:nvSpPr>
          <p:cNvPr id="5" name="TextBox 4">
            <a:extLst>
              <a:ext uri="{FF2B5EF4-FFF2-40B4-BE49-F238E27FC236}">
                <a16:creationId xmlns:a16="http://schemas.microsoft.com/office/drawing/2014/main" id="{075A7F89-7CDB-4758-BC8F-C71DA406EC9D}"/>
              </a:ext>
            </a:extLst>
          </p:cNvPr>
          <p:cNvSpPr txBox="1"/>
          <p:nvPr/>
        </p:nvSpPr>
        <p:spPr>
          <a:xfrm>
            <a:off x="1331640" y="5919247"/>
            <a:ext cx="5616575" cy="1523494"/>
          </a:xfrm>
          <a:prstGeom prst="rect">
            <a:avLst/>
          </a:prstGeom>
          <a:noFill/>
        </p:spPr>
        <p:txBody>
          <a:bodyPr>
            <a:spAutoFit/>
          </a:bodyPr>
          <a:lstStyle/>
          <a:p>
            <a:pPr algn="ctr" eaLnBrk="1" hangingPunct="1">
              <a:buFont typeface="Arial" charset="0"/>
              <a:buNone/>
              <a:defRPr/>
            </a:pPr>
            <a:r>
              <a:rPr lang="en-IN" altLang="en-US" sz="2500" b="1" dirty="0">
                <a:solidFill>
                  <a:schemeClr val="bg1"/>
                </a:solidFill>
                <a:latin typeface="Source Sans Pro" pitchFamily="34" charset="0"/>
                <a:cs typeface="+mn-cs"/>
              </a:rPr>
              <a:t>Name of Division Coordinator</a:t>
            </a:r>
          </a:p>
          <a:p>
            <a:pPr algn="ctr" eaLnBrk="1" hangingPunct="1">
              <a:defRPr/>
            </a:pPr>
            <a:r>
              <a:rPr lang="en-IN" altLang="en-US" sz="2500" b="1" dirty="0">
                <a:solidFill>
                  <a:schemeClr val="bg1"/>
                </a:solidFill>
                <a:latin typeface="Source Sans Pro" pitchFamily="34" charset="0"/>
              </a:rPr>
              <a:t>(Mini Project SE-div Coordinator)</a:t>
            </a:r>
          </a:p>
          <a:p>
            <a:pPr algn="ctr" eaLnBrk="1" hangingPunct="1">
              <a:buFont typeface="Arial" charset="0"/>
              <a:buNone/>
              <a:defRPr/>
            </a:pPr>
            <a:r>
              <a:rPr lang="en-IN" altLang="en-US" sz="2500" b="1" dirty="0">
                <a:solidFill>
                  <a:schemeClr val="bg1"/>
                </a:solidFill>
                <a:latin typeface="Source Sans Pro" pitchFamily="34" charset="0"/>
                <a:cs typeface="+mn-cs"/>
              </a:rPr>
              <a:t> </a:t>
            </a:r>
          </a:p>
          <a:p>
            <a:pPr eaLnBrk="1" hangingPunct="1">
              <a:defRPr/>
            </a:pPr>
            <a:endParaRPr lang="en-US" dirty="0"/>
          </a:p>
        </p:txBody>
      </p:sp>
      <p:pic>
        <p:nvPicPr>
          <p:cNvPr id="19461" name="Picture 5" descr="C:\Users\abc\Pictures\RAIT-DEEMED-LOGO.jpg">
            <a:extLst>
              <a:ext uri="{FF2B5EF4-FFF2-40B4-BE49-F238E27FC236}">
                <a16:creationId xmlns:a16="http://schemas.microsoft.com/office/drawing/2014/main" id="{DAD1E6FE-6D5B-485D-9AB4-0CBE5EB17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177006"/>
            <a:ext cx="2663825" cy="1019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47A2-948F-74E1-E0F2-CD1EB5B6E499}"/>
              </a:ext>
            </a:extLst>
          </p:cNvPr>
          <p:cNvSpPr>
            <a:spLocks noGrp="1"/>
          </p:cNvSpPr>
          <p:nvPr>
            <p:ph type="title"/>
          </p:nvPr>
        </p:nvSpPr>
        <p:spPr/>
        <p:txBody>
          <a:bodyPr/>
          <a:lstStyle/>
          <a:p>
            <a:r>
              <a:rPr lang="en-US" i="1" u="sng" dirty="0"/>
              <a:t>REFERENCES</a:t>
            </a:r>
            <a:r>
              <a:rPr lang="en-US" dirty="0"/>
              <a:t>:</a:t>
            </a:r>
            <a:endParaRPr lang="en-IN" dirty="0"/>
          </a:p>
        </p:txBody>
      </p:sp>
      <p:sp>
        <p:nvSpPr>
          <p:cNvPr id="3" name="Content Placeholder 2">
            <a:extLst>
              <a:ext uri="{FF2B5EF4-FFF2-40B4-BE49-F238E27FC236}">
                <a16:creationId xmlns:a16="http://schemas.microsoft.com/office/drawing/2014/main" id="{1EACFF9F-E1D2-E1A7-B4A9-7729319A6A4F}"/>
              </a:ext>
            </a:extLst>
          </p:cNvPr>
          <p:cNvSpPr>
            <a:spLocks noGrp="1"/>
          </p:cNvSpPr>
          <p:nvPr>
            <p:ph sz="quarter" idx="14"/>
          </p:nvPr>
        </p:nvSpPr>
        <p:spPr/>
        <p:txBody>
          <a:bodyPr>
            <a:noAutofit/>
          </a:bodyPr>
          <a:lstStyle/>
          <a:p>
            <a:pPr marL="0" indent="0">
              <a:buNone/>
            </a:pPr>
            <a:r>
              <a:rPr lang="en-IN" sz="1800" dirty="0"/>
              <a:t>Antara, U., Nivedita, K.,  Shalin,  S.,  Tanisha, M., &amp; </a:t>
            </a:r>
            <a:r>
              <a:rPr lang="en-IN" sz="1800" dirty="0" err="1"/>
              <a:t>Pranali</a:t>
            </a:r>
            <a:r>
              <a:rPr lang="en-IN" sz="1800" dirty="0"/>
              <a:t>,  W.  (2018).  Movie Success Prediction Using  Data  Mining.  International  Journal  of Engineering  Development  and  Research,  6(4), 198–203. </a:t>
            </a:r>
          </a:p>
          <a:p>
            <a:pPr marL="0" indent="0">
              <a:buNone/>
            </a:pPr>
            <a:r>
              <a:rPr lang="en-IN" sz="1800" dirty="0"/>
              <a:t> </a:t>
            </a:r>
            <a:r>
              <a:rPr lang="en-IN" sz="1800" dirty="0" err="1"/>
              <a:t>Bhave</a:t>
            </a:r>
            <a:r>
              <a:rPr lang="en-IN" sz="1800" dirty="0"/>
              <a:t>,  A.,  Kulkarni,  H.,  </a:t>
            </a:r>
            <a:r>
              <a:rPr lang="en-IN" sz="1800" dirty="0" err="1"/>
              <a:t>Biramane</a:t>
            </a:r>
            <a:r>
              <a:rPr lang="en-IN" sz="1800" dirty="0"/>
              <a:t>,  V.,  &amp; </a:t>
            </a:r>
            <a:r>
              <a:rPr lang="en-IN" sz="1800" dirty="0" err="1"/>
              <a:t>Kosamkar</a:t>
            </a:r>
            <a:r>
              <a:rPr lang="en-IN" sz="1800" dirty="0"/>
              <a:t>, P. (2015). Role of different factors in predicting  movie  success.  2015  International Conference  on  Pervasive  Computing:  Advance Communication Technology and Application for Society,  ICPC  2015. https://doi.org/10.1109/PERVASIVE.2015.7087152 </a:t>
            </a:r>
          </a:p>
          <a:p>
            <a:pPr marL="0" indent="0">
              <a:buNone/>
            </a:pPr>
            <a:r>
              <a:rPr lang="en-IN" sz="1800" dirty="0" err="1"/>
              <a:t>Dhir</a:t>
            </a:r>
            <a:r>
              <a:rPr lang="en-IN" sz="1800" dirty="0"/>
              <a:t>,  R.,  &amp;  Raj,  A.  (2018).  Movie  Success Prediction  using  Machine  Learning  Algorithms and  their  Comparison.  ICSCCC  2018  -  1st International  Conference  on  Secure  Cyber Computing  and  Communications,  385–390. https://doi.org/10.1109/ICSCCC.2018.8703320 </a:t>
            </a:r>
          </a:p>
          <a:p>
            <a:pPr marL="0" indent="0">
              <a:buNone/>
            </a:pPr>
            <a:r>
              <a:rPr lang="en-IN" sz="1800" dirty="0" err="1"/>
              <a:t>Gaikar</a:t>
            </a:r>
            <a:r>
              <a:rPr lang="en-IN" sz="1800" dirty="0"/>
              <a:t>, D., Solanki, R., Shinde, H., </a:t>
            </a:r>
            <a:r>
              <a:rPr lang="en-IN" sz="1800" dirty="0" err="1"/>
              <a:t>Phapale</a:t>
            </a:r>
            <a:r>
              <a:rPr lang="en-IN" sz="1800" dirty="0"/>
              <a:t>, P., &amp; Pandey,  I.  (2019).  Movie  Success  Prediction Using  Popularity  Factor  from  Social  Media. International  Research  Journal  of  Engineering and  Technology,  6(4),  5185–5190.</a:t>
            </a:r>
          </a:p>
        </p:txBody>
      </p:sp>
      <p:sp>
        <p:nvSpPr>
          <p:cNvPr id="4" name="Footer Placeholder 3">
            <a:extLst>
              <a:ext uri="{FF2B5EF4-FFF2-40B4-BE49-F238E27FC236}">
                <a16:creationId xmlns:a16="http://schemas.microsoft.com/office/drawing/2014/main" id="{CA6B5CE2-9A5E-2EA7-2B0D-C300E808D8A0}"/>
              </a:ext>
            </a:extLst>
          </p:cNvPr>
          <p:cNvSpPr>
            <a:spLocks noGrp="1"/>
          </p:cNvSpPr>
          <p:nvPr>
            <p:ph type="ftr" sz="quarter" idx="15"/>
          </p:nvPr>
        </p:nvSpPr>
        <p:spPr/>
        <p:txBody>
          <a:bodyPr/>
          <a:lstStyle/>
          <a:p>
            <a:pPr>
              <a:defRPr/>
            </a:pPr>
            <a:r>
              <a:rPr lang="en-US"/>
              <a:t>SE Mini Project Topic Selection  Presentation</a:t>
            </a:r>
            <a:endParaRPr lang="en-IN"/>
          </a:p>
        </p:txBody>
      </p:sp>
      <p:sp>
        <p:nvSpPr>
          <p:cNvPr id="5" name="Slide Number Placeholder 4">
            <a:extLst>
              <a:ext uri="{FF2B5EF4-FFF2-40B4-BE49-F238E27FC236}">
                <a16:creationId xmlns:a16="http://schemas.microsoft.com/office/drawing/2014/main" id="{7A1617AC-07E7-0C2A-CA45-6E54440419DF}"/>
              </a:ext>
            </a:extLst>
          </p:cNvPr>
          <p:cNvSpPr>
            <a:spLocks noGrp="1"/>
          </p:cNvSpPr>
          <p:nvPr>
            <p:ph type="sldNum" sz="quarter" idx="16"/>
          </p:nvPr>
        </p:nvSpPr>
        <p:spPr/>
        <p:txBody>
          <a:bodyPr/>
          <a:lstStyle/>
          <a:p>
            <a:pPr>
              <a:defRPr/>
            </a:pPr>
            <a:fld id="{DA534CC1-FA79-4F92-B2F1-AD88E9CFF96C}" type="slidenum">
              <a:rPr lang="en-IN" altLang="en-US" smtClean="0"/>
              <a:pPr>
                <a:defRPr/>
              </a:pPr>
              <a:t>10</a:t>
            </a:fld>
            <a:endParaRPr lang="en-IN" altLang="en-US"/>
          </a:p>
        </p:txBody>
      </p:sp>
    </p:spTree>
    <p:extLst>
      <p:ext uri="{BB962C8B-B14F-4D97-AF65-F5344CB8AC3E}">
        <p14:creationId xmlns:p14="http://schemas.microsoft.com/office/powerpoint/2010/main" val="65660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DD5D781-0032-43C5-A25C-A5AE11997402}"/>
              </a:ext>
            </a:extLst>
          </p:cNvPr>
          <p:cNvSpPr>
            <a:spLocks noGrp="1"/>
          </p:cNvSpPr>
          <p:nvPr>
            <p:ph type="title"/>
          </p:nvPr>
        </p:nvSpPr>
        <p:spPr>
          <a:xfrm>
            <a:off x="457200" y="274638"/>
            <a:ext cx="8229600" cy="850900"/>
          </a:xfrm>
        </p:spPr>
        <p:txBody>
          <a:bodyPr>
            <a:normAutofit/>
          </a:bodyPr>
          <a:lstStyle/>
          <a:p>
            <a:r>
              <a:rPr lang="en-US" altLang="en-US" sz="4000" dirty="0"/>
              <a:t>TOPIC 3: </a:t>
            </a:r>
            <a:r>
              <a:rPr lang="en-US" altLang="en-US" sz="4000" i="1" u="sng" dirty="0">
                <a:effectLst>
                  <a:outerShdw blurRad="38100" dist="38100" dir="2700000" algn="tl">
                    <a:srgbClr val="000000">
                      <a:alpha val="43137"/>
                    </a:srgbClr>
                  </a:outerShdw>
                </a:effectLst>
              </a:rPr>
              <a:t>Recipe Finder  </a:t>
            </a:r>
          </a:p>
        </p:txBody>
      </p:sp>
      <p:sp>
        <p:nvSpPr>
          <p:cNvPr id="21507" name="Content Placeholder 2">
            <a:extLst>
              <a:ext uri="{FF2B5EF4-FFF2-40B4-BE49-F238E27FC236}">
                <a16:creationId xmlns:a16="http://schemas.microsoft.com/office/drawing/2014/main" id="{57E52DE4-E19A-4DBC-B86A-6BF110DC6BEA}"/>
              </a:ext>
            </a:extLst>
          </p:cNvPr>
          <p:cNvSpPr>
            <a:spLocks noGrp="1"/>
          </p:cNvSpPr>
          <p:nvPr>
            <p:ph sz="quarter" idx="14"/>
          </p:nvPr>
        </p:nvSpPr>
        <p:spPr>
          <a:xfrm>
            <a:off x="457200" y="1412776"/>
            <a:ext cx="8064500" cy="4360962"/>
          </a:xfrm>
        </p:spPr>
        <p:txBody>
          <a:bodyPr>
            <a:noAutofit/>
          </a:bodyPr>
          <a:lstStyle/>
          <a:p>
            <a:pPr algn="just">
              <a:buFont typeface="Wingdings" panose="05000000000000000000" pitchFamily="2" charset="2"/>
              <a:buChar char="§"/>
            </a:pPr>
            <a:r>
              <a:rPr lang="en-IN" altLang="en-US" sz="3600" b="1" i="1" dirty="0">
                <a:effectLst>
                  <a:outerShdw blurRad="38100" dist="38100" dir="2700000" algn="tl">
                    <a:srgbClr val="000000">
                      <a:alpha val="43137"/>
                    </a:srgbClr>
                  </a:outerShdw>
                </a:effectLst>
                <a:latin typeface="Minion Pro"/>
              </a:rPr>
              <a:t>Introduction</a:t>
            </a:r>
          </a:p>
          <a:p>
            <a:pPr marL="0" indent="0" algn="just">
              <a:buNone/>
            </a:pPr>
            <a:r>
              <a:rPr lang="en-US" sz="2800" dirty="0"/>
              <a:t>After a long day of work, or a hectic schedule people want to come home eat food and relax. Surely </a:t>
            </a:r>
            <a:r>
              <a:rPr lang="en-US" sz="2800" dirty="0" err="1"/>
              <a:t>takeouts</a:t>
            </a:r>
            <a:r>
              <a:rPr lang="en-US" sz="2800" dirty="0"/>
              <a:t> are easy and delicious but home- cooked meal has its own flavor and satisfaction. To find a proper source of learning to cook for a beginner is difficult. That’s why we have come up with the idea of Recipe Finder app which provides users with step-by-step recipes to make the task of preparing a meal less hectic.</a:t>
            </a:r>
            <a:endParaRPr lang="en-IN" altLang="en-US" sz="2800" dirty="0"/>
          </a:p>
        </p:txBody>
      </p:sp>
      <p:sp>
        <p:nvSpPr>
          <p:cNvPr id="21508" name="Slide Number Placeholder 4">
            <a:extLst>
              <a:ext uri="{FF2B5EF4-FFF2-40B4-BE49-F238E27FC236}">
                <a16:creationId xmlns:a16="http://schemas.microsoft.com/office/drawing/2014/main" id="{0EC39497-F3B9-4BE8-8659-B90461311ABE}"/>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ABDB18-6959-4D98-9EF4-C446862E5B96}" type="slidenum">
              <a:rPr lang="en-IN" altLang="en-US" sz="1400" smtClean="0">
                <a:solidFill>
                  <a:srgbClr val="404040"/>
                </a:solidFill>
                <a:latin typeface="Minion Pro" pitchFamily="18" charset="0"/>
              </a:rPr>
              <a:pPr>
                <a:spcBef>
                  <a:spcPct val="0"/>
                </a:spcBef>
                <a:buFontTx/>
                <a:buNone/>
              </a:pPr>
              <a:t>11</a:t>
            </a:fld>
            <a:endParaRPr lang="en-IN" altLang="en-US" sz="1400">
              <a:solidFill>
                <a:srgbClr val="404040"/>
              </a:solidFill>
              <a:latin typeface="Minion Pro" pitchFamily="18" charset="0"/>
            </a:endParaRPr>
          </a:p>
        </p:txBody>
      </p:sp>
      <p:sp>
        <p:nvSpPr>
          <p:cNvPr id="2" name="Footer Placeholder 1">
            <a:extLst>
              <a:ext uri="{FF2B5EF4-FFF2-40B4-BE49-F238E27FC236}">
                <a16:creationId xmlns:a16="http://schemas.microsoft.com/office/drawing/2014/main" id="{E73C7F24-CB3C-401D-9133-C11A90741C81}"/>
              </a:ext>
            </a:extLst>
          </p:cNvPr>
          <p:cNvSpPr>
            <a:spLocks noGrp="1"/>
          </p:cNvSpPr>
          <p:nvPr>
            <p:ph type="ftr" sz="quarter" idx="15"/>
          </p:nvPr>
        </p:nvSpPr>
        <p:spPr>
          <a:xfrm>
            <a:off x="1028700" y="6356350"/>
            <a:ext cx="4191000" cy="365125"/>
          </a:xfrm>
        </p:spPr>
        <p:txBody>
          <a:bodyPr/>
          <a:lstStyle/>
          <a:p>
            <a:pPr>
              <a:defRPr/>
            </a:pPr>
            <a:r>
              <a:rPr lang="en-US" dirty="0"/>
              <a:t>SE Mini Project-I Topic Selection  Presentation</a:t>
            </a:r>
            <a:endParaRPr lang="en-IN" dirty="0"/>
          </a:p>
        </p:txBody>
      </p:sp>
      <p:pic>
        <p:nvPicPr>
          <p:cNvPr id="21510" name="Picture 5" descr="C:\Users\abc\Pictures\RAIT-DEEMED-LOGO.jpg">
            <a:extLst>
              <a:ext uri="{FF2B5EF4-FFF2-40B4-BE49-F238E27FC236}">
                <a16:creationId xmlns:a16="http://schemas.microsoft.com/office/drawing/2014/main" id="{DAFCC50D-D959-4FEE-A654-A3F7922BF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773738"/>
            <a:ext cx="2663825"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071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4F4C-C3A2-4EC4-AA77-1244B87E56A6}"/>
              </a:ext>
            </a:extLst>
          </p:cNvPr>
          <p:cNvSpPr>
            <a:spLocks noGrp="1"/>
          </p:cNvSpPr>
          <p:nvPr>
            <p:ph type="title"/>
          </p:nvPr>
        </p:nvSpPr>
        <p:spPr>
          <a:xfrm>
            <a:off x="457200" y="274637"/>
            <a:ext cx="8229600" cy="1209675"/>
          </a:xfrm>
        </p:spPr>
        <p:txBody>
          <a:bodyPr>
            <a:normAutofit/>
          </a:bodyPr>
          <a:lstStyle/>
          <a:p>
            <a:r>
              <a:rPr lang="en-IN" sz="3600" i="1" dirty="0">
                <a:solidFill>
                  <a:schemeClr val="tx1"/>
                </a:solidFill>
                <a:effectLst>
                  <a:outerShdw blurRad="38100" dist="38100" dir="2700000" algn="tl">
                    <a:srgbClr val="000000">
                      <a:alpha val="43137"/>
                    </a:srgbClr>
                  </a:outerShdw>
                </a:effectLst>
              </a:rPr>
              <a:t>Idea of Implementation</a:t>
            </a:r>
            <a:br>
              <a:rPr lang="en-IN" dirty="0"/>
            </a:br>
            <a:endParaRPr lang="en-IN" dirty="0"/>
          </a:p>
        </p:txBody>
      </p:sp>
      <p:sp>
        <p:nvSpPr>
          <p:cNvPr id="3" name="Content Placeholder 2">
            <a:extLst>
              <a:ext uri="{FF2B5EF4-FFF2-40B4-BE49-F238E27FC236}">
                <a16:creationId xmlns:a16="http://schemas.microsoft.com/office/drawing/2014/main" id="{2C7EA825-6F0E-4C83-8ED7-73D0D99DCD9C}"/>
              </a:ext>
            </a:extLst>
          </p:cNvPr>
          <p:cNvSpPr>
            <a:spLocks noGrp="1"/>
          </p:cNvSpPr>
          <p:nvPr>
            <p:ph sz="quarter" idx="14"/>
          </p:nvPr>
        </p:nvSpPr>
        <p:spPr>
          <a:xfrm>
            <a:off x="539552" y="1124744"/>
            <a:ext cx="8064500" cy="3960911"/>
          </a:xfrm>
        </p:spPr>
        <p:txBody>
          <a:bodyPr>
            <a:noAutofit/>
          </a:bodyPr>
          <a:lstStyle/>
          <a:p>
            <a:pPr marL="0" indent="0">
              <a:buNone/>
            </a:pPr>
            <a:r>
              <a:rPr lang="en-US" sz="2800" dirty="0"/>
              <a:t>Recipe Finder application is a very useful for people who love to cook and try out new recipes. Recipe Finder provides user flexibility to search, share, save recipes from cloud with an additional capability to maintain personal cookbook for creating new recipe, deleting recipe that are no longer required. Recipes are from well-known publishers. Recipe Finder provides capability to user to search top rated, trending recipes. Recipes are displayed with recipe image, title, ingredients list and cooking directions. Category based and ingredients based search is also provided to user.</a:t>
            </a:r>
            <a:endParaRPr lang="en-IN" sz="2800" dirty="0"/>
          </a:p>
        </p:txBody>
      </p:sp>
      <p:sp>
        <p:nvSpPr>
          <p:cNvPr id="4" name="Footer Placeholder 3">
            <a:extLst>
              <a:ext uri="{FF2B5EF4-FFF2-40B4-BE49-F238E27FC236}">
                <a16:creationId xmlns:a16="http://schemas.microsoft.com/office/drawing/2014/main" id="{88AEC957-FEE0-4E91-97EE-2F2CB630000C}"/>
              </a:ext>
            </a:extLst>
          </p:cNvPr>
          <p:cNvSpPr>
            <a:spLocks noGrp="1"/>
          </p:cNvSpPr>
          <p:nvPr>
            <p:ph type="ftr" sz="quarter" idx="15"/>
          </p:nvPr>
        </p:nvSpPr>
        <p:spPr/>
        <p:txBody>
          <a:bodyPr/>
          <a:lstStyle/>
          <a:p>
            <a:pPr>
              <a:defRPr/>
            </a:pPr>
            <a:r>
              <a:rPr lang="en-US"/>
              <a:t>SE Mini Project Topic Selection  Presentation</a:t>
            </a:r>
            <a:endParaRPr lang="en-IN"/>
          </a:p>
        </p:txBody>
      </p:sp>
      <p:sp>
        <p:nvSpPr>
          <p:cNvPr id="5" name="Slide Number Placeholder 4">
            <a:extLst>
              <a:ext uri="{FF2B5EF4-FFF2-40B4-BE49-F238E27FC236}">
                <a16:creationId xmlns:a16="http://schemas.microsoft.com/office/drawing/2014/main" id="{C7FCF00E-7DAD-4A55-B07E-F8015202FF7E}"/>
              </a:ext>
            </a:extLst>
          </p:cNvPr>
          <p:cNvSpPr>
            <a:spLocks noGrp="1"/>
          </p:cNvSpPr>
          <p:nvPr>
            <p:ph type="sldNum" sz="quarter" idx="16"/>
          </p:nvPr>
        </p:nvSpPr>
        <p:spPr/>
        <p:txBody>
          <a:bodyPr/>
          <a:lstStyle/>
          <a:p>
            <a:pPr>
              <a:defRPr/>
            </a:pPr>
            <a:fld id="{DA534CC1-FA79-4F92-B2F1-AD88E9CFF96C}" type="slidenum">
              <a:rPr lang="en-IN" altLang="en-US" smtClean="0"/>
              <a:pPr>
                <a:defRPr/>
              </a:pPr>
              <a:t>12</a:t>
            </a:fld>
            <a:endParaRPr lang="en-IN" altLang="en-US"/>
          </a:p>
        </p:txBody>
      </p:sp>
    </p:spTree>
    <p:extLst>
      <p:ext uri="{BB962C8B-B14F-4D97-AF65-F5344CB8AC3E}">
        <p14:creationId xmlns:p14="http://schemas.microsoft.com/office/powerpoint/2010/main" val="309331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EB9A3D7-EB96-47A3-9E87-FF4D4A0FE0EB}"/>
              </a:ext>
            </a:extLst>
          </p:cNvPr>
          <p:cNvSpPr>
            <a:spLocks noGrp="1"/>
          </p:cNvSpPr>
          <p:nvPr>
            <p:ph type="ftr" sz="quarter" idx="15"/>
          </p:nvPr>
        </p:nvSpPr>
        <p:spPr/>
        <p:txBody>
          <a:bodyPr/>
          <a:lstStyle/>
          <a:p>
            <a:pPr>
              <a:defRPr/>
            </a:pPr>
            <a:r>
              <a:rPr lang="en-US"/>
              <a:t>SE Mini Project Topic Selection  Presentation</a:t>
            </a:r>
            <a:endParaRPr lang="en-IN"/>
          </a:p>
        </p:txBody>
      </p:sp>
      <p:sp>
        <p:nvSpPr>
          <p:cNvPr id="5" name="Slide Number Placeholder 4">
            <a:extLst>
              <a:ext uri="{FF2B5EF4-FFF2-40B4-BE49-F238E27FC236}">
                <a16:creationId xmlns:a16="http://schemas.microsoft.com/office/drawing/2014/main" id="{0BF4CFDE-83F8-4C1F-9078-115BEFC9CC7B}"/>
              </a:ext>
            </a:extLst>
          </p:cNvPr>
          <p:cNvSpPr>
            <a:spLocks noGrp="1"/>
          </p:cNvSpPr>
          <p:nvPr>
            <p:ph type="sldNum" sz="quarter" idx="16"/>
          </p:nvPr>
        </p:nvSpPr>
        <p:spPr/>
        <p:txBody>
          <a:bodyPr/>
          <a:lstStyle/>
          <a:p>
            <a:pPr>
              <a:defRPr/>
            </a:pPr>
            <a:fld id="{DA534CC1-FA79-4F92-B2F1-AD88E9CFF96C}" type="slidenum">
              <a:rPr lang="en-IN" altLang="en-US" smtClean="0"/>
              <a:pPr>
                <a:defRPr/>
              </a:pPr>
              <a:t>13</a:t>
            </a:fld>
            <a:endParaRPr lang="en-IN" altLang="en-US"/>
          </a:p>
        </p:txBody>
      </p:sp>
      <p:sp>
        <p:nvSpPr>
          <p:cNvPr id="6" name="Title 1">
            <a:extLst>
              <a:ext uri="{FF2B5EF4-FFF2-40B4-BE49-F238E27FC236}">
                <a16:creationId xmlns:a16="http://schemas.microsoft.com/office/drawing/2014/main" id="{C28D8044-AD21-4422-9D45-4B409FEFB3C6}"/>
              </a:ext>
            </a:extLst>
          </p:cNvPr>
          <p:cNvSpPr>
            <a:spLocks noGrp="1"/>
          </p:cNvSpPr>
          <p:nvPr>
            <p:ph sz="quarter" idx="14"/>
          </p:nvPr>
        </p:nvSpPr>
        <p:spPr>
          <a:xfrm>
            <a:off x="539750" y="188913"/>
            <a:ext cx="8064500" cy="5327650"/>
          </a:xfrm>
        </p:spPr>
        <p:txBody>
          <a:bodyPr>
            <a:noAutofit/>
          </a:bodyPr>
          <a:lstStyle/>
          <a:p>
            <a:pPr marL="0" indent="0">
              <a:buNone/>
            </a:pPr>
            <a:r>
              <a:rPr lang="en-US" sz="2800" dirty="0"/>
              <a:t>Its provide sharing capability, giving user a choice to share recipe through Facebook, Twitter, Google and Gmail. This application is a time saver providing recipes in few clicks. The user is given choice to create personal cookbook, where user can create recipe, view recipe and delete recipe. The interface is clean and simple.</a:t>
            </a:r>
            <a:endParaRPr lang="en-IN" sz="2800" dirty="0"/>
          </a:p>
        </p:txBody>
      </p:sp>
    </p:spTree>
    <p:extLst>
      <p:ext uri="{BB962C8B-B14F-4D97-AF65-F5344CB8AC3E}">
        <p14:creationId xmlns:p14="http://schemas.microsoft.com/office/powerpoint/2010/main" val="1525798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2793B2C-AAF6-4CBB-A8B3-C6BE56430404}"/>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07504" y="260648"/>
            <a:ext cx="8784976" cy="5544616"/>
          </a:xfrm>
        </p:spPr>
      </p:pic>
      <p:sp>
        <p:nvSpPr>
          <p:cNvPr id="4" name="Footer Placeholder 3">
            <a:extLst>
              <a:ext uri="{FF2B5EF4-FFF2-40B4-BE49-F238E27FC236}">
                <a16:creationId xmlns:a16="http://schemas.microsoft.com/office/drawing/2014/main" id="{8755D748-948C-4C35-A5D7-AA244257115F}"/>
              </a:ext>
            </a:extLst>
          </p:cNvPr>
          <p:cNvSpPr>
            <a:spLocks noGrp="1"/>
          </p:cNvSpPr>
          <p:nvPr>
            <p:ph type="ftr" sz="quarter" idx="15"/>
          </p:nvPr>
        </p:nvSpPr>
        <p:spPr/>
        <p:txBody>
          <a:bodyPr/>
          <a:lstStyle/>
          <a:p>
            <a:pPr>
              <a:defRPr/>
            </a:pPr>
            <a:r>
              <a:rPr lang="en-US"/>
              <a:t>SE Mini Project Topic Selection  Presentation</a:t>
            </a:r>
            <a:endParaRPr lang="en-IN"/>
          </a:p>
        </p:txBody>
      </p:sp>
      <p:sp>
        <p:nvSpPr>
          <p:cNvPr id="5" name="Slide Number Placeholder 4">
            <a:extLst>
              <a:ext uri="{FF2B5EF4-FFF2-40B4-BE49-F238E27FC236}">
                <a16:creationId xmlns:a16="http://schemas.microsoft.com/office/drawing/2014/main" id="{54D094FE-EC53-4E4D-BA58-0700DA247074}"/>
              </a:ext>
            </a:extLst>
          </p:cNvPr>
          <p:cNvSpPr>
            <a:spLocks noGrp="1"/>
          </p:cNvSpPr>
          <p:nvPr>
            <p:ph type="sldNum" sz="quarter" idx="16"/>
          </p:nvPr>
        </p:nvSpPr>
        <p:spPr/>
        <p:txBody>
          <a:bodyPr/>
          <a:lstStyle/>
          <a:p>
            <a:pPr>
              <a:defRPr/>
            </a:pPr>
            <a:fld id="{DA534CC1-FA79-4F92-B2F1-AD88E9CFF96C}" type="slidenum">
              <a:rPr lang="en-IN" altLang="en-US" smtClean="0"/>
              <a:pPr>
                <a:defRPr/>
              </a:pPr>
              <a:t>14</a:t>
            </a:fld>
            <a:endParaRPr lang="en-IN" altLang="en-US"/>
          </a:p>
        </p:txBody>
      </p:sp>
    </p:spTree>
    <p:extLst>
      <p:ext uri="{BB962C8B-B14F-4D97-AF65-F5344CB8AC3E}">
        <p14:creationId xmlns:p14="http://schemas.microsoft.com/office/powerpoint/2010/main" val="297231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6300-A004-401B-B407-D9BED05CBB07}"/>
              </a:ext>
            </a:extLst>
          </p:cNvPr>
          <p:cNvSpPr>
            <a:spLocks noGrp="1"/>
          </p:cNvSpPr>
          <p:nvPr>
            <p:ph type="title"/>
          </p:nvPr>
        </p:nvSpPr>
        <p:spPr>
          <a:xfrm>
            <a:off x="457200" y="274636"/>
            <a:ext cx="8229600" cy="850107"/>
          </a:xfrm>
        </p:spPr>
        <p:txBody>
          <a:bodyPr>
            <a:normAutofit/>
          </a:bodyPr>
          <a:lstStyle/>
          <a:p>
            <a:r>
              <a:rPr lang="en-IN" sz="3600" i="1" dirty="0">
                <a:solidFill>
                  <a:schemeClr val="tx1"/>
                </a:solidFill>
                <a:effectLst>
                  <a:outerShdw blurRad="38100" dist="38100" dir="2700000" algn="tl">
                    <a:srgbClr val="000000">
                      <a:alpha val="43137"/>
                    </a:srgbClr>
                  </a:outerShdw>
                </a:effectLst>
              </a:rPr>
              <a:t>Scope of the Project</a:t>
            </a:r>
          </a:p>
        </p:txBody>
      </p:sp>
      <p:sp>
        <p:nvSpPr>
          <p:cNvPr id="3" name="Content Placeholder 2">
            <a:extLst>
              <a:ext uri="{FF2B5EF4-FFF2-40B4-BE49-F238E27FC236}">
                <a16:creationId xmlns:a16="http://schemas.microsoft.com/office/drawing/2014/main" id="{1F5046BF-A921-472A-BB22-EF2D5EE22AE2}"/>
              </a:ext>
            </a:extLst>
          </p:cNvPr>
          <p:cNvSpPr>
            <a:spLocks noGrp="1"/>
          </p:cNvSpPr>
          <p:nvPr>
            <p:ph sz="quarter" idx="14"/>
          </p:nvPr>
        </p:nvSpPr>
        <p:spPr>
          <a:xfrm>
            <a:off x="395536" y="1124744"/>
            <a:ext cx="8208516" cy="4320480"/>
          </a:xfrm>
        </p:spPr>
        <p:txBody>
          <a:bodyPr>
            <a:noAutofit/>
          </a:bodyPr>
          <a:lstStyle/>
          <a:p>
            <a:pPr marL="0" indent="0">
              <a:buNone/>
            </a:pPr>
            <a:r>
              <a:rPr lang="en-US" sz="2700" dirty="0"/>
              <a:t>This project allows the users to find recipes based on different criteria such as, course, cuisine, and type of food. It also provides a filtering system that can be used to filter the list of recipes based on the ingredients used in each recipe, the time it takes to make the food. The app also allows the users to add their own recipes using the interface provided. A feature that I would like to implement is some sort of moderation system for recipe addition.  A set of guidelines will then be shown to users to help them add their recipes to the database. Another feature that I would like to implement in the app is a user system. </a:t>
            </a:r>
          </a:p>
          <a:p>
            <a:pPr marL="0" indent="0">
              <a:buNone/>
            </a:pPr>
            <a:endParaRPr lang="en-IN" sz="2800" dirty="0"/>
          </a:p>
        </p:txBody>
      </p:sp>
      <p:sp>
        <p:nvSpPr>
          <p:cNvPr id="4" name="Footer Placeholder 3">
            <a:extLst>
              <a:ext uri="{FF2B5EF4-FFF2-40B4-BE49-F238E27FC236}">
                <a16:creationId xmlns:a16="http://schemas.microsoft.com/office/drawing/2014/main" id="{ACBDE87D-AC71-4B1C-8ADB-E8EDFE3A9717}"/>
              </a:ext>
            </a:extLst>
          </p:cNvPr>
          <p:cNvSpPr>
            <a:spLocks noGrp="1"/>
          </p:cNvSpPr>
          <p:nvPr>
            <p:ph type="ftr" sz="quarter" idx="15"/>
          </p:nvPr>
        </p:nvSpPr>
        <p:spPr/>
        <p:txBody>
          <a:bodyPr/>
          <a:lstStyle/>
          <a:p>
            <a:pPr>
              <a:defRPr/>
            </a:pPr>
            <a:r>
              <a:rPr lang="en-US"/>
              <a:t>SE Mini Project Topic Selection  Presentation</a:t>
            </a:r>
            <a:endParaRPr lang="en-IN"/>
          </a:p>
        </p:txBody>
      </p:sp>
      <p:sp>
        <p:nvSpPr>
          <p:cNvPr id="5" name="Slide Number Placeholder 4">
            <a:extLst>
              <a:ext uri="{FF2B5EF4-FFF2-40B4-BE49-F238E27FC236}">
                <a16:creationId xmlns:a16="http://schemas.microsoft.com/office/drawing/2014/main" id="{51B89DBA-2D16-45C9-9756-84F3338BF92C}"/>
              </a:ext>
            </a:extLst>
          </p:cNvPr>
          <p:cNvSpPr>
            <a:spLocks noGrp="1"/>
          </p:cNvSpPr>
          <p:nvPr>
            <p:ph type="sldNum" sz="quarter" idx="16"/>
          </p:nvPr>
        </p:nvSpPr>
        <p:spPr/>
        <p:txBody>
          <a:bodyPr/>
          <a:lstStyle/>
          <a:p>
            <a:pPr>
              <a:defRPr/>
            </a:pPr>
            <a:fld id="{DA534CC1-FA79-4F92-B2F1-AD88E9CFF96C}" type="slidenum">
              <a:rPr lang="en-IN" altLang="en-US" smtClean="0"/>
              <a:pPr>
                <a:defRPr/>
              </a:pPr>
              <a:t>15</a:t>
            </a:fld>
            <a:endParaRPr lang="en-IN" altLang="en-US"/>
          </a:p>
        </p:txBody>
      </p:sp>
    </p:spTree>
    <p:extLst>
      <p:ext uri="{BB962C8B-B14F-4D97-AF65-F5344CB8AC3E}">
        <p14:creationId xmlns:p14="http://schemas.microsoft.com/office/powerpoint/2010/main" val="2230739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B2B624-8229-4ACB-8ABB-1841232E1370}"/>
              </a:ext>
            </a:extLst>
          </p:cNvPr>
          <p:cNvSpPr>
            <a:spLocks noGrp="1"/>
          </p:cNvSpPr>
          <p:nvPr>
            <p:ph sz="quarter" idx="14"/>
          </p:nvPr>
        </p:nvSpPr>
        <p:spPr>
          <a:xfrm>
            <a:off x="395536" y="332656"/>
            <a:ext cx="8064500" cy="5760640"/>
          </a:xfrm>
        </p:spPr>
        <p:txBody>
          <a:bodyPr>
            <a:normAutofit lnSpcReduction="10000"/>
          </a:bodyPr>
          <a:lstStyle/>
          <a:p>
            <a:pPr marL="0" indent="0">
              <a:buNone/>
            </a:pPr>
            <a:r>
              <a:rPr lang="en-US" sz="2800" dirty="0"/>
              <a:t>This system would allow the users to create an account using an email address. This would then allow the recipes to be added only by the register users, instead of anyone using the app. This would make the moderation of the app users much easier, This system would also allow the users to update the recipes that they have already added to the database. This application is extremely handy and useful for cooking variety of recipe with minimum search efforts from internet. Internet recipe may appeal to one but not to other, some people like experimenting and trying own recipe. This app also provides ability to user to create recipe and save it for later reference.</a:t>
            </a:r>
            <a:endParaRPr lang="en-IN" sz="2800" dirty="0"/>
          </a:p>
        </p:txBody>
      </p:sp>
      <p:sp>
        <p:nvSpPr>
          <p:cNvPr id="4" name="Footer Placeholder 3">
            <a:extLst>
              <a:ext uri="{FF2B5EF4-FFF2-40B4-BE49-F238E27FC236}">
                <a16:creationId xmlns:a16="http://schemas.microsoft.com/office/drawing/2014/main" id="{7B388FC1-7487-462E-8EC1-6ECC62479C9A}"/>
              </a:ext>
            </a:extLst>
          </p:cNvPr>
          <p:cNvSpPr>
            <a:spLocks noGrp="1"/>
          </p:cNvSpPr>
          <p:nvPr>
            <p:ph type="ftr" sz="quarter" idx="15"/>
          </p:nvPr>
        </p:nvSpPr>
        <p:spPr/>
        <p:txBody>
          <a:bodyPr/>
          <a:lstStyle/>
          <a:p>
            <a:pPr>
              <a:defRPr/>
            </a:pPr>
            <a:r>
              <a:rPr lang="en-US"/>
              <a:t>SE Mini Project Topic Selection  Presentation</a:t>
            </a:r>
            <a:endParaRPr lang="en-IN"/>
          </a:p>
        </p:txBody>
      </p:sp>
      <p:sp>
        <p:nvSpPr>
          <p:cNvPr id="5" name="Slide Number Placeholder 4">
            <a:extLst>
              <a:ext uri="{FF2B5EF4-FFF2-40B4-BE49-F238E27FC236}">
                <a16:creationId xmlns:a16="http://schemas.microsoft.com/office/drawing/2014/main" id="{DA7796A9-3E69-4F26-8585-F70D6DE061A3}"/>
              </a:ext>
            </a:extLst>
          </p:cNvPr>
          <p:cNvSpPr>
            <a:spLocks noGrp="1"/>
          </p:cNvSpPr>
          <p:nvPr>
            <p:ph type="sldNum" sz="quarter" idx="16"/>
          </p:nvPr>
        </p:nvSpPr>
        <p:spPr/>
        <p:txBody>
          <a:bodyPr/>
          <a:lstStyle/>
          <a:p>
            <a:pPr>
              <a:defRPr/>
            </a:pPr>
            <a:fld id="{DA534CC1-FA79-4F92-B2F1-AD88E9CFF96C}" type="slidenum">
              <a:rPr lang="en-IN" altLang="en-US" smtClean="0"/>
              <a:pPr>
                <a:defRPr/>
              </a:pPr>
              <a:t>16</a:t>
            </a:fld>
            <a:endParaRPr lang="en-IN" altLang="en-US"/>
          </a:p>
        </p:txBody>
      </p:sp>
    </p:spTree>
    <p:extLst>
      <p:ext uri="{BB962C8B-B14F-4D97-AF65-F5344CB8AC3E}">
        <p14:creationId xmlns:p14="http://schemas.microsoft.com/office/powerpoint/2010/main" val="307063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277BEE-D153-45FD-B6C7-A0A926FBD8E0}"/>
              </a:ext>
            </a:extLst>
          </p:cNvPr>
          <p:cNvSpPr>
            <a:spLocks noGrp="1"/>
          </p:cNvSpPr>
          <p:nvPr>
            <p:ph sz="quarter" idx="14"/>
          </p:nvPr>
        </p:nvSpPr>
        <p:spPr>
          <a:xfrm>
            <a:off x="539750" y="260649"/>
            <a:ext cx="8064500" cy="6597351"/>
          </a:xfrm>
        </p:spPr>
        <p:txBody>
          <a:bodyPr>
            <a:noAutofit/>
          </a:bodyPr>
          <a:lstStyle/>
          <a:p>
            <a:pPr marL="0" indent="0">
              <a:buNone/>
            </a:pPr>
            <a:r>
              <a:rPr lang="en-US" sz="2800" dirty="0"/>
              <a:t>It will help people to save their time and energy in finding recipes for daily routine as well as for special occasions. It can be use by broad range of users which may include parents trying to cook new recipe for kids, people who are fond of desserts, restaurants owner trying to add new items to their menu and for regular cooking. It will help to make the lives of people simpler. In the end, the final goal of this mobile application is to provide a platform that allows anyone to share and find food recipes conveniently.</a:t>
            </a:r>
          </a:p>
          <a:p>
            <a:pPr marL="0" indent="0">
              <a:buNone/>
            </a:pPr>
            <a:endParaRPr lang="en-IN" sz="2800" dirty="0"/>
          </a:p>
        </p:txBody>
      </p:sp>
      <p:sp>
        <p:nvSpPr>
          <p:cNvPr id="4" name="Footer Placeholder 3">
            <a:extLst>
              <a:ext uri="{FF2B5EF4-FFF2-40B4-BE49-F238E27FC236}">
                <a16:creationId xmlns:a16="http://schemas.microsoft.com/office/drawing/2014/main" id="{66B05B1C-8DA0-444F-AD93-29D360E5594C}"/>
              </a:ext>
            </a:extLst>
          </p:cNvPr>
          <p:cNvSpPr>
            <a:spLocks noGrp="1"/>
          </p:cNvSpPr>
          <p:nvPr>
            <p:ph type="ftr" sz="quarter" idx="15"/>
          </p:nvPr>
        </p:nvSpPr>
        <p:spPr/>
        <p:txBody>
          <a:bodyPr/>
          <a:lstStyle/>
          <a:p>
            <a:pPr>
              <a:defRPr/>
            </a:pPr>
            <a:r>
              <a:rPr lang="en-US"/>
              <a:t>SE Mini Project Topic Selection  Presentation</a:t>
            </a:r>
            <a:endParaRPr lang="en-IN"/>
          </a:p>
        </p:txBody>
      </p:sp>
      <p:sp>
        <p:nvSpPr>
          <p:cNvPr id="5" name="Slide Number Placeholder 4">
            <a:extLst>
              <a:ext uri="{FF2B5EF4-FFF2-40B4-BE49-F238E27FC236}">
                <a16:creationId xmlns:a16="http://schemas.microsoft.com/office/drawing/2014/main" id="{5F4CDCC9-F10F-4435-B973-380748299354}"/>
              </a:ext>
            </a:extLst>
          </p:cNvPr>
          <p:cNvSpPr>
            <a:spLocks noGrp="1"/>
          </p:cNvSpPr>
          <p:nvPr>
            <p:ph type="sldNum" sz="quarter" idx="16"/>
          </p:nvPr>
        </p:nvSpPr>
        <p:spPr/>
        <p:txBody>
          <a:bodyPr/>
          <a:lstStyle/>
          <a:p>
            <a:pPr>
              <a:defRPr/>
            </a:pPr>
            <a:fld id="{DA534CC1-FA79-4F92-B2F1-AD88E9CFF96C}" type="slidenum">
              <a:rPr lang="en-IN" altLang="en-US" smtClean="0"/>
              <a:pPr>
                <a:defRPr/>
              </a:pPr>
              <a:t>17</a:t>
            </a:fld>
            <a:endParaRPr lang="en-IN" altLang="en-US"/>
          </a:p>
        </p:txBody>
      </p:sp>
    </p:spTree>
    <p:extLst>
      <p:ext uri="{BB962C8B-B14F-4D97-AF65-F5344CB8AC3E}">
        <p14:creationId xmlns:p14="http://schemas.microsoft.com/office/powerpoint/2010/main" val="3981583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3F72-D03E-4371-BFB8-17BDFFF6A665}"/>
              </a:ext>
            </a:extLst>
          </p:cNvPr>
          <p:cNvSpPr>
            <a:spLocks noGrp="1"/>
          </p:cNvSpPr>
          <p:nvPr>
            <p:ph type="title"/>
          </p:nvPr>
        </p:nvSpPr>
        <p:spPr/>
        <p:txBody>
          <a:bodyPr>
            <a:normAutofit/>
          </a:bodyPr>
          <a:lstStyle/>
          <a:p>
            <a:r>
              <a:rPr lang="en-IN" sz="3600" i="1" dirty="0">
                <a:effectLst>
                  <a:outerShdw blurRad="38100" dist="38100" dir="2700000" algn="tl">
                    <a:srgbClr val="000000">
                      <a:alpha val="43137"/>
                    </a:srgbClr>
                  </a:outerShdw>
                </a:effectLst>
              </a:rPr>
              <a:t>References </a:t>
            </a:r>
          </a:p>
        </p:txBody>
      </p:sp>
      <p:sp>
        <p:nvSpPr>
          <p:cNvPr id="3" name="Content Placeholder 2">
            <a:extLst>
              <a:ext uri="{FF2B5EF4-FFF2-40B4-BE49-F238E27FC236}">
                <a16:creationId xmlns:a16="http://schemas.microsoft.com/office/drawing/2014/main" id="{CC651829-74C9-4A2A-8D2A-C962A7CB6432}"/>
              </a:ext>
            </a:extLst>
          </p:cNvPr>
          <p:cNvSpPr>
            <a:spLocks noGrp="1"/>
          </p:cNvSpPr>
          <p:nvPr>
            <p:ph sz="quarter" idx="14"/>
          </p:nvPr>
        </p:nvSpPr>
        <p:spPr>
          <a:xfrm>
            <a:off x="539750" y="1340768"/>
            <a:ext cx="8064500" cy="4248471"/>
          </a:xfrm>
        </p:spPr>
        <p:txBody>
          <a:bodyPr>
            <a:noAutofit/>
          </a:bodyPr>
          <a:lstStyle/>
          <a:p>
            <a:pPr marL="514350" indent="-514350">
              <a:buFont typeface="+mj-lt"/>
              <a:buAutoNum type="arabicPeriod"/>
            </a:pPr>
            <a:r>
              <a:rPr lang="en-US" sz="2000" dirty="0"/>
              <a:t>Merriam-Webster. Database | Definition of Database by Merriam-Webster. Retrieved May 4, 2018 from https://www.merriamwebster.com/dictionary/database. </a:t>
            </a:r>
          </a:p>
          <a:p>
            <a:pPr marL="514350" indent="-514350">
              <a:buFont typeface="+mj-lt"/>
              <a:buAutoNum type="arabicPeriod"/>
            </a:pPr>
            <a:r>
              <a:rPr lang="en-US" sz="2000" dirty="0"/>
              <a:t>Firebase. Firebase Products. Retrieved May 4, 2018 from https://firebase.google.com/products/. </a:t>
            </a:r>
          </a:p>
          <a:p>
            <a:pPr marL="514350" indent="-514350">
              <a:buFont typeface="+mj-lt"/>
              <a:buAutoNum type="arabicPeriod"/>
            </a:pPr>
            <a:r>
              <a:rPr lang="en-IN" sz="2000" dirty="0"/>
              <a:t>Katherine Chou, Xavier </a:t>
            </a:r>
            <a:r>
              <a:rPr lang="en-IN" sz="2000" dirty="0" err="1"/>
              <a:t>Ducrohet</a:t>
            </a:r>
            <a:r>
              <a:rPr lang="en-IN" sz="2000" dirty="0"/>
              <a:t>, Tor </a:t>
            </a:r>
            <a:r>
              <a:rPr lang="en-IN" sz="2000" dirty="0" err="1"/>
              <a:t>Norbye</a:t>
            </a:r>
            <a:r>
              <a:rPr lang="en-IN" sz="2000" dirty="0"/>
              <a:t>. 2013. Android Developers Blog:</a:t>
            </a:r>
          </a:p>
          <a:p>
            <a:pPr marL="514350" indent="-514350">
              <a:buFont typeface="+mj-lt"/>
              <a:buAutoNum type="arabicPeriod"/>
            </a:pPr>
            <a:r>
              <a:rPr lang="en-IN" sz="2000" dirty="0"/>
              <a:t>Android Studio: An IDE built for Android. Retrieved May 5, 2018 from </a:t>
            </a:r>
            <a:r>
              <a:rPr lang="en-IN" sz="2000" dirty="0">
                <a:hlinkClick r:id="rId2"/>
              </a:rPr>
              <a:t>https://androiddevelopers.googleblog.com/2013/05/android-studio-ide-built-for-android.html</a:t>
            </a:r>
            <a:r>
              <a:rPr lang="en-IN" sz="2000" dirty="0"/>
              <a:t>.</a:t>
            </a:r>
          </a:p>
          <a:p>
            <a:pPr marL="514350" indent="-514350">
              <a:buFont typeface="+mj-lt"/>
              <a:buAutoNum type="arabicPeriod"/>
            </a:pPr>
            <a:r>
              <a:rPr lang="en-IN" sz="2000" dirty="0"/>
              <a:t> </a:t>
            </a:r>
            <a:r>
              <a:rPr lang="en-US" sz="2000" dirty="0"/>
              <a:t> Android Developers. Android Studio Features | Android Developers. Retrieved May5, 2018 from https://developer.android.com/studio/features</a:t>
            </a:r>
            <a:r>
              <a:rPr lang="en-US" sz="2400" dirty="0"/>
              <a:t>/</a:t>
            </a:r>
            <a:endParaRPr lang="en-IN" sz="2400" dirty="0"/>
          </a:p>
        </p:txBody>
      </p:sp>
      <p:sp>
        <p:nvSpPr>
          <p:cNvPr id="4" name="Footer Placeholder 3">
            <a:extLst>
              <a:ext uri="{FF2B5EF4-FFF2-40B4-BE49-F238E27FC236}">
                <a16:creationId xmlns:a16="http://schemas.microsoft.com/office/drawing/2014/main" id="{3E31BBD6-4306-4571-9509-34EDCDDDC973}"/>
              </a:ext>
            </a:extLst>
          </p:cNvPr>
          <p:cNvSpPr>
            <a:spLocks noGrp="1"/>
          </p:cNvSpPr>
          <p:nvPr>
            <p:ph type="ftr" sz="quarter" idx="15"/>
          </p:nvPr>
        </p:nvSpPr>
        <p:spPr/>
        <p:txBody>
          <a:bodyPr/>
          <a:lstStyle/>
          <a:p>
            <a:pPr>
              <a:defRPr/>
            </a:pPr>
            <a:r>
              <a:rPr lang="en-US"/>
              <a:t>SE Mini Project Topic Selection  Presentation</a:t>
            </a:r>
            <a:endParaRPr lang="en-IN"/>
          </a:p>
        </p:txBody>
      </p:sp>
      <p:sp>
        <p:nvSpPr>
          <p:cNvPr id="5" name="Slide Number Placeholder 4">
            <a:extLst>
              <a:ext uri="{FF2B5EF4-FFF2-40B4-BE49-F238E27FC236}">
                <a16:creationId xmlns:a16="http://schemas.microsoft.com/office/drawing/2014/main" id="{60B55865-FB8B-42AA-B173-905BDE09ABBD}"/>
              </a:ext>
            </a:extLst>
          </p:cNvPr>
          <p:cNvSpPr>
            <a:spLocks noGrp="1"/>
          </p:cNvSpPr>
          <p:nvPr>
            <p:ph type="sldNum" sz="quarter" idx="16"/>
          </p:nvPr>
        </p:nvSpPr>
        <p:spPr/>
        <p:txBody>
          <a:bodyPr/>
          <a:lstStyle/>
          <a:p>
            <a:pPr>
              <a:defRPr/>
            </a:pPr>
            <a:fld id="{DA534CC1-FA79-4F92-B2F1-AD88E9CFF96C}" type="slidenum">
              <a:rPr lang="en-IN" altLang="en-US" smtClean="0"/>
              <a:pPr>
                <a:defRPr/>
              </a:pPr>
              <a:t>18</a:t>
            </a:fld>
            <a:endParaRPr lang="en-IN" altLang="en-US"/>
          </a:p>
        </p:txBody>
      </p:sp>
    </p:spTree>
    <p:extLst>
      <p:ext uri="{BB962C8B-B14F-4D97-AF65-F5344CB8AC3E}">
        <p14:creationId xmlns:p14="http://schemas.microsoft.com/office/powerpoint/2010/main" val="3116577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
        <p:cNvGrpSpPr/>
        <p:nvPr/>
      </p:nvGrpSpPr>
      <p:grpSpPr>
        <a:xfrm>
          <a:off x="0" y="0"/>
          <a:ext cx="0" cy="0"/>
          <a:chOff x="0" y="0"/>
          <a:chExt cx="0" cy="0"/>
        </a:xfrm>
      </p:grpSpPr>
      <p:sp>
        <p:nvSpPr>
          <p:cNvPr id="25602" name="Content Placeholder 4">
            <a:extLst>
              <a:ext uri="{FF2B5EF4-FFF2-40B4-BE49-F238E27FC236}">
                <a16:creationId xmlns:a16="http://schemas.microsoft.com/office/drawing/2014/main" id="{B14D3847-3ABB-45E2-BDE5-FDE6E1EC51FB}"/>
              </a:ext>
            </a:extLst>
          </p:cNvPr>
          <p:cNvSpPr>
            <a:spLocks noGrp="1"/>
          </p:cNvSpPr>
          <p:nvPr>
            <p:ph sz="quarter" idx="14"/>
          </p:nvPr>
        </p:nvSpPr>
        <p:spPr>
          <a:xfrm>
            <a:off x="1989138" y="3068638"/>
            <a:ext cx="5165725" cy="576262"/>
          </a:xfrm>
        </p:spPr>
        <p:txBody>
          <a:bodyPr/>
          <a:lstStyle/>
          <a:p>
            <a:pPr eaLnBrk="1" hangingPunct="1"/>
            <a:r>
              <a:rPr lang="en-US" altLang="en-US" sz="3600">
                <a:solidFill>
                  <a:schemeClr val="bg1"/>
                </a:solidFill>
              </a:rPr>
              <a:t>Thank You</a:t>
            </a:r>
            <a:endParaRPr lang="en-IN" altLang="en-US" sz="3600">
              <a:solidFill>
                <a:schemeClr val="bg1"/>
              </a:solidFill>
            </a:endParaRPr>
          </a:p>
        </p:txBody>
      </p:sp>
      <p:pic>
        <p:nvPicPr>
          <p:cNvPr id="25603" name="Picture 5" descr="C:\Users\abc\Pictures\RAIT-DEEMED-LOGO.jpg">
            <a:extLst>
              <a:ext uri="{FF2B5EF4-FFF2-40B4-BE49-F238E27FC236}">
                <a16:creationId xmlns:a16="http://schemas.microsoft.com/office/drawing/2014/main" id="{658CE579-4FD4-43A2-ADF8-7036C6751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8538" y="5780088"/>
            <a:ext cx="3065462"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DD5D781-0032-43C5-A25C-A5AE11997402}"/>
              </a:ext>
            </a:extLst>
          </p:cNvPr>
          <p:cNvSpPr>
            <a:spLocks noGrp="1"/>
          </p:cNvSpPr>
          <p:nvPr>
            <p:ph type="title"/>
          </p:nvPr>
        </p:nvSpPr>
        <p:spPr>
          <a:xfrm>
            <a:off x="457200" y="274638"/>
            <a:ext cx="8229600" cy="850900"/>
          </a:xfrm>
        </p:spPr>
        <p:txBody>
          <a:bodyPr/>
          <a:lstStyle/>
          <a:p>
            <a:r>
              <a:rPr lang="en-US" altLang="en-US" sz="2800" dirty="0"/>
              <a:t>Topic 1: Title </a:t>
            </a:r>
          </a:p>
        </p:txBody>
      </p:sp>
      <p:sp>
        <p:nvSpPr>
          <p:cNvPr id="21507" name="Content Placeholder 2">
            <a:extLst>
              <a:ext uri="{FF2B5EF4-FFF2-40B4-BE49-F238E27FC236}">
                <a16:creationId xmlns:a16="http://schemas.microsoft.com/office/drawing/2014/main" id="{57E52DE4-E19A-4DBC-B86A-6BF110DC6BEA}"/>
              </a:ext>
            </a:extLst>
          </p:cNvPr>
          <p:cNvSpPr>
            <a:spLocks noGrp="1"/>
          </p:cNvSpPr>
          <p:nvPr>
            <p:ph sz="quarter" idx="14"/>
          </p:nvPr>
        </p:nvSpPr>
        <p:spPr>
          <a:xfrm>
            <a:off x="539750" y="1412875"/>
            <a:ext cx="8064500" cy="3744913"/>
          </a:xfrm>
        </p:spPr>
        <p:txBody>
          <a:bodyPr/>
          <a:lstStyle/>
          <a:p>
            <a:r>
              <a:rPr lang="en-US" altLang="en-US" sz="2400" dirty="0"/>
              <a:t>Introduction</a:t>
            </a:r>
          </a:p>
          <a:p>
            <a:r>
              <a:rPr lang="en-US" altLang="en-US" sz="2400" dirty="0"/>
              <a:t>Idea of Implementation</a:t>
            </a:r>
          </a:p>
          <a:p>
            <a:r>
              <a:rPr lang="en-US" altLang="en-US" sz="2400" dirty="0"/>
              <a:t>Scope of the Project</a:t>
            </a:r>
          </a:p>
          <a:p>
            <a:r>
              <a:rPr lang="en-US" altLang="en-US" sz="2400" dirty="0"/>
              <a:t>References </a:t>
            </a:r>
          </a:p>
          <a:p>
            <a:pPr marL="0" indent="0" algn="just">
              <a:buNone/>
            </a:pPr>
            <a:endParaRPr lang="en-US" altLang="en-US" sz="2400" dirty="0"/>
          </a:p>
        </p:txBody>
      </p:sp>
      <p:sp>
        <p:nvSpPr>
          <p:cNvPr id="21508" name="Slide Number Placeholder 4">
            <a:extLst>
              <a:ext uri="{FF2B5EF4-FFF2-40B4-BE49-F238E27FC236}">
                <a16:creationId xmlns:a16="http://schemas.microsoft.com/office/drawing/2014/main" id="{0EC39497-F3B9-4BE8-8659-B90461311ABE}"/>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ABDB18-6959-4D98-9EF4-C446862E5B96}" type="slidenum">
              <a:rPr lang="en-IN" altLang="en-US" sz="1400" smtClean="0">
                <a:solidFill>
                  <a:srgbClr val="404040"/>
                </a:solidFill>
                <a:latin typeface="Minion Pro" pitchFamily="18" charset="0"/>
              </a:rPr>
              <a:pPr>
                <a:spcBef>
                  <a:spcPct val="0"/>
                </a:spcBef>
                <a:buFontTx/>
                <a:buNone/>
              </a:pPr>
              <a:t>2</a:t>
            </a:fld>
            <a:endParaRPr lang="en-IN" altLang="en-US" sz="1400">
              <a:solidFill>
                <a:srgbClr val="404040"/>
              </a:solidFill>
              <a:latin typeface="Minion Pro" pitchFamily="18" charset="0"/>
            </a:endParaRPr>
          </a:p>
        </p:txBody>
      </p:sp>
      <p:sp>
        <p:nvSpPr>
          <p:cNvPr id="2" name="Footer Placeholder 1">
            <a:extLst>
              <a:ext uri="{FF2B5EF4-FFF2-40B4-BE49-F238E27FC236}">
                <a16:creationId xmlns:a16="http://schemas.microsoft.com/office/drawing/2014/main" id="{E73C7F24-CB3C-401D-9133-C11A90741C81}"/>
              </a:ext>
            </a:extLst>
          </p:cNvPr>
          <p:cNvSpPr>
            <a:spLocks noGrp="1"/>
          </p:cNvSpPr>
          <p:nvPr>
            <p:ph type="ftr" sz="quarter" idx="15"/>
          </p:nvPr>
        </p:nvSpPr>
        <p:spPr>
          <a:xfrm>
            <a:off x="1028700" y="6356350"/>
            <a:ext cx="4191000" cy="365125"/>
          </a:xfrm>
        </p:spPr>
        <p:txBody>
          <a:bodyPr/>
          <a:lstStyle/>
          <a:p>
            <a:pPr>
              <a:defRPr/>
            </a:pPr>
            <a:r>
              <a:rPr lang="en-US" dirty="0"/>
              <a:t>SE </a:t>
            </a:r>
            <a:r>
              <a:rPr lang="en-US"/>
              <a:t>Mini Project-I </a:t>
            </a:r>
            <a:r>
              <a:rPr lang="en-US" dirty="0"/>
              <a:t>Topic Selection  Presentation</a:t>
            </a:r>
            <a:endParaRPr lang="en-IN" dirty="0"/>
          </a:p>
        </p:txBody>
      </p:sp>
      <p:pic>
        <p:nvPicPr>
          <p:cNvPr id="21510" name="Picture 5" descr="C:\Users\abc\Pictures\RAIT-DEEMED-LOGO.jpg">
            <a:extLst>
              <a:ext uri="{FF2B5EF4-FFF2-40B4-BE49-F238E27FC236}">
                <a16:creationId xmlns:a16="http://schemas.microsoft.com/office/drawing/2014/main" id="{DAFCC50D-D959-4FEE-A654-A3F7922BF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773738"/>
            <a:ext cx="2663825"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DD5D781-0032-43C5-A25C-A5AE11997402}"/>
              </a:ext>
            </a:extLst>
          </p:cNvPr>
          <p:cNvSpPr>
            <a:spLocks noGrp="1"/>
          </p:cNvSpPr>
          <p:nvPr>
            <p:ph type="title"/>
          </p:nvPr>
        </p:nvSpPr>
        <p:spPr>
          <a:xfrm>
            <a:off x="457200" y="274638"/>
            <a:ext cx="8229600" cy="850900"/>
          </a:xfrm>
        </p:spPr>
        <p:txBody>
          <a:bodyPr/>
          <a:lstStyle/>
          <a:p>
            <a:r>
              <a:rPr lang="en-US" altLang="en-US" sz="2800" dirty="0"/>
              <a:t>Topic 1: Title </a:t>
            </a:r>
          </a:p>
        </p:txBody>
      </p:sp>
      <p:sp>
        <p:nvSpPr>
          <p:cNvPr id="21507" name="Content Placeholder 2">
            <a:extLst>
              <a:ext uri="{FF2B5EF4-FFF2-40B4-BE49-F238E27FC236}">
                <a16:creationId xmlns:a16="http://schemas.microsoft.com/office/drawing/2014/main" id="{57E52DE4-E19A-4DBC-B86A-6BF110DC6BEA}"/>
              </a:ext>
            </a:extLst>
          </p:cNvPr>
          <p:cNvSpPr>
            <a:spLocks noGrp="1"/>
          </p:cNvSpPr>
          <p:nvPr>
            <p:ph sz="quarter" idx="14"/>
          </p:nvPr>
        </p:nvSpPr>
        <p:spPr>
          <a:xfrm>
            <a:off x="539750" y="1412875"/>
            <a:ext cx="8064500" cy="3744913"/>
          </a:xfrm>
        </p:spPr>
        <p:txBody>
          <a:bodyPr/>
          <a:lstStyle/>
          <a:p>
            <a:pPr marL="0" indent="0" algn="just">
              <a:buNone/>
            </a:pPr>
            <a:endParaRPr lang="en-US" altLang="en-US" sz="2400" dirty="0"/>
          </a:p>
        </p:txBody>
      </p:sp>
      <p:sp>
        <p:nvSpPr>
          <p:cNvPr id="21508" name="Slide Number Placeholder 4">
            <a:extLst>
              <a:ext uri="{FF2B5EF4-FFF2-40B4-BE49-F238E27FC236}">
                <a16:creationId xmlns:a16="http://schemas.microsoft.com/office/drawing/2014/main" id="{0EC39497-F3B9-4BE8-8659-B90461311ABE}"/>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ABDB18-6959-4D98-9EF4-C446862E5B96}" type="slidenum">
              <a:rPr lang="en-IN" altLang="en-US" sz="1400" smtClean="0">
                <a:solidFill>
                  <a:srgbClr val="404040"/>
                </a:solidFill>
                <a:latin typeface="Minion Pro" pitchFamily="18" charset="0"/>
              </a:rPr>
              <a:pPr>
                <a:spcBef>
                  <a:spcPct val="0"/>
                </a:spcBef>
                <a:buFontTx/>
                <a:buNone/>
              </a:pPr>
              <a:t>3</a:t>
            </a:fld>
            <a:endParaRPr lang="en-IN" altLang="en-US" sz="1400">
              <a:solidFill>
                <a:srgbClr val="404040"/>
              </a:solidFill>
              <a:latin typeface="Minion Pro" pitchFamily="18" charset="0"/>
            </a:endParaRPr>
          </a:p>
        </p:txBody>
      </p:sp>
      <p:sp>
        <p:nvSpPr>
          <p:cNvPr id="2" name="Footer Placeholder 1">
            <a:extLst>
              <a:ext uri="{FF2B5EF4-FFF2-40B4-BE49-F238E27FC236}">
                <a16:creationId xmlns:a16="http://schemas.microsoft.com/office/drawing/2014/main" id="{E73C7F24-CB3C-401D-9133-C11A90741C81}"/>
              </a:ext>
            </a:extLst>
          </p:cNvPr>
          <p:cNvSpPr>
            <a:spLocks noGrp="1"/>
          </p:cNvSpPr>
          <p:nvPr>
            <p:ph type="ftr" sz="quarter" idx="15"/>
          </p:nvPr>
        </p:nvSpPr>
        <p:spPr>
          <a:xfrm>
            <a:off x="1028700" y="6356350"/>
            <a:ext cx="4191000" cy="365125"/>
          </a:xfrm>
        </p:spPr>
        <p:txBody>
          <a:bodyPr/>
          <a:lstStyle/>
          <a:p>
            <a:pPr>
              <a:defRPr/>
            </a:pPr>
            <a:r>
              <a:rPr lang="en-US" dirty="0"/>
              <a:t>SE Mini Project-I Topic Selection  Presentation</a:t>
            </a:r>
            <a:endParaRPr lang="en-IN" dirty="0"/>
          </a:p>
        </p:txBody>
      </p:sp>
      <p:pic>
        <p:nvPicPr>
          <p:cNvPr id="21510" name="Picture 5" descr="C:\Users\abc\Pictures\RAIT-DEEMED-LOGO.jpg">
            <a:extLst>
              <a:ext uri="{FF2B5EF4-FFF2-40B4-BE49-F238E27FC236}">
                <a16:creationId xmlns:a16="http://schemas.microsoft.com/office/drawing/2014/main" id="{DAFCC50D-D959-4FEE-A654-A3F7922BF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773738"/>
            <a:ext cx="2663825"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74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DD5D781-0032-43C5-A25C-A5AE11997402}"/>
              </a:ext>
            </a:extLst>
          </p:cNvPr>
          <p:cNvSpPr>
            <a:spLocks noGrp="1"/>
          </p:cNvSpPr>
          <p:nvPr>
            <p:ph type="title"/>
          </p:nvPr>
        </p:nvSpPr>
        <p:spPr>
          <a:xfrm>
            <a:off x="457200" y="274638"/>
            <a:ext cx="8229600" cy="850900"/>
          </a:xfrm>
        </p:spPr>
        <p:txBody>
          <a:bodyPr/>
          <a:lstStyle/>
          <a:p>
            <a:r>
              <a:rPr lang="en-US" altLang="en-US" sz="2800" dirty="0"/>
              <a:t>Topic 2: Title </a:t>
            </a:r>
          </a:p>
        </p:txBody>
      </p:sp>
      <p:sp>
        <p:nvSpPr>
          <p:cNvPr id="21507" name="Content Placeholder 2">
            <a:extLst>
              <a:ext uri="{FF2B5EF4-FFF2-40B4-BE49-F238E27FC236}">
                <a16:creationId xmlns:a16="http://schemas.microsoft.com/office/drawing/2014/main" id="{57E52DE4-E19A-4DBC-B86A-6BF110DC6BEA}"/>
              </a:ext>
            </a:extLst>
          </p:cNvPr>
          <p:cNvSpPr>
            <a:spLocks noGrp="1"/>
          </p:cNvSpPr>
          <p:nvPr>
            <p:ph sz="quarter" idx="14"/>
          </p:nvPr>
        </p:nvSpPr>
        <p:spPr>
          <a:xfrm>
            <a:off x="539750" y="1412875"/>
            <a:ext cx="8064500" cy="3744913"/>
          </a:xfrm>
        </p:spPr>
        <p:txBody>
          <a:bodyPr/>
          <a:lstStyle/>
          <a:p>
            <a:pPr algn="just">
              <a:buFont typeface="Wingdings" panose="05000000000000000000" pitchFamily="2" charset="2"/>
              <a:buChar char="§"/>
            </a:pPr>
            <a:r>
              <a:rPr lang="en-IN" altLang="en-US" sz="2400" dirty="0"/>
              <a:t>Introduction</a:t>
            </a:r>
          </a:p>
          <a:p>
            <a:pPr algn="just">
              <a:buFont typeface="Wingdings" panose="05000000000000000000" pitchFamily="2" charset="2"/>
              <a:buChar char="§"/>
            </a:pPr>
            <a:r>
              <a:rPr lang="en-IN" altLang="en-US" sz="2400" dirty="0"/>
              <a:t>Idea of Implementation</a:t>
            </a:r>
          </a:p>
          <a:p>
            <a:pPr algn="just">
              <a:buFont typeface="Wingdings" panose="05000000000000000000" pitchFamily="2" charset="2"/>
              <a:buChar char="§"/>
            </a:pPr>
            <a:r>
              <a:rPr lang="en-IN" altLang="en-US" sz="2400" dirty="0"/>
              <a:t>Scope of the Project</a:t>
            </a:r>
          </a:p>
          <a:p>
            <a:pPr algn="just">
              <a:buFont typeface="Wingdings" panose="05000000000000000000" pitchFamily="2" charset="2"/>
              <a:buChar char="§"/>
            </a:pPr>
            <a:r>
              <a:rPr lang="en-IN" altLang="en-US" sz="2400" dirty="0"/>
              <a:t>References </a:t>
            </a:r>
            <a:endParaRPr lang="en-US" altLang="en-US" sz="2400" dirty="0"/>
          </a:p>
        </p:txBody>
      </p:sp>
      <p:sp>
        <p:nvSpPr>
          <p:cNvPr id="21508" name="Slide Number Placeholder 4">
            <a:extLst>
              <a:ext uri="{FF2B5EF4-FFF2-40B4-BE49-F238E27FC236}">
                <a16:creationId xmlns:a16="http://schemas.microsoft.com/office/drawing/2014/main" id="{0EC39497-F3B9-4BE8-8659-B90461311ABE}"/>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ABDB18-6959-4D98-9EF4-C446862E5B96}" type="slidenum">
              <a:rPr lang="en-IN" altLang="en-US" sz="1400" smtClean="0">
                <a:solidFill>
                  <a:srgbClr val="404040"/>
                </a:solidFill>
                <a:latin typeface="Minion Pro" pitchFamily="18" charset="0"/>
              </a:rPr>
              <a:pPr>
                <a:spcBef>
                  <a:spcPct val="0"/>
                </a:spcBef>
                <a:buFontTx/>
                <a:buNone/>
              </a:pPr>
              <a:t>4</a:t>
            </a:fld>
            <a:endParaRPr lang="en-IN" altLang="en-US" sz="1400">
              <a:solidFill>
                <a:srgbClr val="404040"/>
              </a:solidFill>
              <a:latin typeface="Minion Pro" pitchFamily="18" charset="0"/>
            </a:endParaRPr>
          </a:p>
        </p:txBody>
      </p:sp>
      <p:sp>
        <p:nvSpPr>
          <p:cNvPr id="2" name="Footer Placeholder 1">
            <a:extLst>
              <a:ext uri="{FF2B5EF4-FFF2-40B4-BE49-F238E27FC236}">
                <a16:creationId xmlns:a16="http://schemas.microsoft.com/office/drawing/2014/main" id="{E73C7F24-CB3C-401D-9133-C11A90741C81}"/>
              </a:ext>
            </a:extLst>
          </p:cNvPr>
          <p:cNvSpPr>
            <a:spLocks noGrp="1"/>
          </p:cNvSpPr>
          <p:nvPr>
            <p:ph type="ftr" sz="quarter" idx="15"/>
          </p:nvPr>
        </p:nvSpPr>
        <p:spPr>
          <a:xfrm>
            <a:off x="1028700" y="6356350"/>
            <a:ext cx="4191000" cy="365125"/>
          </a:xfrm>
        </p:spPr>
        <p:txBody>
          <a:bodyPr/>
          <a:lstStyle/>
          <a:p>
            <a:pPr>
              <a:defRPr/>
            </a:pPr>
            <a:r>
              <a:rPr lang="en-US" dirty="0"/>
              <a:t>SE Mini Project-I Topic Selection  Presentation</a:t>
            </a:r>
            <a:endParaRPr lang="en-IN" dirty="0"/>
          </a:p>
        </p:txBody>
      </p:sp>
      <p:pic>
        <p:nvPicPr>
          <p:cNvPr id="21510" name="Picture 5" descr="C:\Users\abc\Pictures\RAIT-DEEMED-LOGO.jpg">
            <a:extLst>
              <a:ext uri="{FF2B5EF4-FFF2-40B4-BE49-F238E27FC236}">
                <a16:creationId xmlns:a16="http://schemas.microsoft.com/office/drawing/2014/main" id="{DAFCC50D-D959-4FEE-A654-A3F7922BF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773738"/>
            <a:ext cx="2663825"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165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DD5D781-0032-43C5-A25C-A5AE11997402}"/>
              </a:ext>
            </a:extLst>
          </p:cNvPr>
          <p:cNvSpPr>
            <a:spLocks noGrp="1"/>
          </p:cNvSpPr>
          <p:nvPr>
            <p:ph type="title"/>
          </p:nvPr>
        </p:nvSpPr>
        <p:spPr>
          <a:xfrm>
            <a:off x="457200" y="339651"/>
            <a:ext cx="6022975" cy="706090"/>
          </a:xfrm>
        </p:spPr>
        <p:txBody>
          <a:bodyPr>
            <a:normAutofit fontScale="90000"/>
          </a:bodyPr>
          <a:lstStyle/>
          <a:p>
            <a:r>
              <a:rPr lang="en-US" altLang="en-US" sz="2800" dirty="0"/>
              <a:t>Topic 2: </a:t>
            </a:r>
            <a:r>
              <a:rPr lang="en-US" altLang="en-US" sz="2800" i="1" dirty="0">
                <a:effectLst>
                  <a:outerShdw blurRad="38100" dist="38100" dir="2700000" algn="tl">
                    <a:srgbClr val="000000">
                      <a:alpha val="43137"/>
                    </a:srgbClr>
                  </a:outerShdw>
                </a:effectLst>
              </a:rPr>
              <a:t>Title </a:t>
            </a:r>
            <a:r>
              <a:rPr lang="en-US" altLang="en-US" sz="2700" i="1" u="sng" dirty="0">
                <a:solidFill>
                  <a:srgbClr val="C00000"/>
                </a:solidFill>
                <a:effectLst>
                  <a:outerShdw blurRad="38100" dist="38100" dir="2700000" algn="tl">
                    <a:srgbClr val="000000">
                      <a:alpha val="43137"/>
                    </a:srgbClr>
                  </a:outerShdw>
                </a:effectLst>
                <a:latin typeface="Berlin Sans FB Demi" panose="020E0802020502020306" pitchFamily="34" charset="0"/>
              </a:rPr>
              <a:t>MOVIE FINDER</a:t>
            </a:r>
            <a:br>
              <a:rPr lang="en-IN" sz="2800" dirty="0">
                <a:solidFill>
                  <a:srgbClr val="C00000"/>
                </a:solidFill>
                <a:latin typeface="Berlin Sans FB Demi" panose="020E0802020502020306" pitchFamily="34" charset="0"/>
              </a:rPr>
            </a:br>
            <a:endParaRPr lang="en-US" altLang="en-US" sz="2800" dirty="0"/>
          </a:p>
        </p:txBody>
      </p:sp>
      <p:sp>
        <p:nvSpPr>
          <p:cNvPr id="21507" name="Content Placeholder 2">
            <a:extLst>
              <a:ext uri="{FF2B5EF4-FFF2-40B4-BE49-F238E27FC236}">
                <a16:creationId xmlns:a16="http://schemas.microsoft.com/office/drawing/2014/main" id="{57E52DE4-E19A-4DBC-B86A-6BF110DC6BEA}"/>
              </a:ext>
            </a:extLst>
          </p:cNvPr>
          <p:cNvSpPr>
            <a:spLocks noGrp="1"/>
          </p:cNvSpPr>
          <p:nvPr>
            <p:ph sz="quarter" idx="14"/>
          </p:nvPr>
        </p:nvSpPr>
        <p:spPr>
          <a:xfrm>
            <a:off x="539750" y="1916832"/>
            <a:ext cx="8064500" cy="4248472"/>
          </a:xfrm>
        </p:spPr>
        <p:txBody>
          <a:bodyPr>
            <a:normAutofit fontScale="92500" lnSpcReduction="10000"/>
          </a:bodyPr>
          <a:lstStyle/>
          <a:p>
            <a:pPr algn="just">
              <a:buFont typeface="Wingdings" panose="05000000000000000000" pitchFamily="2" charset="2"/>
              <a:buChar char="§"/>
            </a:pPr>
            <a:r>
              <a:rPr lang="en-US" altLang="en-US" sz="2400" dirty="0"/>
              <a:t>Entertainment is no longer just anything that we enjoy occasionally, with over two million spectators a day, the amount generated by the movie industry is huge. The movie sector is one of the biggest contributors to the entertainment industry’s unpredictability in success and failure. The aim of this research work to design an efficient movie recommendation algorithm that will increase prediction accuracy, the Movie Review Rating Prediction was achieved through a systematic review of the existing movie success algorithm. This research work will enable movie stakeholders (producers, directors, crew, cast already in the movie industry or aspirants) to know the kind of movie to invest in which will, in turn, be beneficial in terms of higher profit.</a:t>
            </a:r>
          </a:p>
        </p:txBody>
      </p:sp>
      <p:sp>
        <p:nvSpPr>
          <p:cNvPr id="21508" name="Slide Number Placeholder 4">
            <a:extLst>
              <a:ext uri="{FF2B5EF4-FFF2-40B4-BE49-F238E27FC236}">
                <a16:creationId xmlns:a16="http://schemas.microsoft.com/office/drawing/2014/main" id="{0EC39497-F3B9-4BE8-8659-B90461311ABE}"/>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ABDB18-6959-4D98-9EF4-C446862E5B96}" type="slidenum">
              <a:rPr lang="en-IN" altLang="en-US" sz="1400" smtClean="0">
                <a:solidFill>
                  <a:srgbClr val="404040"/>
                </a:solidFill>
                <a:latin typeface="Minion Pro" pitchFamily="18" charset="0"/>
              </a:rPr>
              <a:pPr>
                <a:spcBef>
                  <a:spcPct val="0"/>
                </a:spcBef>
                <a:buFontTx/>
                <a:buNone/>
              </a:pPr>
              <a:t>5</a:t>
            </a:fld>
            <a:endParaRPr lang="en-IN" altLang="en-US" sz="1400">
              <a:solidFill>
                <a:srgbClr val="404040"/>
              </a:solidFill>
              <a:latin typeface="Minion Pro" pitchFamily="18" charset="0"/>
            </a:endParaRPr>
          </a:p>
        </p:txBody>
      </p:sp>
      <p:sp>
        <p:nvSpPr>
          <p:cNvPr id="2" name="Footer Placeholder 1">
            <a:extLst>
              <a:ext uri="{FF2B5EF4-FFF2-40B4-BE49-F238E27FC236}">
                <a16:creationId xmlns:a16="http://schemas.microsoft.com/office/drawing/2014/main" id="{E73C7F24-CB3C-401D-9133-C11A90741C81}"/>
              </a:ext>
            </a:extLst>
          </p:cNvPr>
          <p:cNvSpPr>
            <a:spLocks noGrp="1"/>
          </p:cNvSpPr>
          <p:nvPr>
            <p:ph type="ftr" sz="quarter" idx="15"/>
          </p:nvPr>
        </p:nvSpPr>
        <p:spPr>
          <a:xfrm>
            <a:off x="1028700" y="6356350"/>
            <a:ext cx="4191000" cy="365125"/>
          </a:xfrm>
        </p:spPr>
        <p:txBody>
          <a:bodyPr/>
          <a:lstStyle/>
          <a:p>
            <a:pPr>
              <a:defRPr/>
            </a:pPr>
            <a:r>
              <a:rPr lang="en-US" dirty="0"/>
              <a:t>SE Mini Project-I Topic Selection  Presentation</a:t>
            </a:r>
            <a:endParaRPr lang="en-IN" dirty="0"/>
          </a:p>
        </p:txBody>
      </p:sp>
      <p:pic>
        <p:nvPicPr>
          <p:cNvPr id="21510" name="Picture 5" descr="C:\Users\abc\Pictures\RAIT-DEEMED-LOGO.jpg">
            <a:extLst>
              <a:ext uri="{FF2B5EF4-FFF2-40B4-BE49-F238E27FC236}">
                <a16:creationId xmlns:a16="http://schemas.microsoft.com/office/drawing/2014/main" id="{DAFCC50D-D959-4FEE-A654-A3F7922BF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5773738"/>
            <a:ext cx="2663825"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DA5BF95-BE49-6743-B7C8-7C01D23B3D9F}"/>
              </a:ext>
            </a:extLst>
          </p:cNvPr>
          <p:cNvSpPr txBox="1"/>
          <p:nvPr/>
        </p:nvSpPr>
        <p:spPr>
          <a:xfrm>
            <a:off x="539750" y="1267486"/>
            <a:ext cx="7848872" cy="400110"/>
          </a:xfrm>
          <a:prstGeom prst="rect">
            <a:avLst/>
          </a:prstGeom>
          <a:noFill/>
        </p:spPr>
        <p:txBody>
          <a:bodyPr wrap="square" rtlCol="0">
            <a:spAutoFit/>
          </a:bodyPr>
          <a:lstStyle/>
          <a:p>
            <a:r>
              <a:rPr lang="en-US" sz="2000" b="1" i="1" u="sng" dirty="0">
                <a:solidFill>
                  <a:srgbClr val="C00000"/>
                </a:solidFill>
                <a:effectLst>
                  <a:outerShdw blurRad="38100" dist="38100" dir="2700000" algn="tl">
                    <a:srgbClr val="000000">
                      <a:alpha val="43137"/>
                    </a:srgbClr>
                  </a:outerShdw>
                </a:effectLst>
              </a:rPr>
              <a:t>INTRODUCTION</a:t>
            </a:r>
            <a:endParaRPr lang="en-IN" sz="2000" b="1" i="1" u="sng"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4229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C667-3D06-3EF4-E220-7D0A2B5E2371}"/>
              </a:ext>
            </a:extLst>
          </p:cNvPr>
          <p:cNvSpPr>
            <a:spLocks noGrp="1"/>
          </p:cNvSpPr>
          <p:nvPr>
            <p:ph type="title"/>
          </p:nvPr>
        </p:nvSpPr>
        <p:spPr/>
        <p:txBody>
          <a:bodyPr/>
          <a:lstStyle/>
          <a:p>
            <a:r>
              <a:rPr lang="en-US" dirty="0"/>
              <a:t>IDEA OF IMPLEMENTATION</a:t>
            </a:r>
            <a:endParaRPr lang="en-IN" dirty="0"/>
          </a:p>
        </p:txBody>
      </p:sp>
      <p:sp>
        <p:nvSpPr>
          <p:cNvPr id="3" name="Content Placeholder 2">
            <a:extLst>
              <a:ext uri="{FF2B5EF4-FFF2-40B4-BE49-F238E27FC236}">
                <a16:creationId xmlns:a16="http://schemas.microsoft.com/office/drawing/2014/main" id="{24C9142E-C924-281C-CD24-BFDBB34D531A}"/>
              </a:ext>
            </a:extLst>
          </p:cNvPr>
          <p:cNvSpPr>
            <a:spLocks noGrp="1"/>
          </p:cNvSpPr>
          <p:nvPr>
            <p:ph sz="quarter" idx="14"/>
          </p:nvPr>
        </p:nvSpPr>
        <p:spPr>
          <a:xfrm>
            <a:off x="323528" y="1196752"/>
            <a:ext cx="8568952" cy="4896544"/>
          </a:xfrm>
        </p:spPr>
        <p:txBody>
          <a:bodyPr>
            <a:noAutofit/>
          </a:bodyPr>
          <a:lstStyle/>
          <a:p>
            <a:r>
              <a:rPr lang="en-US" sz="2600" dirty="0"/>
              <a:t>Everyone loves movies irrespective of age, gender, race, color, or geographical location. We all in a way are connected to each other via this amazing medium. Yet what most interesting is the fact that how unique our choices and combinations are in terms of movie preferences. Some people like genre-specific movies be it a thriller, romance, or sci-fi, while others focus on lead actors and directors. When we take all that into account, it’s astoundingly difficult to generalize a movie and say that everyone would like it. But with all that said, it is still seen that similar movies are liked by a specific part of the society.</a:t>
            </a:r>
            <a:endParaRPr lang="en-IN" sz="2600" dirty="0"/>
          </a:p>
        </p:txBody>
      </p:sp>
      <p:sp>
        <p:nvSpPr>
          <p:cNvPr id="4" name="Footer Placeholder 3">
            <a:extLst>
              <a:ext uri="{FF2B5EF4-FFF2-40B4-BE49-F238E27FC236}">
                <a16:creationId xmlns:a16="http://schemas.microsoft.com/office/drawing/2014/main" id="{5DD4F926-F04D-7B01-C93A-37F8AD7233C3}"/>
              </a:ext>
            </a:extLst>
          </p:cNvPr>
          <p:cNvSpPr>
            <a:spLocks noGrp="1"/>
          </p:cNvSpPr>
          <p:nvPr>
            <p:ph type="ftr" sz="quarter" idx="15"/>
          </p:nvPr>
        </p:nvSpPr>
        <p:spPr/>
        <p:txBody>
          <a:bodyPr/>
          <a:lstStyle/>
          <a:p>
            <a:pPr>
              <a:defRPr/>
            </a:pPr>
            <a:r>
              <a:rPr lang="en-US"/>
              <a:t>SE Mini Project Topic Selection  Presentation</a:t>
            </a:r>
            <a:endParaRPr lang="en-IN"/>
          </a:p>
        </p:txBody>
      </p:sp>
      <p:sp>
        <p:nvSpPr>
          <p:cNvPr id="5" name="Slide Number Placeholder 4">
            <a:extLst>
              <a:ext uri="{FF2B5EF4-FFF2-40B4-BE49-F238E27FC236}">
                <a16:creationId xmlns:a16="http://schemas.microsoft.com/office/drawing/2014/main" id="{D80CA4C7-CC1B-1E36-7B5D-F74311280F29}"/>
              </a:ext>
            </a:extLst>
          </p:cNvPr>
          <p:cNvSpPr>
            <a:spLocks noGrp="1"/>
          </p:cNvSpPr>
          <p:nvPr>
            <p:ph type="sldNum" sz="quarter" idx="16"/>
          </p:nvPr>
        </p:nvSpPr>
        <p:spPr/>
        <p:txBody>
          <a:bodyPr/>
          <a:lstStyle/>
          <a:p>
            <a:pPr>
              <a:defRPr/>
            </a:pPr>
            <a:fld id="{DA534CC1-FA79-4F92-B2F1-AD88E9CFF96C}" type="slidenum">
              <a:rPr lang="en-IN" altLang="en-US" smtClean="0"/>
              <a:pPr>
                <a:defRPr/>
              </a:pPr>
              <a:t>6</a:t>
            </a:fld>
            <a:endParaRPr lang="en-IN" altLang="en-US"/>
          </a:p>
        </p:txBody>
      </p:sp>
    </p:spTree>
    <p:extLst>
      <p:ext uri="{BB962C8B-B14F-4D97-AF65-F5344CB8AC3E}">
        <p14:creationId xmlns:p14="http://schemas.microsoft.com/office/powerpoint/2010/main" val="172685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86B79C9-79C6-5D6D-C919-DCB241BEA871}"/>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17572" y="620688"/>
            <a:ext cx="3956446" cy="5463560"/>
          </a:xfrm>
        </p:spPr>
      </p:pic>
      <p:sp>
        <p:nvSpPr>
          <p:cNvPr id="4" name="Footer Placeholder 3">
            <a:extLst>
              <a:ext uri="{FF2B5EF4-FFF2-40B4-BE49-F238E27FC236}">
                <a16:creationId xmlns:a16="http://schemas.microsoft.com/office/drawing/2014/main" id="{A43AF092-C5E1-8948-9FEE-6DBC885754E4}"/>
              </a:ext>
            </a:extLst>
          </p:cNvPr>
          <p:cNvSpPr>
            <a:spLocks noGrp="1"/>
          </p:cNvSpPr>
          <p:nvPr>
            <p:ph type="ftr" sz="quarter" idx="15"/>
          </p:nvPr>
        </p:nvSpPr>
        <p:spPr/>
        <p:txBody>
          <a:bodyPr/>
          <a:lstStyle/>
          <a:p>
            <a:pPr>
              <a:defRPr/>
            </a:pPr>
            <a:r>
              <a:rPr lang="en-US"/>
              <a:t>SE Mini Project Topic Selection  Presentation</a:t>
            </a:r>
            <a:endParaRPr lang="en-IN"/>
          </a:p>
        </p:txBody>
      </p:sp>
      <p:sp>
        <p:nvSpPr>
          <p:cNvPr id="5" name="Slide Number Placeholder 4">
            <a:extLst>
              <a:ext uri="{FF2B5EF4-FFF2-40B4-BE49-F238E27FC236}">
                <a16:creationId xmlns:a16="http://schemas.microsoft.com/office/drawing/2014/main" id="{6530C74D-BC22-E142-EDD7-6CFDAEB82FA3}"/>
              </a:ext>
            </a:extLst>
          </p:cNvPr>
          <p:cNvSpPr>
            <a:spLocks noGrp="1"/>
          </p:cNvSpPr>
          <p:nvPr>
            <p:ph type="sldNum" sz="quarter" idx="16"/>
          </p:nvPr>
        </p:nvSpPr>
        <p:spPr/>
        <p:txBody>
          <a:bodyPr/>
          <a:lstStyle/>
          <a:p>
            <a:pPr>
              <a:defRPr/>
            </a:pPr>
            <a:fld id="{DA534CC1-FA79-4F92-B2F1-AD88E9CFF96C}" type="slidenum">
              <a:rPr lang="en-IN" altLang="en-US" smtClean="0"/>
              <a:pPr>
                <a:defRPr/>
              </a:pPr>
              <a:t>7</a:t>
            </a:fld>
            <a:endParaRPr lang="en-IN" altLang="en-US"/>
          </a:p>
        </p:txBody>
      </p:sp>
      <p:sp>
        <p:nvSpPr>
          <p:cNvPr id="8" name="TextBox 7">
            <a:extLst>
              <a:ext uri="{FF2B5EF4-FFF2-40B4-BE49-F238E27FC236}">
                <a16:creationId xmlns:a16="http://schemas.microsoft.com/office/drawing/2014/main" id="{5A988508-39E4-4A35-87C0-5772A25947C0}"/>
              </a:ext>
            </a:extLst>
          </p:cNvPr>
          <p:cNvSpPr txBox="1"/>
          <p:nvPr/>
        </p:nvSpPr>
        <p:spPr>
          <a:xfrm>
            <a:off x="4040516" y="404664"/>
            <a:ext cx="4896544" cy="5262979"/>
          </a:xfrm>
          <a:prstGeom prst="rect">
            <a:avLst/>
          </a:prstGeom>
          <a:noFill/>
        </p:spPr>
        <p:txBody>
          <a:bodyPr wrap="square" rtlCol="0">
            <a:spAutoFit/>
          </a:bodyPr>
          <a:lstStyle/>
          <a:p>
            <a:r>
              <a:rPr lang="en-US" sz="2400" dirty="0"/>
              <a:t>Work on several numbers of </a:t>
            </a:r>
            <a:r>
              <a:rPr lang="en-US" sz="2400" dirty="0" err="1"/>
              <a:t>data:The</a:t>
            </a:r>
            <a:r>
              <a:rPr lang="en-US" sz="2400" dirty="0"/>
              <a:t> number of choices for anything on internet is very high and it’s tedious to refine most wanted data by self while searching. The scope of this proposal system includes working within numerous data, with </a:t>
            </a:r>
            <a:r>
              <a:rPr lang="en-US" sz="2400" dirty="0" err="1"/>
              <a:t>ease.Saving</a:t>
            </a:r>
            <a:r>
              <a:rPr lang="en-US" sz="2400" dirty="0"/>
              <a:t> of </a:t>
            </a:r>
            <a:r>
              <a:rPr lang="en-US" sz="2400" dirty="0" err="1"/>
              <a:t>time:Many</a:t>
            </a:r>
            <a:r>
              <a:rPr lang="en-US" sz="2400" dirty="0"/>
              <a:t> people have problem selecting the alternative item of movie due to lack of time and due to search issues. Also movie recommendations from friends can be time consuming. The system helps in saving lots of time.</a:t>
            </a:r>
            <a:endParaRPr lang="en-IN" sz="2400" dirty="0"/>
          </a:p>
        </p:txBody>
      </p:sp>
    </p:spTree>
    <p:extLst>
      <p:ext uri="{BB962C8B-B14F-4D97-AF65-F5344CB8AC3E}">
        <p14:creationId xmlns:p14="http://schemas.microsoft.com/office/powerpoint/2010/main" val="161183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646B-03EC-244E-5C03-8DB91037A1ED}"/>
              </a:ext>
            </a:extLst>
          </p:cNvPr>
          <p:cNvSpPr>
            <a:spLocks noGrp="1"/>
          </p:cNvSpPr>
          <p:nvPr>
            <p:ph type="title"/>
          </p:nvPr>
        </p:nvSpPr>
        <p:spPr/>
        <p:txBody>
          <a:bodyPr/>
          <a:lstStyle/>
          <a:p>
            <a:r>
              <a:rPr lang="en-US" dirty="0"/>
              <a:t>SCOPE FOR PROJECT:</a:t>
            </a:r>
            <a:endParaRPr lang="en-IN" dirty="0"/>
          </a:p>
        </p:txBody>
      </p:sp>
      <p:sp>
        <p:nvSpPr>
          <p:cNvPr id="3" name="Content Placeholder 2">
            <a:extLst>
              <a:ext uri="{FF2B5EF4-FFF2-40B4-BE49-F238E27FC236}">
                <a16:creationId xmlns:a16="http://schemas.microsoft.com/office/drawing/2014/main" id="{1C217611-05BB-BE4B-4587-FF9C168037F1}"/>
              </a:ext>
            </a:extLst>
          </p:cNvPr>
          <p:cNvSpPr>
            <a:spLocks noGrp="1"/>
          </p:cNvSpPr>
          <p:nvPr>
            <p:ph sz="quarter" idx="14"/>
          </p:nvPr>
        </p:nvSpPr>
        <p:spPr>
          <a:xfrm>
            <a:off x="468313" y="1268760"/>
            <a:ext cx="8064500" cy="4032250"/>
          </a:xfrm>
        </p:spPr>
        <p:txBody>
          <a:bodyPr>
            <a:noAutofit/>
          </a:bodyPr>
          <a:lstStyle/>
          <a:p>
            <a:r>
              <a:rPr lang="en-US" sz="2400" dirty="0"/>
              <a:t>The scope of the application is that it provides the user the information about the movie. It also gives information about the rating, year of release along with proving them the similar movies to the searched movie. It gives user to view the currently playing trailer along with the top rated movies, popular movies and upcoming movies.</a:t>
            </a:r>
          </a:p>
          <a:p>
            <a:r>
              <a:rPr lang="en-US" sz="2400" dirty="0"/>
              <a:t>Discuss the film plot briefly. Share some information about characters, relations and events, but don’t tell the whole story. Reading the review shouldn’t replace watching the film. Yet, you are free to mention the most important moments or turning points that make the film worth watching.</a:t>
            </a:r>
          </a:p>
        </p:txBody>
      </p:sp>
      <p:sp>
        <p:nvSpPr>
          <p:cNvPr id="4" name="Footer Placeholder 3">
            <a:extLst>
              <a:ext uri="{FF2B5EF4-FFF2-40B4-BE49-F238E27FC236}">
                <a16:creationId xmlns:a16="http://schemas.microsoft.com/office/drawing/2014/main" id="{7D82B460-0380-7911-3989-37D0AC347D5A}"/>
              </a:ext>
            </a:extLst>
          </p:cNvPr>
          <p:cNvSpPr>
            <a:spLocks noGrp="1"/>
          </p:cNvSpPr>
          <p:nvPr>
            <p:ph type="ftr" sz="quarter" idx="15"/>
          </p:nvPr>
        </p:nvSpPr>
        <p:spPr/>
        <p:txBody>
          <a:bodyPr/>
          <a:lstStyle/>
          <a:p>
            <a:pPr>
              <a:defRPr/>
            </a:pPr>
            <a:r>
              <a:rPr lang="en-US"/>
              <a:t>SE Mini Project Topic Selection  Presentation</a:t>
            </a:r>
            <a:endParaRPr lang="en-IN"/>
          </a:p>
        </p:txBody>
      </p:sp>
      <p:sp>
        <p:nvSpPr>
          <p:cNvPr id="5" name="Slide Number Placeholder 4">
            <a:extLst>
              <a:ext uri="{FF2B5EF4-FFF2-40B4-BE49-F238E27FC236}">
                <a16:creationId xmlns:a16="http://schemas.microsoft.com/office/drawing/2014/main" id="{662F0EAD-C2CB-7220-8355-F2CA6E72758D}"/>
              </a:ext>
            </a:extLst>
          </p:cNvPr>
          <p:cNvSpPr>
            <a:spLocks noGrp="1"/>
          </p:cNvSpPr>
          <p:nvPr>
            <p:ph type="sldNum" sz="quarter" idx="16"/>
          </p:nvPr>
        </p:nvSpPr>
        <p:spPr/>
        <p:txBody>
          <a:bodyPr/>
          <a:lstStyle/>
          <a:p>
            <a:pPr>
              <a:defRPr/>
            </a:pPr>
            <a:fld id="{DA534CC1-FA79-4F92-B2F1-AD88E9CFF96C}" type="slidenum">
              <a:rPr lang="en-IN" altLang="en-US" smtClean="0"/>
              <a:pPr>
                <a:defRPr/>
              </a:pPr>
              <a:t>8</a:t>
            </a:fld>
            <a:endParaRPr lang="en-IN" altLang="en-US"/>
          </a:p>
        </p:txBody>
      </p:sp>
    </p:spTree>
    <p:extLst>
      <p:ext uri="{BB962C8B-B14F-4D97-AF65-F5344CB8AC3E}">
        <p14:creationId xmlns:p14="http://schemas.microsoft.com/office/powerpoint/2010/main" val="4153760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F8405-7835-153C-3AE0-7E1A0C7F89A5}"/>
              </a:ext>
            </a:extLst>
          </p:cNvPr>
          <p:cNvSpPr>
            <a:spLocks noGrp="1"/>
          </p:cNvSpPr>
          <p:nvPr>
            <p:ph sz="quarter" idx="14"/>
          </p:nvPr>
        </p:nvSpPr>
        <p:spPr>
          <a:xfrm>
            <a:off x="251520" y="505679"/>
            <a:ext cx="8147050" cy="5850671"/>
          </a:xfrm>
        </p:spPr>
        <p:txBody>
          <a:bodyPr>
            <a:normAutofit fontScale="92500" lnSpcReduction="10000"/>
          </a:bodyPr>
          <a:lstStyle/>
          <a:p>
            <a:r>
              <a:rPr lang="en-US" sz="2400" dirty="0"/>
              <a:t>Analyze the film in general and in certain aspects, such as the acting, the work of the director, theme, music, and special effects. Make a conclusion if the main idea of the film was duly implemented. Try to be objective and detailed in your </a:t>
            </a:r>
            <a:r>
              <a:rPr lang="en-US" sz="2400" dirty="0" err="1"/>
              <a:t>evaluations.Share</a:t>
            </a:r>
            <a:r>
              <a:rPr lang="en-US" sz="2400" dirty="0"/>
              <a:t> your opinion. Describe your feelings during, and after watching the movie and specify what you liked, and what you didn’t like. Provide your general impression about the film based on examples, descriptions, and comparisons to enable readers to make their own decisions.</a:t>
            </a:r>
          </a:p>
          <a:p>
            <a:r>
              <a:rPr lang="en-US" sz="2400" dirty="0"/>
              <a:t>Give a recommendation. Try not to be categorical, but let your readers know what they can expect from the film, and who might find it interesting. Say if it matches an official film description and declared genre, why it might be worth watching, and what its weaknesses </a:t>
            </a:r>
            <a:r>
              <a:rPr lang="en-US" sz="2400" dirty="0" err="1"/>
              <a:t>are.Entertain</a:t>
            </a:r>
            <a:r>
              <a:rPr lang="en-US" sz="2400" dirty="0"/>
              <a:t> the reader. Reading movie reviews is actually kind of fun in itself. We’ve, as a society, gotten used to using this option before choosing a film to watch. Try to make an easy-to-read review, and write in an interesting manner.</a:t>
            </a:r>
            <a:endParaRPr lang="en-IN" sz="2400" dirty="0"/>
          </a:p>
          <a:p>
            <a:endParaRPr lang="en-IN" sz="2000" dirty="0"/>
          </a:p>
        </p:txBody>
      </p:sp>
      <p:sp>
        <p:nvSpPr>
          <p:cNvPr id="4" name="Footer Placeholder 3">
            <a:extLst>
              <a:ext uri="{FF2B5EF4-FFF2-40B4-BE49-F238E27FC236}">
                <a16:creationId xmlns:a16="http://schemas.microsoft.com/office/drawing/2014/main" id="{1C9616D3-BDEF-8AEB-41D0-6C52DC7578AF}"/>
              </a:ext>
            </a:extLst>
          </p:cNvPr>
          <p:cNvSpPr>
            <a:spLocks noGrp="1"/>
          </p:cNvSpPr>
          <p:nvPr>
            <p:ph type="ftr" sz="quarter" idx="15"/>
          </p:nvPr>
        </p:nvSpPr>
        <p:spPr/>
        <p:txBody>
          <a:bodyPr/>
          <a:lstStyle/>
          <a:p>
            <a:pPr>
              <a:defRPr/>
            </a:pPr>
            <a:r>
              <a:rPr lang="en-US"/>
              <a:t>SE Mini Project Topic Selection  Presentation</a:t>
            </a:r>
            <a:endParaRPr lang="en-IN"/>
          </a:p>
        </p:txBody>
      </p:sp>
      <p:sp>
        <p:nvSpPr>
          <p:cNvPr id="5" name="Slide Number Placeholder 4">
            <a:extLst>
              <a:ext uri="{FF2B5EF4-FFF2-40B4-BE49-F238E27FC236}">
                <a16:creationId xmlns:a16="http://schemas.microsoft.com/office/drawing/2014/main" id="{41F55585-6DB8-AE33-42A8-83DFFABFE7AD}"/>
              </a:ext>
            </a:extLst>
          </p:cNvPr>
          <p:cNvSpPr>
            <a:spLocks noGrp="1"/>
          </p:cNvSpPr>
          <p:nvPr>
            <p:ph type="sldNum" sz="quarter" idx="16"/>
          </p:nvPr>
        </p:nvSpPr>
        <p:spPr/>
        <p:txBody>
          <a:bodyPr/>
          <a:lstStyle/>
          <a:p>
            <a:pPr>
              <a:defRPr/>
            </a:pPr>
            <a:fld id="{DA534CC1-FA79-4F92-B2F1-AD88E9CFF96C}" type="slidenum">
              <a:rPr lang="en-IN" altLang="en-US" smtClean="0"/>
              <a:pPr>
                <a:defRPr/>
              </a:pPr>
              <a:t>9</a:t>
            </a:fld>
            <a:endParaRPr lang="en-IN" altLang="en-US"/>
          </a:p>
        </p:txBody>
      </p:sp>
    </p:spTree>
    <p:extLst>
      <p:ext uri="{BB962C8B-B14F-4D97-AF65-F5344CB8AC3E}">
        <p14:creationId xmlns:p14="http://schemas.microsoft.com/office/powerpoint/2010/main" val="2439886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TotalTime>
  <Words>1828</Words>
  <Application>Microsoft Office PowerPoint</Application>
  <PresentationFormat>On-screen Show (4:3)</PresentationFormat>
  <Paragraphs>107</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Berlin Sans FB Demi</vt:lpstr>
      <vt:lpstr>Calibri</vt:lpstr>
      <vt:lpstr>Minion Pro</vt:lpstr>
      <vt:lpstr>Source Sans Pro</vt:lpstr>
      <vt:lpstr>Wingdings</vt:lpstr>
      <vt:lpstr>Office Theme</vt:lpstr>
      <vt:lpstr>PowerPoint Presentation</vt:lpstr>
      <vt:lpstr>Topic 1: Title </vt:lpstr>
      <vt:lpstr>Topic 1: Title </vt:lpstr>
      <vt:lpstr>Topic 2: Title </vt:lpstr>
      <vt:lpstr>Topic 2: Title MOVIE FINDER </vt:lpstr>
      <vt:lpstr>IDEA OF IMPLEMENTATION</vt:lpstr>
      <vt:lpstr>PowerPoint Presentation</vt:lpstr>
      <vt:lpstr>SCOPE FOR PROJECT:</vt:lpstr>
      <vt:lpstr>PowerPoint Presentation</vt:lpstr>
      <vt:lpstr>REFERENCES:</vt:lpstr>
      <vt:lpstr>TOPIC 3: Recipe Finder  </vt:lpstr>
      <vt:lpstr>Idea of Implementation </vt:lpstr>
      <vt:lpstr>PowerPoint Presentation</vt:lpstr>
      <vt:lpstr>PowerPoint Presentation</vt:lpstr>
      <vt:lpstr>Scope of the Project</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TAG1</dc:creator>
  <cp:lastModifiedBy>akshat6797@gmail.com</cp:lastModifiedBy>
  <cp:revision>139</cp:revision>
  <cp:lastPrinted>2015-10-12T06:11:58Z</cp:lastPrinted>
  <dcterms:created xsi:type="dcterms:W3CDTF">2014-09-01T09:33:59Z</dcterms:created>
  <dcterms:modified xsi:type="dcterms:W3CDTF">2022-07-25T00:39:10Z</dcterms:modified>
</cp:coreProperties>
</file>