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6" r:id="rId3"/>
    <p:sldId id="257" r:id="rId4"/>
    <p:sldId id="259" r:id="rId5"/>
    <p:sldId id="258" r:id="rId6"/>
    <p:sldId id="260" r:id="rId7"/>
    <p:sldId id="261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62" r:id="rId16"/>
    <p:sldId id="263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93F3B1-7E37-4FD1-ADB9-56671C26293D}" type="doc">
      <dgm:prSet loTypeId="urn:microsoft.com/office/officeart/2008/layout/RadialCluster" loCatId="cycle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E2E6BCD1-A35D-4A08-8AAA-19048AD89614}">
      <dgm:prSet phldrT="[Text]"/>
      <dgm:spPr/>
      <dgm:t>
        <a:bodyPr/>
        <a:lstStyle/>
        <a:p>
          <a:r>
            <a:rPr lang="en-US" b="1" dirty="0" smtClean="0"/>
            <a:t>PROJECT GOALS</a:t>
          </a:r>
          <a:endParaRPr lang="en-US" dirty="0"/>
        </a:p>
      </dgm:t>
    </dgm:pt>
    <dgm:pt modelId="{DC09D636-E6A9-4A56-B5CC-8AC8A6E9A5BF}" type="parTrans" cxnId="{988C4024-483C-4840-AC6A-496F40F398DC}">
      <dgm:prSet/>
      <dgm:spPr/>
      <dgm:t>
        <a:bodyPr/>
        <a:lstStyle/>
        <a:p>
          <a:endParaRPr lang="en-US"/>
        </a:p>
      </dgm:t>
    </dgm:pt>
    <dgm:pt modelId="{F2421353-406E-44B5-9B8A-1C847BC831B7}" type="sibTrans" cxnId="{988C4024-483C-4840-AC6A-496F40F398DC}">
      <dgm:prSet/>
      <dgm:spPr/>
      <dgm:t>
        <a:bodyPr/>
        <a:lstStyle/>
        <a:p>
          <a:endParaRPr lang="en-US"/>
        </a:p>
      </dgm:t>
    </dgm:pt>
    <dgm:pt modelId="{1F5403D2-BEC2-4D9B-A29C-3595083AFE29}">
      <dgm:prSet phldrT="[Text]"/>
      <dgm:spPr/>
      <dgm:t>
        <a:bodyPr/>
        <a:lstStyle/>
        <a:p>
          <a:r>
            <a:rPr lang="en-US" dirty="0" smtClean="0"/>
            <a:t>Develop a fully functional student data management system</a:t>
          </a:r>
          <a:endParaRPr lang="en-US" dirty="0"/>
        </a:p>
      </dgm:t>
    </dgm:pt>
    <dgm:pt modelId="{A5A29BDE-9228-43BB-B25F-54CBDBEC7B3E}" type="parTrans" cxnId="{877998D9-9609-419E-AD17-C0C210A8624C}">
      <dgm:prSet/>
      <dgm:spPr/>
      <dgm:t>
        <a:bodyPr/>
        <a:lstStyle/>
        <a:p>
          <a:endParaRPr lang="en-US"/>
        </a:p>
      </dgm:t>
    </dgm:pt>
    <dgm:pt modelId="{700A3CA5-DFF0-40EA-B21D-DDEFB6E4B526}" type="sibTrans" cxnId="{877998D9-9609-419E-AD17-C0C210A8624C}">
      <dgm:prSet/>
      <dgm:spPr/>
      <dgm:t>
        <a:bodyPr/>
        <a:lstStyle/>
        <a:p>
          <a:endParaRPr lang="en-US"/>
        </a:p>
      </dgm:t>
    </dgm:pt>
    <dgm:pt modelId="{D5F04579-354E-488B-874A-773678961689}">
      <dgm:prSet phldrT="[Text]"/>
      <dgm:spPr/>
      <dgm:t>
        <a:bodyPr/>
        <a:lstStyle/>
        <a:p>
          <a:r>
            <a:rPr lang="en-US" dirty="0" smtClean="0"/>
            <a:t>Implement the data and mechanics accurately.</a:t>
          </a:r>
          <a:endParaRPr lang="en-US" dirty="0"/>
        </a:p>
      </dgm:t>
    </dgm:pt>
    <dgm:pt modelId="{49C1FD03-936F-4407-A4BF-433F45BC1B07}" type="parTrans" cxnId="{F70F06BE-2108-4A2F-9BC5-18DE7CBA7806}">
      <dgm:prSet/>
      <dgm:spPr/>
      <dgm:t>
        <a:bodyPr/>
        <a:lstStyle/>
        <a:p>
          <a:endParaRPr lang="en-US"/>
        </a:p>
      </dgm:t>
    </dgm:pt>
    <dgm:pt modelId="{E2259055-AB9B-452C-8341-1DEBF16D993D}" type="sibTrans" cxnId="{F70F06BE-2108-4A2F-9BC5-18DE7CBA7806}">
      <dgm:prSet/>
      <dgm:spPr/>
      <dgm:t>
        <a:bodyPr/>
        <a:lstStyle/>
        <a:p>
          <a:endParaRPr lang="en-US"/>
        </a:p>
      </dgm:t>
    </dgm:pt>
    <dgm:pt modelId="{42BE30A3-95CE-4049-A914-E8DCE7FBFAF9}">
      <dgm:prSet phldrT="[Text]"/>
      <dgm:spPr/>
      <dgm:t>
        <a:bodyPr/>
        <a:lstStyle/>
        <a:p>
          <a:r>
            <a:rPr lang="en-US" dirty="0" smtClean="0"/>
            <a:t>Categorize and display the data of each student.</a:t>
          </a:r>
          <a:endParaRPr lang="en-US" dirty="0"/>
        </a:p>
      </dgm:t>
    </dgm:pt>
    <dgm:pt modelId="{7892B7B1-FEF3-4B51-B983-57884F958BBE}" type="parTrans" cxnId="{F2BC34DC-E371-4A87-AC21-4B17F6485143}">
      <dgm:prSet/>
      <dgm:spPr/>
      <dgm:t>
        <a:bodyPr/>
        <a:lstStyle/>
        <a:p>
          <a:endParaRPr lang="en-US"/>
        </a:p>
      </dgm:t>
    </dgm:pt>
    <dgm:pt modelId="{D5F65DF1-39DC-40C3-8226-FF496E3A386D}" type="sibTrans" cxnId="{F2BC34DC-E371-4A87-AC21-4B17F6485143}">
      <dgm:prSet/>
      <dgm:spPr/>
      <dgm:t>
        <a:bodyPr/>
        <a:lstStyle/>
        <a:p>
          <a:endParaRPr lang="en-US"/>
        </a:p>
      </dgm:t>
    </dgm:pt>
    <dgm:pt modelId="{1447A1EB-C89A-4342-B176-9A6434C89E86}">
      <dgm:prSet/>
      <dgm:spPr/>
      <dgm:t>
        <a:bodyPr/>
        <a:lstStyle/>
        <a:p>
          <a:r>
            <a:rPr lang="en-US" dirty="0" smtClean="0"/>
            <a:t>Provide a user-friendly interface for entering the data.</a:t>
          </a:r>
          <a:endParaRPr lang="en-US" dirty="0"/>
        </a:p>
      </dgm:t>
    </dgm:pt>
    <dgm:pt modelId="{F3840BC4-DD64-4BA0-B704-4CACBDB18D38}" type="parTrans" cxnId="{19B7F708-5D3E-4BFC-93A8-50D1996EF822}">
      <dgm:prSet/>
      <dgm:spPr/>
      <dgm:t>
        <a:bodyPr/>
        <a:lstStyle/>
        <a:p>
          <a:endParaRPr lang="en-US"/>
        </a:p>
      </dgm:t>
    </dgm:pt>
    <dgm:pt modelId="{22589390-1E6A-436F-AA7B-13795C6BB390}" type="sibTrans" cxnId="{19B7F708-5D3E-4BFC-93A8-50D1996EF822}">
      <dgm:prSet/>
      <dgm:spPr/>
      <dgm:t>
        <a:bodyPr/>
        <a:lstStyle/>
        <a:p>
          <a:endParaRPr lang="en-US"/>
        </a:p>
      </dgm:t>
    </dgm:pt>
    <dgm:pt modelId="{577A39F1-216F-4D12-9B60-A6B6AFF4CB0A}">
      <dgm:prSet/>
      <dgm:spPr/>
      <dgm:t>
        <a:bodyPr/>
        <a:lstStyle/>
        <a:p>
          <a:r>
            <a:rPr lang="en-US" dirty="0" smtClean="0"/>
            <a:t>Allow users to track the progress.</a:t>
          </a:r>
          <a:endParaRPr lang="en-IN" dirty="0"/>
        </a:p>
      </dgm:t>
    </dgm:pt>
    <dgm:pt modelId="{02F42F56-C9E3-4D51-AFF1-77F098917E48}" type="parTrans" cxnId="{C34A71D5-51F8-4289-A6B5-7A972DB75CE2}">
      <dgm:prSet/>
      <dgm:spPr/>
      <dgm:t>
        <a:bodyPr/>
        <a:lstStyle/>
        <a:p>
          <a:endParaRPr lang="en-US"/>
        </a:p>
      </dgm:t>
    </dgm:pt>
    <dgm:pt modelId="{4609E664-C288-4E03-BB96-6F414012A002}" type="sibTrans" cxnId="{C34A71D5-51F8-4289-A6B5-7A972DB75CE2}">
      <dgm:prSet/>
      <dgm:spPr/>
      <dgm:t>
        <a:bodyPr/>
        <a:lstStyle/>
        <a:p>
          <a:endParaRPr lang="en-US"/>
        </a:p>
      </dgm:t>
    </dgm:pt>
    <dgm:pt modelId="{B51ACFB2-EE79-43D2-ACCB-D498D1F03B9A}" type="pres">
      <dgm:prSet presAssocID="{8793F3B1-7E37-4FD1-ADB9-56671C26293D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EAB8D07-970C-480E-9CD2-8FFDEADCA1A2}" type="pres">
      <dgm:prSet presAssocID="{E2E6BCD1-A35D-4A08-8AAA-19048AD89614}" presName="singleCycle" presStyleCnt="0"/>
      <dgm:spPr/>
    </dgm:pt>
    <dgm:pt modelId="{0F1307FA-ACA9-4D65-9F93-A0775D8C5E91}" type="pres">
      <dgm:prSet presAssocID="{E2E6BCD1-A35D-4A08-8AAA-19048AD89614}" presName="singleCenter" presStyleLbl="node1" presStyleIdx="0" presStyleCnt="6" custLinFactNeighborX="3051" custLinFactNeighborY="-5270">
        <dgm:presLayoutVars>
          <dgm:chMax val="7"/>
          <dgm:chPref val="7"/>
        </dgm:presLayoutVars>
      </dgm:prSet>
      <dgm:spPr/>
      <dgm:t>
        <a:bodyPr/>
        <a:lstStyle/>
        <a:p>
          <a:endParaRPr lang="en-US"/>
        </a:p>
      </dgm:t>
    </dgm:pt>
    <dgm:pt modelId="{05A86CF5-00C2-4D2F-BA96-93D383EAB467}" type="pres">
      <dgm:prSet presAssocID="{A5A29BDE-9228-43BB-B25F-54CBDBEC7B3E}" presName="Name56" presStyleLbl="parChTrans1D2" presStyleIdx="0" presStyleCnt="5"/>
      <dgm:spPr/>
      <dgm:t>
        <a:bodyPr/>
        <a:lstStyle/>
        <a:p>
          <a:endParaRPr lang="en-US"/>
        </a:p>
      </dgm:t>
    </dgm:pt>
    <dgm:pt modelId="{4534EA42-7739-444D-B5C3-3E065C7A9B46}" type="pres">
      <dgm:prSet presAssocID="{1F5403D2-BEC2-4D9B-A29C-3595083AFE29}" presName="text0" presStyleLbl="node1" presStyleIdx="1" presStyleCnt="6" custScaleX="182327" custScaleY="111216" custRadScaleRad="102307" custRadScaleInc="101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8AD80-4DB7-4D02-B4D0-EA5E9A09E665}" type="pres">
      <dgm:prSet presAssocID="{49C1FD03-936F-4407-A4BF-433F45BC1B07}" presName="Name56" presStyleLbl="parChTrans1D2" presStyleIdx="1" presStyleCnt="5"/>
      <dgm:spPr/>
      <dgm:t>
        <a:bodyPr/>
        <a:lstStyle/>
        <a:p>
          <a:endParaRPr lang="en-US"/>
        </a:p>
      </dgm:t>
    </dgm:pt>
    <dgm:pt modelId="{F7F269EA-B8D7-4698-B246-71B01B20E98C}" type="pres">
      <dgm:prSet presAssocID="{D5F04579-354E-488B-874A-773678961689}" presName="text0" presStyleLbl="node1" presStyleIdx="2" presStyleCnt="6" custScaleX="177837" custScaleY="92342" custRadScaleRad="157133" custRadScaleInc="674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B4F475-B5EB-4CEF-8532-8F60E673963E}" type="pres">
      <dgm:prSet presAssocID="{7892B7B1-FEF3-4B51-B983-57884F958BBE}" presName="Name56" presStyleLbl="parChTrans1D2" presStyleIdx="2" presStyleCnt="5"/>
      <dgm:spPr/>
      <dgm:t>
        <a:bodyPr/>
        <a:lstStyle/>
        <a:p>
          <a:endParaRPr lang="en-US"/>
        </a:p>
      </dgm:t>
    </dgm:pt>
    <dgm:pt modelId="{B14CD8B6-B194-46E8-B1FD-8C1740BB4B48}" type="pres">
      <dgm:prSet presAssocID="{42BE30A3-95CE-4049-A914-E8DCE7FBFAF9}" presName="text0" presStyleLbl="node1" presStyleIdx="3" presStyleCnt="6" custScaleX="158933" custScaleY="101322" custRadScaleRad="154798" custRadScaleInc="-5841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2BD62B-B91F-464A-9DBA-A6F622F95DDB}" type="pres">
      <dgm:prSet presAssocID="{F3840BC4-DD64-4BA0-B704-4CACBDB18D38}" presName="Name56" presStyleLbl="parChTrans1D2" presStyleIdx="3" presStyleCnt="5"/>
      <dgm:spPr/>
      <dgm:t>
        <a:bodyPr/>
        <a:lstStyle/>
        <a:p>
          <a:endParaRPr lang="en-US"/>
        </a:p>
      </dgm:t>
    </dgm:pt>
    <dgm:pt modelId="{B51248F5-A74D-4D63-BB3E-39F034FF947F}" type="pres">
      <dgm:prSet presAssocID="{1447A1EB-C89A-4342-B176-9A6434C89E86}" presName="text0" presStyleLbl="node1" presStyleIdx="4" presStyleCnt="6" custScaleX="152592" custScaleY="110392" custRadScaleRad="145906" custRadScaleInc="487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FADAC6-485D-4DE4-80AC-56C98ECC0268}" type="pres">
      <dgm:prSet presAssocID="{02F42F56-C9E3-4D51-AFF1-77F098917E48}" presName="Name56" presStyleLbl="parChTrans1D2" presStyleIdx="4" presStyleCnt="5"/>
      <dgm:spPr/>
      <dgm:t>
        <a:bodyPr/>
        <a:lstStyle/>
        <a:p>
          <a:endParaRPr lang="en-US"/>
        </a:p>
      </dgm:t>
    </dgm:pt>
    <dgm:pt modelId="{32CE62EB-5943-4139-BCB5-D4D8BDB496DC}" type="pres">
      <dgm:prSet presAssocID="{577A39F1-216F-4D12-9B60-A6B6AFF4CB0A}" presName="text0" presStyleLbl="node1" presStyleIdx="5" presStyleCnt="6" custScaleX="143012" custScaleY="122765" custRadScaleRad="146475" custRadScaleInc="-105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2BC34DC-E371-4A87-AC21-4B17F6485143}" srcId="{E2E6BCD1-A35D-4A08-8AAA-19048AD89614}" destId="{42BE30A3-95CE-4049-A914-E8DCE7FBFAF9}" srcOrd="2" destOrd="0" parTransId="{7892B7B1-FEF3-4B51-B983-57884F958BBE}" sibTransId="{D5F65DF1-39DC-40C3-8226-FF496E3A386D}"/>
    <dgm:cxn modelId="{19B7F708-5D3E-4BFC-93A8-50D1996EF822}" srcId="{E2E6BCD1-A35D-4A08-8AAA-19048AD89614}" destId="{1447A1EB-C89A-4342-B176-9A6434C89E86}" srcOrd="3" destOrd="0" parTransId="{F3840BC4-DD64-4BA0-B704-4CACBDB18D38}" sibTransId="{22589390-1E6A-436F-AA7B-13795C6BB390}"/>
    <dgm:cxn modelId="{8F27CF85-9C35-470E-B03F-932A54D22084}" type="presOf" srcId="{8793F3B1-7E37-4FD1-ADB9-56671C26293D}" destId="{B51ACFB2-EE79-43D2-ACCB-D498D1F03B9A}" srcOrd="0" destOrd="0" presId="urn:microsoft.com/office/officeart/2008/layout/RadialCluster"/>
    <dgm:cxn modelId="{988C4024-483C-4840-AC6A-496F40F398DC}" srcId="{8793F3B1-7E37-4FD1-ADB9-56671C26293D}" destId="{E2E6BCD1-A35D-4A08-8AAA-19048AD89614}" srcOrd="0" destOrd="0" parTransId="{DC09D636-E6A9-4A56-B5CC-8AC8A6E9A5BF}" sibTransId="{F2421353-406E-44B5-9B8A-1C847BC831B7}"/>
    <dgm:cxn modelId="{F70F06BE-2108-4A2F-9BC5-18DE7CBA7806}" srcId="{E2E6BCD1-A35D-4A08-8AAA-19048AD89614}" destId="{D5F04579-354E-488B-874A-773678961689}" srcOrd="1" destOrd="0" parTransId="{49C1FD03-936F-4407-A4BF-433F45BC1B07}" sibTransId="{E2259055-AB9B-452C-8341-1DEBF16D993D}"/>
    <dgm:cxn modelId="{78C560D2-4731-46DF-9DE4-DE096B84B598}" type="presOf" srcId="{49C1FD03-936F-4407-A4BF-433F45BC1B07}" destId="{8578AD80-4DB7-4D02-B4D0-EA5E9A09E665}" srcOrd="0" destOrd="0" presId="urn:microsoft.com/office/officeart/2008/layout/RadialCluster"/>
    <dgm:cxn modelId="{45260D14-4CB1-4A6F-9FC9-02A84A2B8E6C}" type="presOf" srcId="{F3840BC4-DD64-4BA0-B704-4CACBDB18D38}" destId="{EE2BD62B-B91F-464A-9DBA-A6F622F95DDB}" srcOrd="0" destOrd="0" presId="urn:microsoft.com/office/officeart/2008/layout/RadialCluster"/>
    <dgm:cxn modelId="{FC176192-ACF2-4D8B-A34C-1FE6CA899EEE}" type="presOf" srcId="{1447A1EB-C89A-4342-B176-9A6434C89E86}" destId="{B51248F5-A74D-4D63-BB3E-39F034FF947F}" srcOrd="0" destOrd="0" presId="urn:microsoft.com/office/officeart/2008/layout/RadialCluster"/>
    <dgm:cxn modelId="{098C7006-E150-41BB-A528-5AF1C140B23C}" type="presOf" srcId="{7892B7B1-FEF3-4B51-B983-57884F958BBE}" destId="{0AB4F475-B5EB-4CEF-8532-8F60E673963E}" srcOrd="0" destOrd="0" presId="urn:microsoft.com/office/officeart/2008/layout/RadialCluster"/>
    <dgm:cxn modelId="{E615FBEA-0354-47C2-94C9-A6B11A7B9D49}" type="presOf" srcId="{1F5403D2-BEC2-4D9B-A29C-3595083AFE29}" destId="{4534EA42-7739-444D-B5C3-3E065C7A9B46}" srcOrd="0" destOrd="0" presId="urn:microsoft.com/office/officeart/2008/layout/RadialCluster"/>
    <dgm:cxn modelId="{877998D9-9609-419E-AD17-C0C210A8624C}" srcId="{E2E6BCD1-A35D-4A08-8AAA-19048AD89614}" destId="{1F5403D2-BEC2-4D9B-A29C-3595083AFE29}" srcOrd="0" destOrd="0" parTransId="{A5A29BDE-9228-43BB-B25F-54CBDBEC7B3E}" sibTransId="{700A3CA5-DFF0-40EA-B21D-DDEFB6E4B526}"/>
    <dgm:cxn modelId="{ECB4A230-CB26-4DB5-944B-9B34D3580E73}" type="presOf" srcId="{E2E6BCD1-A35D-4A08-8AAA-19048AD89614}" destId="{0F1307FA-ACA9-4D65-9F93-A0775D8C5E91}" srcOrd="0" destOrd="0" presId="urn:microsoft.com/office/officeart/2008/layout/RadialCluster"/>
    <dgm:cxn modelId="{761FC3B0-C903-4EE6-A128-C60FA504027E}" type="presOf" srcId="{42BE30A3-95CE-4049-A914-E8DCE7FBFAF9}" destId="{B14CD8B6-B194-46E8-B1FD-8C1740BB4B48}" srcOrd="0" destOrd="0" presId="urn:microsoft.com/office/officeart/2008/layout/RadialCluster"/>
    <dgm:cxn modelId="{CA055318-E26C-47CB-9325-7F2C8F5BC5DE}" type="presOf" srcId="{D5F04579-354E-488B-874A-773678961689}" destId="{F7F269EA-B8D7-4698-B246-71B01B20E98C}" srcOrd="0" destOrd="0" presId="urn:microsoft.com/office/officeart/2008/layout/RadialCluster"/>
    <dgm:cxn modelId="{C34A71D5-51F8-4289-A6B5-7A972DB75CE2}" srcId="{E2E6BCD1-A35D-4A08-8AAA-19048AD89614}" destId="{577A39F1-216F-4D12-9B60-A6B6AFF4CB0A}" srcOrd="4" destOrd="0" parTransId="{02F42F56-C9E3-4D51-AFF1-77F098917E48}" sibTransId="{4609E664-C288-4E03-BB96-6F414012A002}"/>
    <dgm:cxn modelId="{E06030E6-5AB8-43BB-911C-F219C6848B65}" type="presOf" srcId="{577A39F1-216F-4D12-9B60-A6B6AFF4CB0A}" destId="{32CE62EB-5943-4139-BCB5-D4D8BDB496DC}" srcOrd="0" destOrd="0" presId="urn:microsoft.com/office/officeart/2008/layout/RadialCluster"/>
    <dgm:cxn modelId="{4EFBDE96-DB7B-4098-AE25-B41022C789EB}" type="presOf" srcId="{02F42F56-C9E3-4D51-AFF1-77F098917E48}" destId="{7EFADAC6-485D-4DE4-80AC-56C98ECC0268}" srcOrd="0" destOrd="0" presId="urn:microsoft.com/office/officeart/2008/layout/RadialCluster"/>
    <dgm:cxn modelId="{6F073DE6-630F-41F4-9F83-8BD2E62087F7}" type="presOf" srcId="{A5A29BDE-9228-43BB-B25F-54CBDBEC7B3E}" destId="{05A86CF5-00C2-4D2F-BA96-93D383EAB467}" srcOrd="0" destOrd="0" presId="urn:microsoft.com/office/officeart/2008/layout/RadialCluster"/>
    <dgm:cxn modelId="{17106011-640E-4C35-BF63-4B16BCA7344F}" type="presParOf" srcId="{B51ACFB2-EE79-43D2-ACCB-D498D1F03B9A}" destId="{3EAB8D07-970C-480E-9CD2-8FFDEADCA1A2}" srcOrd="0" destOrd="0" presId="urn:microsoft.com/office/officeart/2008/layout/RadialCluster"/>
    <dgm:cxn modelId="{61848306-B362-4638-B27F-DE180F41B9B9}" type="presParOf" srcId="{3EAB8D07-970C-480E-9CD2-8FFDEADCA1A2}" destId="{0F1307FA-ACA9-4D65-9F93-A0775D8C5E91}" srcOrd="0" destOrd="0" presId="urn:microsoft.com/office/officeart/2008/layout/RadialCluster"/>
    <dgm:cxn modelId="{E8839920-E2CD-4884-9C6A-8A782FD1E4B3}" type="presParOf" srcId="{3EAB8D07-970C-480E-9CD2-8FFDEADCA1A2}" destId="{05A86CF5-00C2-4D2F-BA96-93D383EAB467}" srcOrd="1" destOrd="0" presId="urn:microsoft.com/office/officeart/2008/layout/RadialCluster"/>
    <dgm:cxn modelId="{54DA9BC1-D0AC-4242-8989-69D57043BAD0}" type="presParOf" srcId="{3EAB8D07-970C-480E-9CD2-8FFDEADCA1A2}" destId="{4534EA42-7739-444D-B5C3-3E065C7A9B46}" srcOrd="2" destOrd="0" presId="urn:microsoft.com/office/officeart/2008/layout/RadialCluster"/>
    <dgm:cxn modelId="{6E635734-32B0-4F30-9BC1-6208DF28CFDD}" type="presParOf" srcId="{3EAB8D07-970C-480E-9CD2-8FFDEADCA1A2}" destId="{8578AD80-4DB7-4D02-B4D0-EA5E9A09E665}" srcOrd="3" destOrd="0" presId="urn:microsoft.com/office/officeart/2008/layout/RadialCluster"/>
    <dgm:cxn modelId="{FBF50F58-B401-4459-BA1B-D40E3278F700}" type="presParOf" srcId="{3EAB8D07-970C-480E-9CD2-8FFDEADCA1A2}" destId="{F7F269EA-B8D7-4698-B246-71B01B20E98C}" srcOrd="4" destOrd="0" presId="urn:microsoft.com/office/officeart/2008/layout/RadialCluster"/>
    <dgm:cxn modelId="{BBC36527-E8B1-46A5-9195-9A279615934D}" type="presParOf" srcId="{3EAB8D07-970C-480E-9CD2-8FFDEADCA1A2}" destId="{0AB4F475-B5EB-4CEF-8532-8F60E673963E}" srcOrd="5" destOrd="0" presId="urn:microsoft.com/office/officeart/2008/layout/RadialCluster"/>
    <dgm:cxn modelId="{66F3886F-CB92-405E-B71E-D1A8A7F255B4}" type="presParOf" srcId="{3EAB8D07-970C-480E-9CD2-8FFDEADCA1A2}" destId="{B14CD8B6-B194-46E8-B1FD-8C1740BB4B48}" srcOrd="6" destOrd="0" presId="urn:microsoft.com/office/officeart/2008/layout/RadialCluster"/>
    <dgm:cxn modelId="{1863728F-B917-4EF5-8B46-5C991331A4F3}" type="presParOf" srcId="{3EAB8D07-970C-480E-9CD2-8FFDEADCA1A2}" destId="{EE2BD62B-B91F-464A-9DBA-A6F622F95DDB}" srcOrd="7" destOrd="0" presId="urn:microsoft.com/office/officeart/2008/layout/RadialCluster"/>
    <dgm:cxn modelId="{90540E3A-37D2-41E5-A7D7-0BE8971D8A0A}" type="presParOf" srcId="{3EAB8D07-970C-480E-9CD2-8FFDEADCA1A2}" destId="{B51248F5-A74D-4D63-BB3E-39F034FF947F}" srcOrd="8" destOrd="0" presId="urn:microsoft.com/office/officeart/2008/layout/RadialCluster"/>
    <dgm:cxn modelId="{2B739505-6EF6-4594-8180-FC7F6A99FCFD}" type="presParOf" srcId="{3EAB8D07-970C-480E-9CD2-8FFDEADCA1A2}" destId="{7EFADAC6-485D-4DE4-80AC-56C98ECC0268}" srcOrd="9" destOrd="0" presId="urn:microsoft.com/office/officeart/2008/layout/RadialCluster"/>
    <dgm:cxn modelId="{DF053572-F2AF-40C9-B0CA-364CD5E2C630}" type="presParOf" srcId="{3EAB8D07-970C-480E-9CD2-8FFDEADCA1A2}" destId="{32CE62EB-5943-4139-BCB5-D4D8BDB496DC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307FA-ACA9-4D65-9F93-A0775D8C5E91}">
      <dsp:nvSpPr>
        <dsp:cNvPr id="0" name=""/>
        <dsp:cNvSpPr/>
      </dsp:nvSpPr>
      <dsp:spPr>
        <a:xfrm>
          <a:off x="4038436" y="2105230"/>
          <a:ext cx="1824009" cy="182400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1280" tIns="81280" rIns="81280" bIns="8128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PROJECT GOALS</a:t>
          </a:r>
          <a:endParaRPr lang="en-US" sz="3200" kern="1200" dirty="0"/>
        </a:p>
      </dsp:txBody>
      <dsp:txXfrm>
        <a:off x="4127477" y="2194271"/>
        <a:ext cx="1645927" cy="1645927"/>
      </dsp:txXfrm>
    </dsp:sp>
    <dsp:sp modelId="{05A86CF5-00C2-4D2F-BA96-93D383EAB467}">
      <dsp:nvSpPr>
        <dsp:cNvPr id="0" name=""/>
        <dsp:cNvSpPr/>
      </dsp:nvSpPr>
      <dsp:spPr>
        <a:xfrm rot="16215386">
          <a:off x="4583158" y="1732200"/>
          <a:ext cx="7460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746066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34EA42-7739-444D-B5C3-3E065C7A9B46}">
      <dsp:nvSpPr>
        <dsp:cNvPr id="0" name=""/>
        <dsp:cNvSpPr/>
      </dsp:nvSpPr>
      <dsp:spPr>
        <a:xfrm>
          <a:off x="3846806" y="15"/>
          <a:ext cx="2228192" cy="135915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Develop a fully functional student data management system</a:t>
          </a:r>
          <a:endParaRPr lang="en-US" sz="2000" kern="1200" dirty="0"/>
        </a:p>
      </dsp:txBody>
      <dsp:txXfrm>
        <a:off x="3913154" y="66363"/>
        <a:ext cx="2095496" cy="1226459"/>
      </dsp:txXfrm>
    </dsp:sp>
    <dsp:sp modelId="{8578AD80-4DB7-4D02-B4D0-EA5E9A09E665}">
      <dsp:nvSpPr>
        <dsp:cNvPr id="0" name=""/>
        <dsp:cNvSpPr/>
      </dsp:nvSpPr>
      <dsp:spPr>
        <a:xfrm rot="20862720">
          <a:off x="5842396" y="2632340"/>
          <a:ext cx="17502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50213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269EA-B8D7-4698-B246-71B01B20E98C}">
      <dsp:nvSpPr>
        <dsp:cNvPr id="0" name=""/>
        <dsp:cNvSpPr/>
      </dsp:nvSpPr>
      <dsp:spPr>
        <a:xfrm>
          <a:off x="7572561" y="1645153"/>
          <a:ext cx="2173321" cy="112849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8260" tIns="48260" rIns="48260" bIns="4826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Implement the data and mechanics accurately.</a:t>
          </a:r>
          <a:endParaRPr lang="en-US" sz="1900" kern="1200" dirty="0"/>
        </a:p>
      </dsp:txBody>
      <dsp:txXfrm>
        <a:off x="7627650" y="1700242"/>
        <a:ext cx="2063143" cy="1018320"/>
      </dsp:txXfrm>
    </dsp:sp>
    <dsp:sp modelId="{0AB4F475-B5EB-4CEF-8532-8F60E673963E}">
      <dsp:nvSpPr>
        <dsp:cNvPr id="0" name=""/>
        <dsp:cNvSpPr/>
      </dsp:nvSpPr>
      <dsp:spPr>
        <a:xfrm rot="2246824">
          <a:off x="5675618" y="4266912"/>
          <a:ext cx="18131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813105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4CD8B6-B194-46E8-B1FD-8C1740BB4B48}">
      <dsp:nvSpPr>
        <dsp:cNvPr id="0" name=""/>
        <dsp:cNvSpPr/>
      </dsp:nvSpPr>
      <dsp:spPr>
        <a:xfrm>
          <a:off x="7139147" y="4818122"/>
          <a:ext cx="1942297" cy="123824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Categorize and display the data of each student.</a:t>
          </a:r>
          <a:endParaRPr lang="en-US" sz="2000" kern="1200" dirty="0"/>
        </a:p>
      </dsp:txBody>
      <dsp:txXfrm>
        <a:off x="7199593" y="4878568"/>
        <a:ext cx="1821405" cy="1117350"/>
      </dsp:txXfrm>
    </dsp:sp>
    <dsp:sp modelId="{EE2BD62B-B91F-464A-9DBA-A6F622F95DDB}">
      <dsp:nvSpPr>
        <dsp:cNvPr id="0" name=""/>
        <dsp:cNvSpPr/>
      </dsp:nvSpPr>
      <dsp:spPr>
        <a:xfrm rot="8571115">
          <a:off x="2516616" y="4219563"/>
          <a:ext cx="169366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93660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248F5-A74D-4D63-BB3E-39F034FF947F}">
      <dsp:nvSpPr>
        <dsp:cNvPr id="0" name=""/>
        <dsp:cNvSpPr/>
      </dsp:nvSpPr>
      <dsp:spPr>
        <a:xfrm>
          <a:off x="865703" y="4730944"/>
          <a:ext cx="1864805" cy="134908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Provide a user-friendly interface for entering the data.</a:t>
          </a:r>
          <a:endParaRPr lang="en-US" sz="1800" kern="1200" dirty="0"/>
        </a:p>
      </dsp:txBody>
      <dsp:txXfrm>
        <a:off x="931560" y="4796801"/>
        <a:ext cx="1733091" cy="1217371"/>
      </dsp:txXfrm>
    </dsp:sp>
    <dsp:sp modelId="{7EFADAC6-485D-4DE4-80AC-56C98ECC0268}">
      <dsp:nvSpPr>
        <dsp:cNvPr id="0" name=""/>
        <dsp:cNvSpPr/>
      </dsp:nvSpPr>
      <dsp:spPr>
        <a:xfrm rot="11384690">
          <a:off x="2028734" y="2689290"/>
          <a:ext cx="2024305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024305" y="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E62EB-5943-4139-BCB5-D4D8BDB496DC}">
      <dsp:nvSpPr>
        <dsp:cNvPr id="0" name=""/>
        <dsp:cNvSpPr/>
      </dsp:nvSpPr>
      <dsp:spPr>
        <a:xfrm>
          <a:off x="295608" y="1617749"/>
          <a:ext cx="1747729" cy="150029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Allow users to track the progress.</a:t>
          </a:r>
          <a:endParaRPr lang="en-IN" sz="2400" kern="1200" dirty="0"/>
        </a:p>
      </dsp:txBody>
      <dsp:txXfrm>
        <a:off x="368846" y="1690987"/>
        <a:ext cx="1601253" cy="1353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2634-4095-424A-854B-B42135B1B36C}" type="datetimeFigureOut">
              <a:rPr lang="en-IN" smtClean="0"/>
              <a:t>08-06-2023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08F49B-86AB-41C7-B707-2667259D68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17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0C53-A047-4823-8ACF-883F4311C99F}" type="datetime1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00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5D71-9FD4-45AD-905B-33E0726AA995}" type="datetime1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12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CD224-BB8E-44F2-B628-1E1989E0A188}" type="datetime1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896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1A9E4-917B-4984-8AE6-DB9F966C8F50}" type="datetime1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62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98CD-7A60-4E95-BA7F-D46225D62FDA}" type="datetime1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993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884F4-8109-43C0-90C6-B6CD399BDE95}" type="datetime1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32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EDB1-01E0-49EB-A72E-15EEFB0AF9A2}" type="datetime1">
              <a:rPr lang="en-IN" smtClean="0"/>
              <a:t>08-06-2023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3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54F09-1E48-4BF8-B7AA-34B74D3BA25C}" type="datetime1">
              <a:rPr lang="en-IN" smtClean="0"/>
              <a:t>08-06-2023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9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3E97C-DF23-4FBA-940C-51006CF79FE3}" type="datetime1">
              <a:rPr lang="en-IN" smtClean="0"/>
              <a:t>08-06-2023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35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E128B-19CD-4049-BF0F-5F8CE2E8319F}" type="datetime1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076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DAB69-095F-48E8-83B1-FF2040AFF9D6}" type="datetime1">
              <a:rPr lang="en-IN" smtClean="0"/>
              <a:t>08-06-2023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32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3100D-5DD0-4ED6-9A76-711BC1E1653C}" type="datetime1">
              <a:rPr lang="en-IN" smtClean="0"/>
              <a:t>08-06-2023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239BA-7B7B-4851-8771-BF74D6F311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82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basics-file-handling-c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javatpoint.com/file-handling-in-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image" Target="../media/image3.png"/><Relationship Id="rId7" Type="http://schemas.openxmlformats.org/officeDocument/2006/relationships/slide" Target="slide10.xml"/><Relationship Id="rId12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9.xml"/><Relationship Id="rId11" Type="http://schemas.openxmlformats.org/officeDocument/2006/relationships/slide" Target="slide14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slide" Target="slide7.xml"/><Relationship Id="rId9" Type="http://schemas.openxmlformats.org/officeDocument/2006/relationships/slide" Target="slide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762" y="3823854"/>
            <a:ext cx="2050473" cy="18703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28652" y="60314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0" y="387928"/>
            <a:ext cx="12191999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Presentation</a:t>
            </a:r>
          </a:p>
          <a:p>
            <a:pPr algn="ctr"/>
            <a:r>
              <a:rPr lang="en-US" sz="2800" b="1" dirty="0" smtClean="0"/>
              <a:t> </a:t>
            </a:r>
          </a:p>
          <a:p>
            <a:pPr algn="ctr"/>
            <a:r>
              <a:rPr lang="en-US" sz="2800" b="1" dirty="0" smtClean="0"/>
              <a:t>On</a:t>
            </a:r>
          </a:p>
          <a:p>
            <a:pPr algn="ctr"/>
            <a:r>
              <a:rPr lang="en-US" sz="5400" b="1" dirty="0" smtClean="0">
                <a:solidFill>
                  <a:srgbClr val="FF0000"/>
                </a:solidFill>
              </a:rPr>
              <a:t>Student Data Management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398" y="2941169"/>
            <a:ext cx="3976254" cy="2046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By</a:t>
            </a:r>
          </a:p>
          <a:p>
            <a:pPr algn="ctr"/>
            <a:r>
              <a:rPr lang="en-US" dirty="0"/>
              <a:t>ABHIRAJ </a:t>
            </a:r>
            <a:r>
              <a:rPr lang="en-US" dirty="0" smtClean="0"/>
              <a:t>BANERJEE (221210005</a:t>
            </a:r>
            <a:r>
              <a:rPr lang="en-US" dirty="0"/>
              <a:t>)</a:t>
            </a:r>
            <a:endParaRPr lang="en-IN" dirty="0"/>
          </a:p>
          <a:p>
            <a:pPr algn="ctr"/>
            <a:r>
              <a:rPr lang="en-US" dirty="0"/>
              <a:t>ADITYA </a:t>
            </a:r>
            <a:r>
              <a:rPr lang="en-US" dirty="0" smtClean="0"/>
              <a:t>NAYAK	(</a:t>
            </a:r>
            <a:r>
              <a:rPr lang="en-US" dirty="0"/>
              <a:t>221210009)</a:t>
            </a:r>
            <a:endParaRPr lang="en-IN" dirty="0"/>
          </a:p>
          <a:p>
            <a:pPr algn="ctr"/>
            <a:r>
              <a:rPr lang="en-US" dirty="0" smtClean="0"/>
              <a:t>AKSHAT		(</a:t>
            </a:r>
            <a:r>
              <a:rPr lang="en-US" dirty="0"/>
              <a:t>221210014)</a:t>
            </a:r>
            <a:endParaRPr lang="en-IN" dirty="0"/>
          </a:p>
          <a:p>
            <a:pPr algn="ctr"/>
            <a:r>
              <a:rPr lang="en-US" dirty="0"/>
              <a:t>ANISH </a:t>
            </a:r>
            <a:r>
              <a:rPr lang="en-US" dirty="0" smtClean="0"/>
              <a:t>KUMAR	(</a:t>
            </a:r>
            <a:r>
              <a:rPr lang="en-US" dirty="0"/>
              <a:t>221210019</a:t>
            </a:r>
            <a:endParaRPr lang="en-IN" dirty="0"/>
          </a:p>
          <a:p>
            <a:pPr algn="ctr"/>
            <a:r>
              <a:rPr lang="en-US" dirty="0"/>
              <a:t>ANKIT PAL </a:t>
            </a:r>
            <a:r>
              <a:rPr lang="en-US" dirty="0" smtClean="0"/>
              <a:t>	(</a:t>
            </a:r>
            <a:r>
              <a:rPr lang="en-US" dirty="0"/>
              <a:t>221210021)</a:t>
            </a:r>
            <a:endParaRPr lang="en-IN" dirty="0"/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2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0473" cy="187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798" y="64886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10</a:t>
            </a:fld>
            <a:endParaRPr lang="en-IN"/>
          </a:p>
        </p:txBody>
      </p:sp>
      <p:pic>
        <p:nvPicPr>
          <p:cNvPr id="4" name="Picture 3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0" r="66136" b="10890"/>
          <a:stretch/>
        </p:blipFill>
        <p:spPr>
          <a:xfrm>
            <a:off x="3782291" y="0"/>
            <a:ext cx="4419599" cy="631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24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0473" cy="187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798" y="64886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11</a:t>
            </a:fld>
            <a:endParaRPr lang="en-IN"/>
          </a:p>
        </p:txBody>
      </p:sp>
      <p:pic>
        <p:nvPicPr>
          <p:cNvPr id="4" name="Picture 3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" r="71250" b="14933"/>
          <a:stretch/>
        </p:blipFill>
        <p:spPr>
          <a:xfrm>
            <a:off x="3976254" y="0"/>
            <a:ext cx="3893127" cy="62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4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0473" cy="187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798" y="64886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12</a:t>
            </a:fld>
            <a:endParaRPr lang="en-IN"/>
          </a:p>
        </p:txBody>
      </p:sp>
      <p:pic>
        <p:nvPicPr>
          <p:cNvPr id="6" name="Picture 5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655" r="63750" b="5635"/>
          <a:stretch/>
        </p:blipFill>
        <p:spPr>
          <a:xfrm>
            <a:off x="3047999" y="623454"/>
            <a:ext cx="6580909" cy="497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5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0473" cy="187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798" y="64886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13</a:t>
            </a:fld>
            <a:endParaRPr lang="en-IN"/>
          </a:p>
        </p:txBody>
      </p:sp>
      <p:pic>
        <p:nvPicPr>
          <p:cNvPr id="4" name="Picture 3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452" r="66250" b="17156"/>
          <a:stretch/>
        </p:blipFill>
        <p:spPr>
          <a:xfrm>
            <a:off x="2951019" y="1115291"/>
            <a:ext cx="6664036" cy="415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63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0473" cy="187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798" y="64886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14</a:t>
            </a:fld>
            <a:endParaRPr lang="en-IN"/>
          </a:p>
        </p:txBody>
      </p:sp>
      <p:pic>
        <p:nvPicPr>
          <p:cNvPr id="4" name="Picture 3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42" r="69773" b="20794"/>
          <a:stretch/>
        </p:blipFill>
        <p:spPr>
          <a:xfrm>
            <a:off x="3186545" y="879763"/>
            <a:ext cx="6303818" cy="407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97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0473" cy="187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798" y="64886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15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2788813" y="0"/>
            <a:ext cx="66143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HOW THE DATA IS STORED IN FILE</a:t>
            </a:r>
            <a:endParaRPr lang="en-IN" sz="3600" b="1" dirty="0"/>
          </a:p>
        </p:txBody>
      </p:sp>
      <p:pic>
        <p:nvPicPr>
          <p:cNvPr id="7" name="Picture 6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32" b="51920"/>
          <a:stretch/>
        </p:blipFill>
        <p:spPr>
          <a:xfrm>
            <a:off x="3823855" y="1151601"/>
            <a:ext cx="4419598" cy="467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6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0473" cy="187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798" y="64886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16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5148690" y="0"/>
            <a:ext cx="1894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RESULTS </a:t>
            </a:r>
            <a:endParaRPr lang="en-IN" sz="3600" dirty="0"/>
          </a:p>
        </p:txBody>
      </p:sp>
      <p:sp>
        <p:nvSpPr>
          <p:cNvPr id="6" name="Rectangle 5"/>
          <p:cNvSpPr/>
          <p:nvPr/>
        </p:nvSpPr>
        <p:spPr>
          <a:xfrm>
            <a:off x="2050473" y="1542356"/>
            <a:ext cx="859674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sz="2400" dirty="0"/>
              <a:t>Quick access to information:</a:t>
            </a:r>
            <a:r>
              <a:rPr lang="en-US" sz="2400" dirty="0"/>
              <a:t> You can retrieve specific information about a student, such as their name, CGPA, branch, sports items issued, library dues, and attendance.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 smtClean="0"/>
              <a:t>Scalability</a:t>
            </a:r>
            <a:r>
              <a:rPr lang="en-US" sz="2400" dirty="0"/>
              <a:t>: The system can handle data for multiple students, making it suitable for various educational institutions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400" dirty="0"/>
              <a:t>Customizable reports: The program allows you to generate reports based on your specific needs, making it easier to analyze and present student data</a:t>
            </a:r>
            <a:r>
              <a:rPr lang="en-US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971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0473" cy="187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798" y="64886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17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689764" y="1"/>
            <a:ext cx="2812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CONCLUSION</a:t>
            </a:r>
            <a:endParaRPr lang="en-IN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396837" y="1745673"/>
            <a:ext cx="8188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Our Student </a:t>
            </a:r>
            <a:r>
              <a:rPr lang="en-US" sz="2400" dirty="0"/>
              <a:t>Data Management System provides an efficient solution for managing student data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It simplifies data entry, retrieval, and reporting, saving time and effort for educational institutions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Whether you need to maintain records, generate reports, or access student information, this system can fulfill your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529825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0473" cy="187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798" y="64886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18</a:t>
            </a:fld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202874" y="0"/>
            <a:ext cx="99891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/>
              <a:t> </a:t>
            </a:r>
            <a:r>
              <a:rPr lang="en-US" sz="3200" b="1" dirty="0" smtClean="0"/>
              <a:t>FUTURE </a:t>
            </a:r>
            <a:r>
              <a:rPr lang="en-US" sz="3200" b="1" dirty="0"/>
              <a:t>ENHANCEMENTS AND POTENTIAL EXTENSIONS</a:t>
            </a:r>
            <a:endParaRPr lang="en-IN" sz="3200" b="1" dirty="0"/>
          </a:p>
        </p:txBody>
      </p:sp>
      <p:sp>
        <p:nvSpPr>
          <p:cNvPr id="6" name="Rectangle 5"/>
          <p:cNvSpPr/>
          <p:nvPr/>
        </p:nvSpPr>
        <p:spPr>
          <a:xfrm>
            <a:off x="2202874" y="1388238"/>
            <a:ext cx="89638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Adding customizable options, such as the ability to check how many classes to attend to prevent short attendance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Implementing a multi user mode, either locally or online, to allow users to enter and access data from anywhere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Enhancing the graphical user interface (GUI) with animations, graphs, and visual feedback to enhance the overall understanding experience</a:t>
            </a:r>
            <a:r>
              <a:rPr lang="en-US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Conducting additional testing and gathering user feedback to identify and address any potential issues or areas for improvement.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4422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0473" cy="187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798" y="64886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19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4481945" y="0"/>
            <a:ext cx="322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REFERENCES</a:t>
            </a:r>
            <a:endParaRPr lang="en-IN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2410691" y="1717815"/>
            <a:ext cx="786938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u="sng" dirty="0" smtClean="0">
                <a:hlinkClick r:id="rId3"/>
              </a:rPr>
              <a:t>https</a:t>
            </a:r>
            <a:r>
              <a:rPr lang="en-IN" u="sng" dirty="0">
                <a:hlinkClick r:id="rId3"/>
              </a:rPr>
              <a:t>://www.geeksforgeeks.org/basics-file-handling-c/</a:t>
            </a:r>
            <a:r>
              <a:rPr lang="en-IN" u="sng" dirty="0"/>
              <a:t>  </a:t>
            </a:r>
            <a:r>
              <a:rPr lang="en-IN" dirty="0"/>
              <a:t>for learning file handling. </a:t>
            </a:r>
            <a:endParaRPr lang="en-IN" dirty="0" smtClean="0"/>
          </a:p>
          <a:p>
            <a:endParaRPr lang="en-IN" dirty="0"/>
          </a:p>
          <a:p>
            <a:r>
              <a:rPr lang="en-IN" u="sng" dirty="0">
                <a:hlinkClick r:id="rId4"/>
              </a:rPr>
              <a:t>https://www.javatpoint.com/file-handling-in-c</a:t>
            </a:r>
            <a:r>
              <a:rPr lang="en-IN" u="sng" dirty="0"/>
              <a:t> </a:t>
            </a:r>
            <a:r>
              <a:rPr lang="en-IN" dirty="0"/>
              <a:t>for gaining basic knowledge about functions in file handling</a:t>
            </a:r>
            <a:r>
              <a:rPr lang="en-IN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Book-Let Us C by </a:t>
            </a:r>
            <a:r>
              <a:rPr lang="en-US" dirty="0" err="1" smtClean="0"/>
              <a:t>Yashavant</a:t>
            </a:r>
            <a:r>
              <a:rPr lang="en-US" dirty="0" smtClean="0"/>
              <a:t> </a:t>
            </a:r>
            <a:r>
              <a:rPr lang="en-US" dirty="0" err="1" smtClean="0"/>
              <a:t>Kanetkar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77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0473" cy="187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8655" y="64886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2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481945" y="0"/>
            <a:ext cx="322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CONTENTS</a:t>
            </a:r>
            <a:endParaRPr lang="en-IN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2050473" y="1870364"/>
            <a:ext cx="84789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INTRODUCTION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PROJECT GOALS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FLOW OF CONTROL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MENU INTERFACE AND WORKING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RESULTS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CONCLUSION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FUTURE </a:t>
            </a:r>
            <a:r>
              <a:rPr lang="en-US" sz="2400" dirty="0"/>
              <a:t>ENHANCEMENTS AND POTENTIAL EXTENSIONS</a:t>
            </a:r>
            <a:endParaRPr lang="en-IN" sz="2400" dirty="0"/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 smtClean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4783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0473" cy="187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798" y="64886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2" name="Cloud 1"/>
          <p:cNvSpPr/>
          <p:nvPr/>
        </p:nvSpPr>
        <p:spPr>
          <a:xfrm>
            <a:off x="2590797" y="935182"/>
            <a:ext cx="6982691" cy="421178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rPr>
              <a:t>Thank You</a:t>
            </a:r>
            <a:endParaRPr lang="en-IN" sz="7200" b="1" dirty="0">
              <a:ln>
                <a:solidFill>
                  <a:srgbClr val="FFFF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0473" cy="187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8655" y="64886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3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481945" y="0"/>
            <a:ext cx="3228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INTRODUCTION</a:t>
            </a:r>
            <a:endParaRPr lang="en-IN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2050473" y="1870364"/>
            <a:ext cx="847898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Student </a:t>
            </a:r>
            <a:r>
              <a:rPr lang="en-US" sz="2400" dirty="0"/>
              <a:t>Data Management System </a:t>
            </a:r>
            <a:r>
              <a:rPr lang="en-US" sz="2400" dirty="0" smtClean="0"/>
              <a:t>in </a:t>
            </a:r>
            <a:r>
              <a:rPr lang="en-US" sz="2400" dirty="0"/>
              <a:t>C programming language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Designed </a:t>
            </a:r>
            <a:r>
              <a:rPr lang="en-US" sz="2400" dirty="0"/>
              <a:t>to manage student data efficiently and store it in files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It provides a range of functions to input, retrieve, and display student information</a:t>
            </a:r>
            <a:r>
              <a:rPr lang="en-US" sz="2400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Categorize the data in many </a:t>
            </a:r>
            <a:r>
              <a:rPr lang="en-US" sz="2400" dirty="0" smtClean="0"/>
              <a:t>ways.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/>
              <a:t>F</a:t>
            </a:r>
            <a:r>
              <a:rPr lang="en-IN" sz="2400" dirty="0" smtClean="0"/>
              <a:t>ile handling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874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0473" cy="187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798" y="64886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4205780794"/>
              </p:ext>
            </p:extLst>
          </p:nvPr>
        </p:nvGraphicFramePr>
        <p:xfrm>
          <a:off x="1551708" y="276320"/>
          <a:ext cx="9802092" cy="608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932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0473" cy="187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798" y="64886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5</a:t>
            </a:fld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4903533" y="0"/>
            <a:ext cx="4475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FLOW OF CONTROL</a:t>
            </a:r>
            <a:endParaRPr lang="en-IN" sz="36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473" y="646331"/>
            <a:ext cx="9682367" cy="57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69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0473" cy="187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798" y="64886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6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4299419" y="0"/>
            <a:ext cx="35931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MENU INTERFACE</a:t>
            </a:r>
            <a:endParaRPr lang="en-IN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84" r="59659" b="50504"/>
          <a:stretch/>
        </p:blipFill>
        <p:spPr>
          <a:xfrm>
            <a:off x="2701635" y="819798"/>
            <a:ext cx="8451274" cy="5395870"/>
          </a:xfrm>
          <a:prstGeom prst="rect">
            <a:avLst/>
          </a:prstGeom>
        </p:spPr>
      </p:pic>
      <p:sp>
        <p:nvSpPr>
          <p:cNvPr id="7" name="Rectangle 6">
            <a:hlinkClick r:id="rId4" action="ppaction://hlinksldjump"/>
          </p:cNvPr>
          <p:cNvSpPr/>
          <p:nvPr/>
        </p:nvSpPr>
        <p:spPr>
          <a:xfrm>
            <a:off x="2701635" y="1454727"/>
            <a:ext cx="4696691" cy="41563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hlinkClick r:id="rId5" action="ppaction://hlinksldjump"/>
          </p:cNvPr>
          <p:cNvSpPr/>
          <p:nvPr/>
        </p:nvSpPr>
        <p:spPr>
          <a:xfrm>
            <a:off x="2701635" y="1870365"/>
            <a:ext cx="5908965" cy="4433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hlinkClick r:id="rId6" action="ppaction://hlinksldjump"/>
          </p:cNvPr>
          <p:cNvSpPr/>
          <p:nvPr/>
        </p:nvSpPr>
        <p:spPr>
          <a:xfrm>
            <a:off x="2701635" y="2313709"/>
            <a:ext cx="6026729" cy="48490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hlinkClick r:id="rId7" action="ppaction://hlinksldjump"/>
          </p:cNvPr>
          <p:cNvSpPr/>
          <p:nvPr/>
        </p:nvSpPr>
        <p:spPr>
          <a:xfrm>
            <a:off x="2701635" y="2798619"/>
            <a:ext cx="7758547" cy="56565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hlinkClick r:id="rId8" action="ppaction://hlinksldjump"/>
          </p:cNvPr>
          <p:cNvSpPr/>
          <p:nvPr/>
        </p:nvSpPr>
        <p:spPr>
          <a:xfrm>
            <a:off x="2701635" y="3364275"/>
            <a:ext cx="6927274" cy="4433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hlinkClick r:id="rId9" action="ppaction://hlinksldjump"/>
          </p:cNvPr>
          <p:cNvSpPr/>
          <p:nvPr/>
        </p:nvSpPr>
        <p:spPr>
          <a:xfrm>
            <a:off x="2701635" y="3849185"/>
            <a:ext cx="8451274" cy="4433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hlinkClick r:id="rId10" action="ppaction://hlinksldjump"/>
          </p:cNvPr>
          <p:cNvSpPr/>
          <p:nvPr/>
        </p:nvSpPr>
        <p:spPr>
          <a:xfrm>
            <a:off x="2701635" y="4292529"/>
            <a:ext cx="5029201" cy="48490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hlinkClick r:id="rId11" action="ppaction://hlinksldjump"/>
          </p:cNvPr>
          <p:cNvSpPr/>
          <p:nvPr/>
        </p:nvSpPr>
        <p:spPr>
          <a:xfrm>
            <a:off x="2701635" y="4777437"/>
            <a:ext cx="3976256" cy="56565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hlinkClick r:id="rId12" action="ppaction://hlinksldjump"/>
          </p:cNvPr>
          <p:cNvSpPr/>
          <p:nvPr/>
        </p:nvSpPr>
        <p:spPr>
          <a:xfrm>
            <a:off x="2701635" y="5343096"/>
            <a:ext cx="1302329" cy="3372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52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0473" cy="187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798" y="64886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7</a:t>
            </a:fld>
            <a:endParaRPr lang="en-IN"/>
          </a:p>
        </p:txBody>
      </p:sp>
      <p:pic>
        <p:nvPicPr>
          <p:cNvPr id="4" name="Picture 3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44" r="59773" b="5028"/>
          <a:stretch/>
        </p:blipFill>
        <p:spPr>
          <a:xfrm>
            <a:off x="2788226" y="346363"/>
            <a:ext cx="7616538" cy="578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7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0473" cy="187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798" y="64886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97" r="75852" b="5214"/>
          <a:stretch/>
        </p:blipFill>
        <p:spPr>
          <a:xfrm>
            <a:off x="4114798" y="-13204"/>
            <a:ext cx="3616038" cy="650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43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50473" cy="187036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14798" y="6488668"/>
            <a:ext cx="3934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National Institute of Technology Delhi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239BA-7B7B-4851-8771-BF74D6F31170}" type="slidenum">
              <a:rPr lang="en-IN" smtClean="0"/>
              <a:t>9</a:t>
            </a:fld>
            <a:endParaRPr lang="en-IN"/>
          </a:p>
        </p:txBody>
      </p:sp>
      <p:pic>
        <p:nvPicPr>
          <p:cNvPr id="4" name="Picture 3">
            <a:hlinkClick r:id="rId3" action="ppaction://hlinksldjump"/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5" r="72386" b="5231"/>
          <a:stretch/>
        </p:blipFill>
        <p:spPr>
          <a:xfrm>
            <a:off x="4398815" y="0"/>
            <a:ext cx="3401293" cy="630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20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485</Words>
  <Application>Microsoft Office PowerPoint</Application>
  <PresentationFormat>Widescreen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RAJIV</dc:creator>
  <cp:lastModifiedBy>RAJIV</cp:lastModifiedBy>
  <cp:revision>19</cp:revision>
  <dcterms:created xsi:type="dcterms:W3CDTF">2023-06-07T15:46:52Z</dcterms:created>
  <dcterms:modified xsi:type="dcterms:W3CDTF">2023-06-08T06:00:33Z</dcterms:modified>
</cp:coreProperties>
</file>