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66.xml" ContentType="application/inkml+xml"/>
  <Override PartName="/ppt/ink/ink67.xml" ContentType="application/inkml+xml"/>
  <Override PartName="/ppt/ink/ink68.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0"/>
  </p:notesMasterIdLst>
  <p:handoutMasterIdLst>
    <p:handoutMasterId r:id="rId71"/>
  </p:handoutMasterIdLst>
  <p:sldIdLst>
    <p:sldId id="397" r:id="rId3"/>
    <p:sldId id="398" r:id="rId4"/>
    <p:sldId id="257" r:id="rId5"/>
    <p:sldId id="406" r:id="rId6"/>
    <p:sldId id="407" r:id="rId7"/>
    <p:sldId id="408" r:id="rId8"/>
    <p:sldId id="409" r:id="rId9"/>
    <p:sldId id="411" r:id="rId10"/>
    <p:sldId id="316" r:id="rId11"/>
    <p:sldId id="318" r:id="rId12"/>
    <p:sldId id="320" r:id="rId13"/>
    <p:sldId id="341" r:id="rId14"/>
    <p:sldId id="403" r:id="rId15"/>
    <p:sldId id="404" r:id="rId16"/>
    <p:sldId id="331" r:id="rId17"/>
    <p:sldId id="346" r:id="rId18"/>
    <p:sldId id="347" r:id="rId19"/>
    <p:sldId id="351" r:id="rId20"/>
    <p:sldId id="432" r:id="rId21"/>
    <p:sldId id="433" r:id="rId22"/>
    <p:sldId id="435" r:id="rId23"/>
    <p:sldId id="436" r:id="rId24"/>
    <p:sldId id="439" r:id="rId25"/>
    <p:sldId id="440" r:id="rId26"/>
    <p:sldId id="441" r:id="rId27"/>
    <p:sldId id="442" r:id="rId28"/>
    <p:sldId id="444" r:id="rId29"/>
    <p:sldId id="445" r:id="rId30"/>
    <p:sldId id="446" r:id="rId31"/>
    <p:sldId id="447" r:id="rId32"/>
    <p:sldId id="448" r:id="rId33"/>
    <p:sldId id="449" r:id="rId34"/>
    <p:sldId id="368" r:id="rId35"/>
    <p:sldId id="369" r:id="rId36"/>
    <p:sldId id="373" r:id="rId37"/>
    <p:sldId id="375" r:id="rId38"/>
    <p:sldId id="380" r:id="rId39"/>
    <p:sldId id="384" r:id="rId40"/>
    <p:sldId id="385" r:id="rId41"/>
    <p:sldId id="452" r:id="rId42"/>
    <p:sldId id="391" r:id="rId43"/>
    <p:sldId id="454" r:id="rId44"/>
    <p:sldId id="1642" r:id="rId45"/>
    <p:sldId id="1643" r:id="rId46"/>
    <p:sldId id="1645" r:id="rId47"/>
    <p:sldId id="1655" r:id="rId48"/>
    <p:sldId id="1665" r:id="rId49"/>
    <p:sldId id="461" r:id="rId50"/>
    <p:sldId id="325" r:id="rId51"/>
    <p:sldId id="1666" r:id="rId52"/>
    <p:sldId id="327" r:id="rId53"/>
    <p:sldId id="328" r:id="rId54"/>
    <p:sldId id="333" r:id="rId55"/>
    <p:sldId id="334" r:id="rId56"/>
    <p:sldId id="335" r:id="rId57"/>
    <p:sldId id="462" r:id="rId58"/>
    <p:sldId id="463" r:id="rId59"/>
    <p:sldId id="464" r:id="rId60"/>
    <p:sldId id="465" r:id="rId61"/>
    <p:sldId id="466" r:id="rId62"/>
    <p:sldId id="467" r:id="rId63"/>
    <p:sldId id="468" r:id="rId64"/>
    <p:sldId id="434" r:id="rId65"/>
    <p:sldId id="469" r:id="rId66"/>
    <p:sldId id="470" r:id="rId67"/>
    <p:sldId id="471" r:id="rId68"/>
    <p:sldId id="472" r:id="rId6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71" autoAdjust="0"/>
  </p:normalViewPr>
  <p:slideViewPr>
    <p:cSldViewPr>
      <p:cViewPr varScale="1">
        <p:scale>
          <a:sx n="68" d="100"/>
          <a:sy n="68" d="100"/>
        </p:scale>
        <p:origin x="1446" y="54"/>
      </p:cViewPr>
      <p:guideLst>
        <p:guide orient="horz" pos="2160"/>
        <p:guide pos="2880"/>
      </p:guideLst>
    </p:cSldViewPr>
  </p:slideViewPr>
  <p:notesTextViewPr>
    <p:cViewPr>
      <p:scale>
        <a:sx n="1" d="1"/>
        <a:sy n="1" d="1"/>
      </p:scale>
      <p:origin x="0" y="0"/>
    </p:cViewPr>
  </p:notesTextViewPr>
  <p:notesViewPr>
    <p:cSldViewPr>
      <p:cViewPr varScale="1">
        <p:scale>
          <a:sx n="71" d="100"/>
          <a:sy n="71" d="100"/>
        </p:scale>
        <p:origin x="-1668"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D1743867-F94F-438F-AC5C-8CDA0676377E}" type="datetimeFigureOut">
              <a:rPr lang="en-US" smtClean="0"/>
              <a:t>9/5/2020</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3B3A8241-8DB4-43EC-82F3-595B183D2281}" type="slidenum">
              <a:rPr lang="en-US" smtClean="0"/>
              <a:t>‹#›</a:t>
            </a:fld>
            <a:endParaRPr lang="en-US"/>
          </a:p>
        </p:txBody>
      </p:sp>
    </p:spTree>
    <p:extLst>
      <p:ext uri="{BB962C8B-B14F-4D97-AF65-F5344CB8AC3E}">
        <p14:creationId xmlns:p14="http://schemas.microsoft.com/office/powerpoint/2010/main" val="31069909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7:34.608"/>
    </inkml:context>
    <inkml:brush xml:id="br0">
      <inkml:brushProperty name="width" value="0.08571" units="cm"/>
      <inkml:brushProperty name="height" value="0.08571" units="cm"/>
    </inkml:brush>
  </inkml:definitions>
  <inkml:trace contextRef="#ctx0" brushRef="#br0">35 1520 5943,'0'10'170,"0"-2"-165,0-8 0,-6-2 14,0-4 1,-1 4-31,1-4 0,4-4 1,-4-1 17,4-5 0,2-1 0,0-1-9,0 1 1,0-1 0,0 1 0,0-1 0,0 1 1,6-3 0,0-1 0,0-2-1,1 1 1,-5 3-1,6 2 1,0-1-1,3 1 1,5-7-1,1 1 1,1 2 0,-1 1 0,3 3 1,1-1-1,4-1 1,2-4 1,1 3 0,3-3 0,-4 4-2,-2 1 1,4 1 0,-4-1-1,3 1 1,3-1 1,-4 1-1,2-1 1,2 1 5,2-1 1,0 7-1,-2-1 1,-2-1-1,2-3 0,2-1 1,2-1-1,0 3 2,0 3 1,0-4-1,0 5 1,0-3-1,0 3 1,0-5-1,-1 6 1,1-1-3,0-1 0,0 6 1,2-3-1,0-1 2,-2 0 1,4 4 0,-10-3 0,4-1-8,2 0 0,0 4 1,-2-3-1,-2 1-2,-2 4 1,-2-4 0,4 2 0,-4 1-2,-2-3 0,5 6 0,-7-4 0,-2 4-1,-1 2 0,-1-6 1,2 1-1,3 1 3,-3 2 1,-2-4-1,-1 0 1,-1 2 3,1 2 0,1-4 1,2 1-1,3-1 3,-3-2 1,-1 6 0,-3-4-1,0 2 8,1-1 0,-1 3 1,1-6-5,-1 0 1,-5 6 0,0-4-4,1 4 1,3-3-149,1-1-92,-7 0 67,5 6 0,-15 0 164,0 0 0,-7-8 0,-11-2 0</inkml:trace>
  <inkml:trace contextRef="#ctx0" brushRef="#br0" timeOffset="633">1921 1 7569,'10'0'-805,"-2"0"0,-6 0 823,3 0 0,-1 2 1,6 3-4,-2 7 1,3-2-1,-3-1 10,2-1 0,-4 0 0,5-2-4,3 5 1,-4-3 0,-1 0-14,-1 0 0,6-6 0,-5 5 0,3-1-3,0 0 1,-7 6-1,7-6 1,2-1-12,1 3 1,-3-4 0,-1 6 0,3-1 9,2 1 1,-5-6 0,1 4 0,1-2-20,3-1 1,-4 3 0,-1-4 10,3 2 1,-4 2-8,1-3 1,-7-1 9,2 8 0,-4-6 7,-2 5 1,0-5 2,0 6 0,-2-2 0,-4 3 8,-6-1 0,3-6 1,-3 5 2,-2 3 1,7-4 0,-1-1 0,2 1 13,0 0 1,-7 1 0,3 7 0,-2-1-8,1 1 1,5-1 0,-4 3 0,1 1-26,-1 2 0,0 1 0,-2-7 0,7 0-1,3 1 1,-4-1 0,0 1-20,2-1 0,-4-5 0,3 0-103,1 1 1,0-3 120,-2 2 0,-4-1 0,-7 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7.572"/>
    </inkml:context>
    <inkml:brush xml:id="br0">
      <inkml:brushProperty name="width" value="0.08571" units="cm"/>
      <inkml:brushProperty name="height" value="0.08571" units="cm"/>
    </inkml:brush>
  </inkml:definitions>
  <inkml:trace contextRef="#ctx0" brushRef="#br0">18 26 7569,'-9'-8'-1331,"1"6"1280,8-13 0,0 15 1,0 0 66,0 9 1,0 1-1,0 2 1,0 1 0,0 3 0,0-4 1,0-1-1,0 3-14,0 1 0,0 3-2,0-1 1,2-1 0,2-3-1,3-3-5,3-2 1,-4-2 0,4-4 0,-1 1 3,1 3 1,-4 0 0,6-6 2,1 0 0,3 0 1,1-2 14,1-4 0,-1 4 0,1-5 5,-1-1 1,0 6 0,1-6 0,-1 2-8,1 0 1,-1 1-1,1 5-1,-1 0 0,-5 0 1,0 0-7,1 0 0,3 0 1,1 0 1,1 7-13,-1 5 0,-1 4 0,-5 1 0,-3-1 5,0-5 0,-6 5 0,3-5-15,-3 5 1,-2 1-1,0 1 11,0-1 0,0 1 0,0-1 10,0 1 1,-7-9-1,-3-1 1,-2-2 34,1 0 0,-1 2 0,-5-5 1,-3 3-22,-3-2 0,3-2 0,-3-2 1,4 0-10,1 0 0,-5 0 1,0 0-1,1 0-119,3 0 1,2 0 0,-1 0 52,1 0 1,-1-2-215,1-4 266,7-3 0,-6-9 0,7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7.895"/>
    </inkml:context>
    <inkml:brush xml:id="br0">
      <inkml:brushProperty name="width" value="0.08571" units="cm"/>
      <inkml:brushProperty name="height" value="0.08571" units="cm"/>
    </inkml:brush>
  </inkml:definitions>
  <inkml:trace contextRef="#ctx0" brushRef="#br0">0 52 7569,'10'10'-363,"-2"-2"1,-2-10-1,1-2 416,3-2 1,2 0-1,5 5-22,1-5 1,-1 4 0,0-6-1,1 2-37,-1 0 0,7 1 0,-1 3 0,-2-2-19,-1-2 0,-1 0 0,2 6 0,3 0 24,-3 0 1,-1 0-1,-3 0-159,0 0 1,1 0 159,-1 0 0,1 8 0,-1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8.173"/>
    </inkml:context>
    <inkml:brush xml:id="br0">
      <inkml:brushProperty name="width" value="0.08571" units="cm"/>
      <inkml:brushProperty name="height" value="0.08571" units="cm"/>
    </inkml:brush>
  </inkml:definitions>
  <inkml:trace contextRef="#ctx0" brushRef="#br0">53 0 7252,'0'12'-253,"0"0"1,0-6-1,0 5 1,0 3 266,0 1 1,-6 3 0,0-1-62,3 1 0,-5-1 0,0 1 84,-2-1-37,6 1 0,-3-1 0,7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8.999"/>
    </inkml:context>
    <inkml:brush xml:id="br0">
      <inkml:brushProperty name="width" value="0.08571" units="cm"/>
      <inkml:brushProperty name="height" value="0.08571" units="cm"/>
    </inkml:brush>
  </inkml:definitions>
  <inkml:trace contextRef="#ctx0" brushRef="#br0">175 88 7569,'0'10'-1518,"0"-3"1537,0-7 0,-2 0 0,-4 0 13,-5 0 1,-5-2-11,-1-3 1,-1 3-21,1-4 1,5-2-6,1 2 1,7-2-1,0 5 7,8-3 0,0-2 1,7 4-27,3-2 0,1-5 0,3 5 1,-1 2 16,1 2 0,-1 0 1,1-2 5,-1-2 0,1 1 1,-1 5-1,0 0 5,1 0 1,-1 1 0,1 3 20,-1 2 1,-5 0 0,-2-4 0,-1 2-21,1 2 0,-6 1 0,4-1-8,0 6 1,-7 3-1,5 3 4,-4-1 1,-4 1 0,-2-1-1,-1 1 0,-3-1 1,2-1-1,-4-3 17,1-1 0,-7 0 1,4 3-1,-3-1 0,-3-3 1,1-1 0,-1 4 0,1-5-14,0-1 1,-1 4 0,-1-6-1,-3-3 7,-1-1 1,0-2 0,5 0-6,1 0 0,-1 0 0,1 0 0,-1 0 0,7 0 1,1-2-8,2-3 1,3 1-6,5-8 1,1 8 0,5-2-59,6 4 0,-2-3 0,1-1 47,3 2 1,1 2 0,3 2 10,-1 0 0,1 0 0,-3 2 0,-1 2 78,-2 2 0,-1-1 0,7-3-44,-1 4 0,1-4 1,-1 6 13,0 0 0,-5-6 0,0 3-61,1-3 0,-3 4 0,2 0-66,1-2 0,3 0 0,1 0-86,1 1 0,-1 1 168,1-6 0,-1 8 0,1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9.732"/>
    </inkml:context>
    <inkml:brush xml:id="br0">
      <inkml:brushProperty name="width" value="0.08571" units="cm"/>
      <inkml:brushProperty name="height" value="0.08571" units="cm"/>
    </inkml:brush>
  </inkml:definitions>
  <inkml:trace contextRef="#ctx0" brushRef="#br0">385 192 7454,'10'-17'-149,"3"-1"0,-5 3 0,0 1-138,-1 3 1,-1 5 100,-6-6 1,0 6 173,0-5 0,0-1 0,-2-3 79,-4 3 1,5 2 0,-7 6-46,0-1 1,4-7 0,-8 6 6,-1 2 1,3 2 0,-1 2 0,-3 0-69,-2 0 0,-1 0 0,0 0 0,-1 0 19,1 0 0,-1 0 0,1 0 0,-1 2 12,1 4 0,-1-4 1,1 6-1,-1-2 8,1-1 1,-1 7 0,1-4-1,-1 2-1,1 3 0,5-3 0,3 1 1,-1 1 7,0-2 1,6 5 0,-1-3-8,3 3 0,2 3 2,0-1 0,0 1 1,2-3 16,3-3 1,7 2 12,11-9 0,-1 7 1,5-6-1,-2-2-22,-4-2 0,-1 0 0,-3 2 0,1 1 12,-1-1 1,1 0-1,-1 0 7,1 2 0,-1 2 0,1-5-16,-1 3 1,0 6 0,-1-4-1,-2-1-14,-3 1 1,-7 6 2,2-3 1,-4 5-1,-2 1-19,0 1 1,-2-1 10,-4 1 1,-4-1 0,-7-1 8,-1-5 0,1 3 1,0-8-1,-1-2 6,1-2 0,-1-2 0,1 0 0,-1 0 12,1 0 1,5 0 0,0 0 0,-1-2 18,-3-4 0,1 2 0,1-6 0,3 1-7,-3-1 0,0-2 0,1-5 0,3-1 32,2 1 1,-3-1 0,5 1 0,2 0-20,2-1 1,2-1 0,0-3 0,0-3-6,0-2 1,8 6 0,2-3 0,1 5-18,1 1 1,-1 1 0,7 1 0,1 5-226,5 5 1,-5 4 0,6 2 0,-1 0 41,-1 0 0,6 0 1,-6 0-1,-1 2 13,-3 4 0,4-2 146,1 7 0,7 1 0,-4 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0.404"/>
    </inkml:context>
    <inkml:brush xml:id="br0">
      <inkml:brushProperty name="width" value="0.08571" units="cm"/>
      <inkml:brushProperty name="height" value="0.08571" units="cm"/>
    </inkml:brush>
  </inkml:definitions>
  <inkml:trace contextRef="#ctx0" brushRef="#br0">0 1 6594,'0'10'-158,"0"-1"1,2-5 79,4 2 0,-2 0 0,6-4 88,-3 4 0,1-2 1,-2 7-1,6 1 6,3-2 0,1 5 0,-3-5 0,-1 1 0,2 1 0,3 0 0,4 5 0,3 1 0,-3-1 1,0 1-1,1-1 1,3 0-4,2 1 1,-4-1 0,6 1 0,1-1 7,-3 1 0,6 5 0,-4 0 1,4-1-6,2-3 0,0 1 0,0 1 0,0 2 4,-1-2 1,7-1 0,2-3 0,0 1-1,-1-1 0,5 1 0,-6-1 0,-1 1-6,3-1 0,-4 1 1,5-3-1,-1-1-1,-4-3 0,4 1 0,-1 4 1,1-3 1,0-1 1,-3-6 0,-5 3-1,0 1-3,0 0 1,0-6 0,2 1-1,0-1-7,-2 2 0,9-4 0,-9 4 0,0-4-12,-4-2 0,6 6 1,-6-1-1,0-1-3,2-2 0,-5-2 1,-1 0-1,-2 0 6,-4 0 0,4 0 0,-1 0 1,-3 0-17,-1 0 0,-3 0 1,0 0-79,1 0 0,-1 0 0,1 0-120,-1 0 0,-5 0 218,0 0 0,-9 0 0,5 0 0</inkml:trace>
  <inkml:trace contextRef="#ctx0" brushRef="#br0" timeOffset="463">2026 560 7569,'0'10'-1038,"0"-3"1030,8-14 0,2 5-8,7-4 0,1 4 64,-1 2 0,1 0 0,-1 2-30,0 4 1,-5-3 0,0 7 0,1 0-2,3 0 0,1-5 0,1 5 0,-1 0-14,1 0 1,5-1 0,0 5 0,-1-5-16,-3-1 1,-2 6 0,1-4 44,-1-1 1,-5 5 0,-2-6 14,-2 1 0,-1-3 1,-3 6 4,2 1 0,-6 3 1,-8 1-1,-1 1-27,-5-1 0,-2 1 0,-3-1 1,-2 1-64,-3-1 1,-1 1-1,4-1-188,-2 1 158,-1 7 1,1-6 0,0 6 0,1-1-274,3-1 340,-6 8 0,-2 4 0,-8 10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3.104"/>
    </inkml:context>
    <inkml:brush xml:id="br0">
      <inkml:brushProperty name="width" value="0.08571" units="cm"/>
      <inkml:brushProperty name="height" value="0.08571" units="cm"/>
    </inkml:brush>
  </inkml:definitions>
  <inkml:trace contextRef="#ctx0" brushRef="#br0">18 1 7569,'10'2'-370,"-4"3"1,-4-1 227,-2 8 0,0-6 0,0 5 32,0 3 0,0 2 0,-2 1 76,-4 1 0,4-1 0,-6-2 34,0-3 0,6 4 0,-5-7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9.675"/>
    </inkml:context>
    <inkml:brush xml:id="br0">
      <inkml:brushProperty name="width" value="0.08571" units="cm"/>
      <inkml:brushProperty name="height" value="0.08571" units="cm"/>
    </inkml:brush>
  </inkml:definitions>
  <inkml:trace contextRef="#ctx0" brushRef="#br0">1 0 7569,'0'18'-164,"0"-1"0,0-5-532,0-1 622,0 1 1,0 5 0,0 1-1,0-1 15,0 1 0,0-1 0,0 1-78,0-1 137,0 1 0,8-1 0,1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00.435"/>
    </inkml:context>
    <inkml:brush xml:id="br0">
      <inkml:brushProperty name="width" value="0.08571" units="cm"/>
      <inkml:brushProperty name="height" value="0.08571" units="cm"/>
    </inkml:brush>
  </inkml:definitions>
  <inkml:trace contextRef="#ctx0" brushRef="#br0">122 123 6617,'-9'0'-826,"1"-2"811,8-4 0,0 2 59,0-7 1,2 5 0,4-4-15,5 2 1,-3 0 0,0 5 0,0-3-1,3 2 1,-1 2-1,2 2 1,-1-2-10,-1-4 0,6 4 0,-5-4 0,5 4 1,1 2 0,1 0 0,-1 0 5,1 0 1,-3 2-15,-3 4 0,1 4 1,-7 7-18,-2 1 0,-8-1 0,-4-1 0,1-3 5,-1-1 1,-6 0 0,3 3 0,-3-1 10,2-3 1,-3-7 0,5 4 0,-1-2 8,-1 0 0,6 2-26,-6-3 0,7-3-26,-7 4 20,8-4 0,4-2-13,12 0 0,3 0 1,3 0 13,-1 0 1,-1 2 0,-3 2 12,-1 2 1,0 0 0,3-5-2,-3 5 1,1-2 0,-5 6 0,2-2 1,-6 5-3,1-1 0,-3 3 0,-2 3-1,0-1 0,0 1 0,-2-1 12,-3 1 0,1-3 0,-6-1 0,0-5 30,1-1 1,-5 0 0,-7-4-15,-3 2 1,1 0 0,4-6 0,-3 0-3,-1 0 0,-2 0 1,4 0-1,-3 0-14,3 0 0,2 0 0,1-2-84,1-4 0,5 4-318,0-4 390,1-4 0,1 1 0,2-9 0</inkml:trace>
  <inkml:trace contextRef="#ctx0" brushRef="#br0" timeOffset="986">961 88 7114,'-8'10'-372,"6"-3"0,-8-7 0,5 0 394,-7 0 1,2 0-1,-1 0 18,-3 0 0,4 0 0,-1 0-35,-3 0 1,4 0 0,1-2 0,-1-1 29,0-3 0,4 0 1,-3 4-9,1-4 1,2 2-2,6-7 0,0 5-60,0-6 1,8 6-1,4-3-54,3 1 0,2 2 0,1 6 75,-1 0 0,1-6 0,-1 0 1,1 2 15,-1 3 1,1 1 0,-1 0 0,1 0 0,-1 0 0,-1 1 1,-3 3-1,-1 2 3,1-2 1,-3 4-1,0 0 1,-2 1 7,-4 5 0,3-4 1,-1 1-10,-2 3 0,-2 1 1,-2 3-1,0-1-4,0 1 1,0 5-1,0 0 1,-2-1-1,-4-3 0,2-1 0,-5 1 0,-1 2-11,0 3 1,-1-1 0,-5-6 0,2-1 3,3-5 0,-1 5 1,-5-6-1,-1 1 40,1 1 1,-1-8 0,-1 2 0,-2-2-10,-3 1 0,-1-3 1,4 4-1,-5-4-19,-1-2 0,6 0 0,-4-2 0,1-2 13,1-2 0,0-1 1,5 3-21,1-2 1,5-6 0,3 5 7,1-3 0,2 4-29,6-6 1,0 7-1,2-5 1,4 2-23,5 4 0,-1 2 0,2 2 0,-1-2 21,-1-3 0,6 3 1,-5-4 14,5 4 1,1 2 18,1 0 1,-1 0 0,-1 2 0,-3 2 19,-1 1 1,0 1 0,5-4-24,0 4 1,1-2-1,-1 6-9,1-3 0,-6 1 1,-1-4-1,3 2-1,1-2 0,-3 4 0,0-1 0,1 1-2,3 0 0,-5 0 0,1-5 0,0 5 1,-3 2 0,7-6 0,-6 4 0,1-3 2,1 1 0,-6 0 0,3-4 0,-1 4 0,6-4 0,-5 5 0,1 1 0,0-6 0,-4 4 59,5-4 0,-1-2 7,2 0 0,-1 0-13,7 0 1,-9-2-1,-1-2 51,0-2-79,-6-7 1,11 3-269,-7-7 243,0 7 0,-14 2 0,-1 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8.865"/>
    </inkml:context>
    <inkml:brush xml:id="br0">
      <inkml:brushProperty name="width" value="0.08571" units="cm"/>
      <inkml:brushProperty name="height" value="0.08571" units="cm"/>
    </inkml:brush>
  </inkml:definitions>
  <inkml:trace contextRef="#ctx0" brushRef="#br0">86 263 7390,'17'7'-614,"-7"-5"0,0 6 615,-5-8 72,-3 0 0,4-6 0,-12 0-67,-5 2 1,-5-3 0,-1 1-1,1 0 1,5-2 0,-5 6 0,6-5-5,1-1 1,-5 4 0,8-8-1,2-1 1,4 5 0,4 0-22,2 0 1,8 6 0,-3-3 0,5 3-7,1 2 0,1 0 0,-1 0 1,1 0 17,-1 0 0,6 0 1,1 0 7,-3 0 0,-2 6 0,-3 1 0,-2 3 1,-3 4 1,-7 1 0,4 3 0,0-1 0,-6 1 0,3-1 0,-5 0 6,-5 1 1,1-1 0,-8 1 4,-2-1 1,-1-1-1,-3-5 1,1-3 3,0 0 1,5-6 0,0 4 21,-1-4 0,3 4 32,-2-1-73,8 1 0,-1-8 0,10-2 64,7-1 0,4-7 0,1 6-22,1 2 1,-1 2-1,0 2 1,1 0-34,-1 0 1,1 0 0,-1 0 0,1 0 0,-1 0 0,1 0 1,1 0-1,2 0-83,3 0 0,-1 0 0,-6 0 0,1 2-18,-1 4 0,1-4 0,-1 4 0,1-2-6,-1 1 1,7-3-1,-1 4 1,-2-4-6,-1-2 0,3 0 103,0 0 0,8 8 0,-4 2 0</inkml:trace>
  <inkml:trace contextRef="#ctx0" brushRef="#br0" timeOffset="585">1116 210 7569,'12'-2'-58,"-1"-4"0,-7-3 0,2-9-110,-4 1 1,-2 5 0,0 0 0,0-1 79,0-3 1,0-1-7,0-1 1,-2 7 0,-4 1 97,-5 2 1,-5-3 0,-1 5 0,-1 2-31,1 2 0,-1-4 1,1 0-1,-1 2 27,1 3 0,5 1 0,1 0 0,-3 0-1,-2 0 1,-1 1 0,0 3 0,-1 4-8,1 2 1,5-4 0,2 5 1,3 3 0,-5-4 1,6 1 5,2 3 1,2-4 0,2 1 6,0 3 0,8-5 0,4 1 1,3 0 2,3 0 1,-1-7 0,1 5 0,-1-2-9,0 0 0,7 2 1,-1-5-1,-2 3 1,-1-2 1,-3 4-1,1 0 1,-1 1 1,1-3 0,-1 6-13,1 1 0,-7-3 1,-1 2 3,-2 1 1,-2-3 0,-6 2 6,0 1 1,-2 3 3,-4 1 0,-4 1 1,-7-3-2,-1-3 0,1 2 0,-1-9 1,1-1 7,-1-2 0,-5-2 0,0 0 22,1 0 0,3 0 0,1 0 40,1 0 1,0-2-35,-1-4 0,8-3 0,5-9-27,3 1 0,2 5 0,0 0 1,0-1-22,0-3 0,7 1 0,5 1 0,4 3-30,1-3 0,0 0 1,1 1-1,-1 3-16,1 2 1,-1 3-1,1 5 1,-1 0-27,1 0 0,-1 0 0,1 0 77,-1 0 0,1 7 0,-1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7:57.951"/>
    </inkml:context>
    <inkml:brush xml:id="br0">
      <inkml:brushProperty name="width" value="0.08571" units="cm"/>
      <inkml:brushProperty name="height" value="0.08571" units="cm"/>
    </inkml:brush>
  </inkml:definitions>
  <inkml:trace contextRef="#ctx0" brushRef="#br0">314 594 7444,'-9'-8'-1045,"-1"0"1122,4-3 1,4-5-13,-4 5 0,5 1-37,1-2 0,1 3 0,3-5-17,2 2 0,8 3 0,-3-5-2,5 2 0,-1 7 1,-1-5-1,-2 2 5,1 4 1,3 2 0,1 2 0,1 0-8,-1 0 0,1 0 0,-1 0-9,1 0 1,-1 2 0,0 2 0,-1 4-6,-4 2 1,1 1 0,-5 7 0,0-1-1,0 1 0,-3-1 1,-5 1-1,0-1-13,0 1 0,0-1 0,0 0 1,0 1 12,0-1 0,0-5 0,0 0-19,0 1 0,-7 3 9,-5 1 0,2-7 1,-1-4 8,-3-4 1,4-2 11,-1 0 0,5 0 0,-4-2-9,2-4 1,3 2 0,5-8-9,0-1 0,0 3 0,0-1 0,0-3-3,0-2 0,0 5 0,0-1 1,0-1 8,0-3 1,5-1-1,1-1 1,0 1 6,2-1 0,-6 1 0,5-1 1,-1 1 1,0-1 0,0 1 0,-4 1 1,2 3 15,2 1 1,-1 0 26,-5-5 69,0 0-49,0-1-7,8 8-151,-6 3 94,6 7 0,-8 2 0,0 3 0,0 7 35,0 4 0,0 1 1,0 0-1,0 1 35,0-1 0,0 7 0,0-1 1,0-2-20,0-1 0,0 3 1,0 0-1,2-1-12,4-3 1,-4-2 0,5-1 0,-1-2-7,0-3 0,6-5 0,-5 4 1,3-2-33,4-5 1,1-1 0,3-2-1,1 0-93,4 0 1,-1-5 0,7-3 0,2-2-107,2-4 1,2 5 0,0-3 0,-2 0-312,-4 3 508,-4-7 0,-8-1 0,1-10 0</inkml:trace>
  <inkml:trace contextRef="#ctx0" brushRef="#br0" timeOffset="991">35 280 7341,'-10'0'-1373,"1"0"1485,3 0 1,4 0-71,-6 0 1,8 2 29,0 3 23,0-3 8,0 6-71,0-8-4,0 0-13,8 0 1,-6-2-1,6-2 29,-1-2 1,1-1-1,6 3-23,-3-2 0,1-6 1,5 5-1,1-1 3,-1 0 0,1-4 0,-1 5 0,1-1-13,-1 0 0,6-3 0,1 3 1,-1 0 9,2 0 0,-3-3 0,7 3 0,0-2 0,-2-3 1,6 3-1,-4-2 1,4 1 8,2 1 0,-6-6 0,-2 7 0,-1-1-22,-5 4 0,-2-2 0,-1 3-15,-1 1 0,-1 0 9,-5-2 1,-1 4 72,-4-4-4,-4 4-19,6 2-25,-8 0-1179,0 0 1152,0 8 0,0-6 0,0 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2.284"/>
    </inkml:context>
    <inkml:brush xml:id="br0">
      <inkml:brushProperty name="width" value="0.08571" units="cm"/>
      <inkml:brushProperty name="height" value="0.08571" units="cm"/>
    </inkml:brush>
  </inkml:definitions>
  <inkml:trace contextRef="#ctx0" brushRef="#br0">0 307 7347,'10'-2'-1075,"-4"-3"1061,-4 3 1,0-6 107,3 8 0,-3-2 8,4-4 1,-4 2-79,-2-7 0,2-1-22,4-5 0,2-1 0,5 1-10,-1-1 1,-6 1-1,3-1 1,1 1 1,0-1 1,-6 1 0,1-1 7,-3 1 1,-2-1 24,0 1-161,0 0 113,0 7 1,0 10-1,0 11 29,0 5 1,6 1-1,0 1 1,-2-1 26,-2 1 1,-2 1 0,0 3 0,2 1-17,4-2 1,-3 1-1,7-1 1,0 2-8,0-1 0,-5-3 1,5 0-1,0 3-17,0 1 0,-5-2 1,5-7-1,-2-2-22,-4 1 0,3 3-12,-1 1 0,0 1 31,-6-1 0,0-5 15,0-1 1,-2-7 0,-4 4-31,-5 0 0,-5-4 0,-1 5 18,-1-1 0,1-2 0,-1-4-12,1 4 65,-1-4-55,1 5-19,7-7 5,2 0 1,8 2 9,0 4 0,2-2 35,4 8 1,-2-8 0,8 1 33,1-3 0,3-2 1,1 0-1,1 0-6,-1 0 0,1 0 1,1 0-37,4 0 1,-3-5 0,3-1 0,-2 2 0,1 0-5,1-2 1,0 4 0,-5-4 0,-1 4-41,1 2 1,-1 0 0,1 0-218,-1 0 1,1 0 87,-1 0 0,-5 0-66,-1 0 223,-7 8 0,12-6 0,-7 6 0</inkml:trace>
  <inkml:trace contextRef="#ctx0" brushRef="#br0" timeOffset="559">873 255 7569,'0'-10'-1394,"-2"3"1259,-3 7 0,1 0 160,-8 0 0,0 0-4,-5 0 0,-1 7 0,1 5-4,0 4 1,5-5 0,0 1 0,1 1 6,1 3 0,-4 7 1,9 0-1,1-1 9,2-3 1,2-1-1,0-1-12,0 1 1,0-1 0,2-1 0,2-3 14,1-1 1,9-2-1,-2 3 1,3-3 1,3-2 1,5 3 0,0-3-1,0 0-7,3 0 0,-7-3 0,6-5 1,-1 0 6,-1 0 1,2 0-1,-4 0 1,3-2-13,-3-3 1,-2-3 0,-1-6-1,-1 5-16,1 1 0,-1-6 0,1 4 0,-1-1 2,1-1 0,-7 1 0,-1-7 1,-2 1-24,-4-1 0,3 1 0,-1-1 0,-2 1-12,-2-1 0,-4 1 0,-2-1 0,-3 1-23,-3-1 1,4 7 0,-6-1-1,-1 1-8,-3 1 1,-7 2 0,0 8 0,-1 0-15,-1 0 0,4 0 0,-6 2 0,1 2 16,5 2 0,-4 5 1,2-5-1,1 0 1,3 2 1,7-4 0,1 5 0,-1 1-115,2 0 165,2 1 0,1 7 0,-3-1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38.415"/>
    </inkml:context>
    <inkml:brush xml:id="br0">
      <inkml:brushProperty name="width" value="0.08571" units="cm"/>
      <inkml:brushProperty name="height" value="0.08571" units="cm"/>
      <inkml:brushProperty name="color" value="#008C3A"/>
    </inkml:brush>
    <inkml:brush xml:id="br1">
      <inkml:brushProperty name="width" value="0.08571" units="cm"/>
      <inkml:brushProperty name="height" value="0.08571" units="cm"/>
    </inkml:brush>
  </inkml:definitions>
  <inkml:trace contextRef="#ctx0" brushRef="#br0">2114 385 6478,'0'-12'-111,"0"0"1,0 7 180,0-7-62,0 8 1,0-6 32,0 5 1,-6 1-5,0-8-38,0 8-5,-2-4 1,-1 8-6,-9 0 1,7 0-1,-1 0 18,-2 0 0,-1 0 0,-3 0 1,1 0-1,-1 0-4,1 0 0,5 0 0,1 0 2,-3 0 0,-1 6 0,-3 0-1,1-2 1,-1 4 0,1-3 0,1 1 8,5 2 1,-5-6-1,6 6 1,-1-2 6,-1-1 1,6 3 0,-5-4-13,-3 2 0,-2 6 0,1-5 0,1 3-11,3 4 1,1-5-1,-4 3-1,3 1 0,-1 3 1,-5 1-1,-1 1 1,1-1 0,1 1 0,3-1 4,1 1 1,2-7 0,-3 1-1,1 2 6,-2 1 1,5 3 0,-3-1 0,-1 1-8,-3-1 1,-1 1 0,1-1 0,2 0-2,3 1 1,-1-1 0,-5 1 0,1-1-2,5 1 1,-5-1 0,6 1 0,-1-1 0,-1 1 0,6-1 1,-3 1 18,1-1 1,-4 0 0,6 1-1,0-1-4,-1 1 1,5-6-1,-6-1 1,2 3-14,0 1 0,1 5 1,5 1-1,0 2 0,-2-1 3,-4-3 0,4-1 1,-4-1 4,4 0 0,2 1 0,0-1 0,0 1 3,0-1 1,0 1-1,0-1 1,0 1 12,0-1 1,0 1 0,0-1-1,0 1 0,6-1 0,0 0 0,-2 1-10,-2-1 0,-1-1 1,3-2-1,2-3-8,-2 3 0,4 1 1,0 3-1,-1-1-1,1 1 0,4-1 0,-4 1 0,-1-1-12,1 1 1,4-1-1,-5 0 1,1 1 7,0-1 1,4 1-1,-5-1 1,3-1 4,4-5 1,-1 5-1,1-4 1,-3 1-1,3-1 1,2 3 0,1-3 0,1 4-11,-1 1 1,6-5 0,1-1 0,-3 3-16,-2 1 1,-1 3 0,-1-1 0,1 1 9,-1-1 1,1-1 0,1-3-1,2-1 8,3 2 1,-1 1-1,-6 1 1,1-3 19,-1-1 1,1-6 0,1 5 0,3 1-17,1-2 0,0 5 1,-5-5-1,-1 2-1,1-1 0,5-1 0,0 3 0,-2-3-5,-1-2 0,-3 4 0,1-5 0,1 1 16,4 0 0,-3 0 0,3-4 0,-3 1 3,-3-1 0,2-2 1,3-2-1,1 0 17,-2 0 1,5 0-1,-3 0 1,0 0-9,2 0 1,-5-2 0,5-2-1,-2-1-27,1 1 0,5-4 0,-6 0 0,0 0 11,3 1 1,-5-7 0,6 4 0,-2-1 0,-3-1 1,-1 2 0,0-3 0,3 1 4,-3-2 0,-2 5 0,-3-3 1,-3 1 37,-1 1 0,0-6 0,5 5-30,1-5 1,-7-1-1,1-1-21,2 1 1,-5-1 0,1 1-13,-2-1 0,3 1 1,-5-1-1,0 1 11,2-1 0,-6 1 0,5 0 0,-1-1 5,0 1 1,6-1 0,-5-1-1,1-3 29,0-1 0,4 0 0,-7 3 0,1-1-10,2-2 0,-6-2 0,4 3 1,-2-1-7,2 2 0,-5-5 0,5 3 0,-4 0-15,-2-2 1,2 5-1,2-5 1,2 2-2,-2-1 1,-2 1-1,-2 6 1,0-1-9,0 1 1,-6-7-1,-2 1 1,0 2-2,1 1 0,-5-3 1,4 0-1,-2 0 13,-3-3 0,3 7 1,0-6-1,3 1-1,3 1 0,-4-6 0,2 6 0,2-1 5,2-1 0,2 6 0,-2-5 0,-1 5-13,-3 2 0,0-1 0,6 1 0,0-1-16,0 1 1,-6 5-1,0 0 1,1-1-12,-3-3 1,4 1-1,-6 1 1,0 3 19,1-3 1,-1-1-1,-4-3 1,3 1 5,-3-1 0,5 1 1,-3-1-1,0 1 22,3-1 0,-5 1 0,6-1 0,0 1 1,1-1 1,-1 1-1,4-1 1,-4 1-4,-1 0 0,3-1 0,-4 1-21,2-1 0,-5 1 0,3-1-10,0 1 1,-5 5 0,3 0-11,-3-1 0,-1 3 0,3 0 1,1 1 10,-2-1 1,-1 0 0,-3-3 0,1 3 4,-1 2 0,7-5 1,-1 3-1,-2-2 9,-1 1 0,-2-1 0,-1-3 1,1 1 10,-1 2 0,1 3 1,-1-5-1,-1 4-10,-5 3 1,5-7 0,-6 4-1,2-1-11,-1-1 1,-7 6 0,2-3 0,-4 1-71,-2 4 1,-6-4 0,-1 2-1,-1 2-46,0 2 0,-7 4 0,-1 4 0,-5 6-260,0 3 0,-6 13 384,-2 6 0,-12 1 0,-3 8 0</inkml:trace>
  <inkml:trace contextRef="#ctx0" brushRef="#br1" timeOffset="16382">1136 3406 7418,'17'0'-402,"-5"2"282,-1 4 0,1 3 1,4 9 206,-5-1 0,-1 1 0,-6-1 35,2 1 1,-1-1-123,-5 1 0,0 7 0,0 2 0</inkml:trace>
  <inkml:trace contextRef="#ctx0" brushRef="#br1" timeOffset="17989">3441 3179 7569,'17'0'0,"-5"0"-591,0 0 458,-8 8 1,5-4 0,-5 7 14,2 3 1,0-4 0,-6 1 0,0 3 117,0 1 0,-8 3 0,-2-1 0</inkml:trace>
  <inkml:trace contextRef="#ctx0" brushRef="#br1" timeOffset="19678">5676 2900 7409,'8'17'-873,"-4"0"884,8 1 0,-3-1 0,3 1 1,-6-1-77,-4 1 1,4-1-1,-1 1 1,-1-1-99,-2 1 163,-2 7 0,-8-6 0,-1 7 0</inkml:trace>
  <inkml:trace contextRef="#ctx0" brushRef="#br1" timeOffset="18718">4227 2812 7431,'-10'-8'-339,"2"7"0,10-7 96,4 8 424,-4 0-131,6 0 0,-10 0-19,-4 0 16,4 0 1,-6-2-108,8-4 0,0 2 0,2-8 39,4-1 1,4 5 0,7 2-1,1 4-15,-1 2 0,1 0 0,-1 0 2,1 0 1,-1 0 0,1 2 0,-1 4 0,-2 4 1,-3 7 28,-6 1 1,-4-1-1,-2 1 1,0-1-10,0 1 1,0-1-1,-2 1 1,-4-1 44,-6 0 0,-1 1 0,-1-1 0,3 1-8,-3-1 0,4-1 1,1-3-1,-1-3 34,0-2 57,6 5-70,-3-3 1,14 0-1,5-4-23,4-4 0,1-2 1,1 0-1,-1 0-6,0 0 1,7-6 0,-1 0 0,-2 2-13,-1 2 0,-3 2 0,1 0 0,-1 0-85,1 0 0,-7 0 1,1 0 61,1 0 1,3 0 0,1 0-239,1 0 0,-1 0 257,1 0 0,-1 0 0,1 0 0</inkml:trace>
  <inkml:trace contextRef="#ctx0" brushRef="#br1" timeOffset="19216">4943 2812 7569,'8'-9'-281,"-6"-1"-259,3 4 172,-3 4 406,-2-6-73,0 8 48,0 0-22,0 8 0,0 2 6,0 7 0,2-1 0,2-3 1,2-1 1,2-8 0,-2 2 40,5-4 0,5-2 1,1 0 26,1 0 1,-1 0-1,2 0-57,5 0 0,1 0 1,4 0-1,-6 0-9,-3 0 0,-3 0 1,1 0 14,-1 0 0,1 0 0,-1 2-34,1 3 1,-9-1-1,-1 6 1,-2 0 2,0-1 1,-1-3 0,-5 6 34,0 1 0,0-3 45,0 2 1,-7-1-32,-5 7 0,-3-6-5,-3-1 0,1-7 1,-1 2-30,1-4 0,5-2 0,0 0 0,-1 0-19,-3 0 0,-1 0 1,-1 0-1,1 0-44,-1 0 1,1 0 0,0 0 0,-1 0-160,1 0 1,-1 0-4,1 0 226,-1 0 0,1 8 0,-1 1 0</inkml:trace>
  <inkml:trace contextRef="#ctx0" brushRef="#br1" timeOffset="19485">4890 2742 7569,'18'-5'-349,"-1"-1"1,1-6 0,-1 6 0,1 2 324,-1 2 0,1 0 0,-1-1 0,1-3 44,-1 2 0,2 2 0,3 2 0,1-2 1,-2-4 1,-1 4 0,-3-4 0,1 5-18,-1 1 0,1-6 0,-1 0 1,1 2-41,-1 2 1,1 2 0,-1 0 35,0 0 0,1 0 0,-1 0 0</inkml:trace>
  <inkml:trace contextRef="#ctx0" brushRef="#br1" timeOffset="17302">2201 3022 6140,'0'-10'13,"0"2"1,-8 14-1,-3 0 49,-5-2 0,-1-2-22,-1-2 1,1 0 0,-1 0 2,1 0 0,-1 0-50,1 0 0,7-2-50,4-4 15,4 4 1,10-11-1,4 7 32,3 2 0,9-4 0,-1 2 1,0 2-3,2 2 1,-5 2 0,3 0-1,-4 0-12,-1 0 1,-1 2-1,1 4 21,-1 6 1,-5-4-1,-2-1 14,-3 1 1,-1 2 1,-6 7 1,-6 1-1,-1-3 1,-3-1-6,-4-3 0,-1-1 1,-3 4-1,1-3 3,-1 3 1,1-4-1,-1 1 1,1 1-3,0-2 0,1-1 0,2-5 85,3 2 29,7 0-91,-4-6 0,16 0 0,4 0-12,3 0 0,8 0 0,1 0 0,-3 0-4,-2 0 0,1 0 0,1 0 0,2 0-18,-1 0 0,-1 0 1,0 0-1,3 0-19,-3 0 0,-1 0 0,-3 0 0,0 0-61,1 0 1,-1 0 0,1 0-24,-1 0 1,-5 0 104,0 0 0,-1 8 0,7 1 0</inkml:trace>
  <inkml:trace contextRef="#ctx0" brushRef="#br1" timeOffset="17786">2865 2987 6047,'0'-12'-95,"0"1"1,-8 7 131,-4-2 0,-3 4 0,-1 4 3,4 4 1,3-4 0,5 5-26,-2 1 0,-2 2 0,4 7-3,-1 1 0,-1-1 0,6 1 11,0-1 0,0 1 0,2-1 15,4 1 0,3-9 0,9-3-2,-1-4 0,1 4 1,-1 0-1,1-2-13,-1-2 1,1-2 0,-1 0 0,0-2-24,1-4 1,-1 4 0,1-6 2,-1 0 1,1 1 0,-3-7 0,-1 2 9,-2-1 0,-7-1 1,5 1-1,-2 1 1,-4-2 1,-2-1-1,-2-3 1,0 1-9,0-1 1,0 7-1,-2-1 1,-2-1-18,-2-3 1,-8 4-1,3 1-23,-5-3 0,-1 1 1,-1 1-21,1 6 1,-1 4 0,1 2 0,-1 0-17,1 0 1,0 2-1,-1 4 1,1 4-64,-1-1 0,6 7 133,1-5 0,-1 13 0,-5 3 0</inkml:trace>
  <inkml:trace contextRef="#ctx0" brushRef="#br1" timeOffset="15181">0 3022 6123,'0'-18'260,"0"7"-150,0-1-311,0 8 291,0-4 1,0 16-52,0 4 1,0 3 0,0 3 0,0-1-23,0 1 1,0-7 0,0 1 0,0 2-9,0 1 0,6 3 0,0-1-31,-2 1 1,-2-1-1,-2 0-91,0 1 1,6-1-3,0 1 1,1-3 0,-3-1-149,2-2 263,8-1 0,-5-1 0,9-2 0</inkml:trace>
  <inkml:trace contextRef="#ctx0" brushRef="#br1" timeOffset="15711">350 3074 7569,'0'-11'-550,"0"-1"1,2 8 0,2-4 495,1 0 198,1 7 0,-4-13 8,4 8-157,-4 0 0,6 14-5,-8 4 1,2 3 0,1 3 0,3-1 1,0-5 0,-4-2 39,4-3 0,-4 1 0,6-4-6,-1 2 0,-3 0 1,8-6-22,1 0 1,-3 0 0,2 0 3,1 0 0,3 0 1,1 0-1,1 0 1,-1 0 0,1 0 0,-1 0-6,1 0 0,-1 0 0,1 2 1,-1 1-2,1 3 1,-7 2 0,1-4 10,1 2 0,-3 5 0,2-3-2,1 2 0,-5-4 1,-2 5-4,-4 3 0,-2-4 0,0 1-5,0 3 0,0 1-3,0 3 1,-2-3 0,-2-1 0,-4-4 25,-1-3 1,3 1-1,-6-4 1,-1 2 8,-3-2 1,-1-2 0,-1-2 0,1 0-26,-1 0 0,1 0 0,-1 0 0,1 0-36,-1 0 0,1 0 1,-1 0-83,1 0 1,-1 0-76,1 0 0,5-6 183,1 0 0,-1-8 0,-5 5 0</inkml:trace>
  <inkml:trace contextRef="#ctx0" brushRef="#br1" timeOffset="16102">402 2987 5924,'12'-6'181,"-1"0"0,-5-2-113,6 3 0,-2 1 0,3-6-12,-1 2 1,-1-3-1,7 5-18,-1 2 0,-5 2 0,0 0-74,1-4 1,3 4 0,1-4 0,1 5 0,-1 1-126,1 0 0,-1 0-13,1 0 1,-3 1 173,-3 5 0,3-4 0,-5 6 0</inkml:trace>
  <inkml:trace contextRef="#ctx0" brushRef="#br0" timeOffset="32690">2166 2603 5874,'0'-10'235,"0"-6"-119,0 5-120,-8 3 1,4 0 18,-7 8 0,-1 0 1,-5 0-12,-1 0 0,7 0 0,-1 0-13,-2 0 1,-1 0 0,-3 0 27,1 0 1,-1 6-1,1 0-8,-1-2 1,7 0 0,-1 0-14,-1 1 1,3 3-4,-2-2 0,6 2 1,-3 5-2,1-1 1,-4-6 0,5 3 0,-1 1 3,0 0 1,-6-4 0,3 5 0,-5 3 1,5-4 0,-1 1 2,-2 3 0,5-4 0,-1 1 5,2 3 1,-3-5 0,5 3-2,2 2 0,-4 1 0,0 3-2,-1-1 1,3 1 0,-4-1-2,2 1 1,3-7-1,3 1 1,-2 1-5,-2 3 0,-2 1 1,4 1 13,-2-1 0,1-5 0,3 0 35,-4 1 1,4-3-6,-4 2 0,4-1-18,2 7 1,0-7 0,0 1-10,0 2 1,0-5 0,0 3-22,0 1 1,0 3-7,0 1 1,0 1 0,0-1 5,0 1 0,6-7 0,2 1 3,1 2 1,-5-5 0,4 1-1,-2 0 6,0 0 1,1-7 0,-3 5 32,2 0 1,8 0-26,-3 3 0,-1 3 0,2-6 3,1 1 1,-3-5 0,2 4-22,1 0 0,1-4 0,-1 5 1,-3 1 3,-2 0 1,5-6 0,-3 3-1,2 1-4,-1 4 1,-5-4-1,6-1 5,2 1 0,-1-4 0,1 6 1,-3-3 0,1 5 0,5-6 0,-1 2 1,-2-4-1,-3 1 0,1 1 0,5-6 0,1 0 0,-1 6 0,1 0 0,-1-2 0,1-2 0,-1 0 0,1 1-4,-1 3 0,-5 0 1,-1-6-1,3 2-2,1 4 0,-3-4 0,0 6 2,1-1 1,3-5 0,1 4 0,1-2-15,-1 2 0,1-4 0,-1 4 1,1-4-4,-1-2 0,-5 1 0,-1 3 0,3 2 7,1-2 1,3-2-1,-1-2 1,1 0-2,-1 0 1,1 0 0,-1 0 0,3 0 5,3 0 1,-4 0 0,5 0 0,-5 0 13,-2 0 1,1 0 0,1 0 0,3 0-2,1 0 0,0 6 0,-5 0 0,-1-3-11,1-1 0,-1-2 0,1 0 0,1 0-1,4 0 0,-3 2 1,3 2-1,-2 2 0,3-2 1,-5-2-1,4-2 1,-1 0-7,1 0 1,-2 6 0,6 0-1,-1-3 12,-5-1 1,4-2 0,0 0 0,1 2-11,-1 4 0,4-4 0,-6 4 1,1-4 9,1-2 0,-6 0 0,6 0 1,-1 0-1,-1 0 0,2 0 0,-3 0 0,1 0 23,-2 0 1,4 0 0,-1 0 0,-1 0 4,2 0 0,0 0 1,7-2-1,-3-2-9,2-2 1,-4 0 0,2 6 0,2-2-1,2-3 0,2 3 0,-2-4 0,-2 2-14,-2-2 1,-2 4 0,4-4 0,-2 2-4,2-1 0,0 3 0,1-4 0,-3 2 16,2-2 1,2 4-1,2-5 1,-2 1-15,-4 0 1,4 0-1,-4 4 1,2-2 1,-2-2 0,4-1 0,-4 3 0,4-2 6,2 2 1,0-4 0,0 1 0,0-1 16,0 0 1,-2 0-1,-2 4 1,-2-3-5,2-3 1,0 4 0,-2-4 0,-4 1-15,0-1 1,-5 4 0,3-5-1,-3-1-8,-3 2 1,0-3 0,1 5-1,1 0 4,5 0 1,-5-3 0,4 5 0,-3 0-29,-3-2 0,1 4 0,-1-5 0,1-1 10,-1 0 1,-5 4-1,-1-3 1,3-1 9,1 0 1,-3 5 0,0-5 0,1 0 10,3 0 0,-1-1 1,-1-5-1,-2 3-8,1 1 1,3 0 0,-1-5 0,-1 1-18,-3 5 1,-5-9-1,4 5 1,0-1 3,-1 1 1,-5-10 0,2 7-1,-2-1 9,2-1 1,-4 3-1,4-1 1,-5 1 4,-1-1 1,0 1 0,0-1 0,0 1 4,0 0 1,0-7 0,0 1 0,-1 2-3,-5 1 0,4 1 1,-4-3-1,4-1-2,2 2 0,0 1 0,0 1 0,0-2-4,0-3 0,0 1 1,0 6-1,-2-1 2,-4 1 0,4-1 0,-5 1 4,-1-1 1,4 3-1,-6 1 1,0 3-1,1-3 0,3 4 0,-6 1 0,1-1-5,1 0 1,-6 0 0,5-3 0,-5 3-21,-1 2 0,-1-3 0,1 5 0,-1 0 10,1-2 0,-1 6 0,1-3 0,0 3-7,-1 2 1,-1 0 0,-3 0-1,-1 0 5,2 0 0,1 0 0,1 0 0,-2 0 2,-3 0 1,1 0 0,4 0 0,-3 0 5,-1 0 0,-8 0 0,2 0 0,-4 0 1,-2 0 1,2 0-1,0 0 1,0 0 1,-4 0 1,-2 0 0,4 0-1,0 0 3,0 0 1,-1 0 0,-3 0 0,-2 0-10,2 0 1,-5 0 0,-3 0-1,-1 0-11,1 0 1,-4 0 0,7 0 0,-3 0 9,1 0 0,5 0 1,-4 0-1,3 0 1,3 0 1,2 2 0,2 2-1,0 1 12,0-1 0,2-2 0,2-2 1,4 0-3,2 0 1,-4 2 0,5 2 0,3 2 0,2-2 0,-1-2 1,-1-2-1,-2 2-2,1 3 0,3-3 0,1 4-3,1-4 0,-1 4 0,1 0 0,0 0-15,-1 1 1,1-5 0,-1 4-1,1-2 14,-1 2 0,1-4 1,-3 5-1,-1-1 1,-2 0 0,-6 0 0,5-6 1,1 0-3,-2 0 1,5 6 0,-5 0 0,2-3 5,0-1 1,-1-2 0,7 0 0,-1 0-3,1 0 1,-1 0 0,1 0-1,0 0 1,-1 0-1,1 0 1,-1 0-11,1 0 1,-1 0-1,1 0 4,-1 0 0,1 0 0,-1 0 1,1 2 0,-1 4 1,1-4 0,-1 4-1,1-4 2,0-2 1,-1 0 0,1 0-1,-1 0 2,1 0 0,-3 0 1,-1 0-1,-2 0 1,1 0 1,3 2-1,1 2 1,-1 2 1,-4-3 1,3-1 0,-3-2 0,4 0-3,1 0 0,1 0 0,-1 2 1,1 2-1,-1 2 1,7 0 0,-1-6 3,-2 0 0,-1 0 0,-3 0-3,1 0 1,0 6 0,-1-1-2,1-1 0,-1-2 0,1 0 0,-1 2 0,1 2 0,5 0 1,0-4-1,-1 2-1,-3 1 1,-1 1 0,-1-6-17,1 0 0,0 6 1,-1 2 16,1 1 0,-1 3 0,1 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1.989"/>
    </inkml:context>
    <inkml:brush xml:id="br0">
      <inkml:brushProperty name="width" value="0.08571" units="cm"/>
      <inkml:brushProperty name="height" value="0.08571" units="cm"/>
      <inkml:brushProperty name="color" value="#008C3A"/>
    </inkml:brush>
  </inkml:definitions>
  <inkml:trace contextRef="#ctx0" brushRef="#br0">71 36 7569,'-18'0'-1443,"7"-6"1313,-1 0 1,6 0 129,-5 6 0,7-7 0,-4-3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2.155"/>
    </inkml:context>
    <inkml:brush xml:id="br0">
      <inkml:brushProperty name="width" value="0.08571" units="cm"/>
      <inkml:brushProperty name="height" value="0.08571" units="cm"/>
      <inkml:brushProperty name="color" value="#008C3A"/>
    </inkml:brush>
  </inkml:definitions>
  <inkml:trace contextRef="#ctx0" brushRef="#br0">1 36 6094,'10'-8'0,"-3"-2"0,-7-7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2.992"/>
    </inkml:context>
    <inkml:brush xml:id="br0">
      <inkml:brushProperty name="width" value="0.08571" units="cm"/>
      <inkml:brushProperty name="height" value="0.08571" units="cm"/>
      <inkml:brushProperty name="color" value="#008C3A"/>
    </inkml:brush>
  </inkml:definitions>
  <inkml:trace contextRef="#ctx0" brushRef="#br0">35 34 7360,'0'-10'-1338,"-6"0"1399,1 5 1,-3 3-85,2-4 0,4 6 44,-4 6 0,4 3 0,4 7 25,4-4 1,-2 3 0,8-5-12,1-1 0,-3 7 0,2-4 0,1 1-20,3-1 1,3 3-1,2-3 1,5 4-17,1 1 1,2 0 0,6 1-1,2-1 7,3 1 0,-3-1 0,6 1 0,-2-1 8,-1 1 0,9-1 0,-2 1 0,3-1 3,2 1 1,-1-1-1,-3 1 1,-1-3 13,1-3 1,-3 1 0,2-7-18,1-2 0,-5 4 1,0-2-1,-3-3 0,1-1 2,-2-2 1,4 0-1,-1 0 1,1 0-32,0 0 0,-1-2 0,-3-1-7,2-3 1,-6 0 0,-8 6-1,-2 0 1,-5-2-65,-7-4 1,3 4-154,-5-4-92,-3 4 331,0 2 0,-8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3.289"/>
    </inkml:context>
    <inkml:brush xml:id="br0">
      <inkml:brushProperty name="width" value="0.08571" units="cm"/>
      <inkml:brushProperty name="height" value="0.08571" units="cm"/>
      <inkml:brushProperty name="color" value="#008C3A"/>
    </inkml:brush>
  </inkml:definitions>
  <inkml:trace contextRef="#ctx0" brushRef="#br0">53 18 6371,'12'-6'0,"-1"0"-109,3 2 0,-4 2 170,1 2 0,1 0-21,5 0 1,1 2 0,-3 4-19,-3 6 0,4-3 1,-7 3-18,1 2 1,4 1-1,-9 3-62,-1-1 1,-2 0 0,-4 1 0,-4-1 18,-5 1 0,-5-7 0,-3 1 0,-2 2-26,-3 1 0,-1 3 1,4-1-1,-3-1 64,3-5 0,-6 5 0,0-6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3.949"/>
    </inkml:context>
    <inkml:brush xml:id="br0">
      <inkml:brushProperty name="width" value="0.08571" units="cm"/>
      <inkml:brushProperty name="height" value="0.08571" units="cm"/>
      <inkml:brushProperty name="color" value="#008C3A"/>
    </inkml:brush>
  </inkml:definitions>
  <inkml:trace contextRef="#ctx0" brushRef="#br0">1 542 7569,'0'10'-920,"0"-2"888,0-8 0,2 0 0,1-2 0,5-2 86,2-2 0,-4 0-19,5 6 0,-7-7 33,2-5 0,2-4 0,-2-1-36,-2 0 1,-2-1 0,-1 3 0,3 1 6,2 2 0,0-5 1,-4-6-1,2 1-45,2 3 1,-1-1 0,-5-1 0,0-2 20,0 1 0,6-5 0,0 0 1,-2-2-19,-2 0 1,-2 8 0,0-3-1,0 5-29,0 1 0,6 1-193,0-1 181,7 9 0,-3 1 27,7 8 0,-1 2 0,-3 4 0,-3 5 46,-2 5 0,5 1 0,-1 1 1,4-1-17,1 1 1,1-1 0,-1 1 0,0-1-31,1 1 1,-1 3-1,1 0 1,-1-3-27,1-3 0,-1 5 0,1-9 0,-1 3-78,1-2 0,-7 1 1,-1-5-63,-2 2 1,-4 1 72,-10 7 1,-6-9 109,-11-3 0,-4 4 0,-8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4.139"/>
    </inkml:context>
    <inkml:brush xml:id="br0">
      <inkml:brushProperty name="width" value="0.08571" units="cm"/>
      <inkml:brushProperty name="height" value="0.08571" units="cm"/>
      <inkml:brushProperty name="color" value="#008C3A"/>
    </inkml:brush>
  </inkml:definitions>
  <inkml:trace contextRef="#ctx0" brushRef="#br0">0 18 6106,'18'0'-37,"-1"0"0,0 0 0,1 0 1,-1 0 18,1 0 0,-1 0 1,1 0-9,-1 0 1,1 0 0,-1 0 25,1 0 0,7-8 0,2-2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4.457"/>
    </inkml:context>
    <inkml:brush xml:id="br0">
      <inkml:brushProperty name="width" value="0.08571" units="cm"/>
      <inkml:brushProperty name="height" value="0.08571" units="cm"/>
      <inkml:brushProperty name="color" value="#008C3A"/>
    </inkml:brush>
  </inkml:definitions>
  <inkml:trace contextRef="#ctx0" brushRef="#br0">0 158 7569,'16'-2'-35,"-5"-4"0,3 2 1,-6-5-136,1 1 0,-3 2 0,6 6 77,1 0 0,-3 0 0,2 2 0,1 4 48,3 5 1,-1-1 0,-1 0 40,-2-2 0,-7 5 0,7-1 15,2 3 1,-5-3-1,1 0 9,-2 1 1,3-3-1,-3 0 111,2-3 166,-6-1-149,11-6-116,-13-8 1,8-1-1,-6-9-5,2 1 1,-1-3 0,-3-1-1,2-2-38,2 1 1,0 3 0,-4 2-86,4-1 1,-2 3-1,5 1 1,-1 2-319,-4-1 1,6 5 413,1 2 0,5-3 0,1-1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5.110"/>
    </inkml:context>
    <inkml:brush xml:id="br0">
      <inkml:brushProperty name="width" value="0.08571" units="cm"/>
      <inkml:brushProperty name="height" value="0.08571" units="cm"/>
      <inkml:brushProperty name="color" value="#008C3A"/>
    </inkml:brush>
  </inkml:definitions>
  <inkml:trace contextRef="#ctx0" brushRef="#br0">106 88 6445,'11'0'-206,"1"0"0,-6-2 210,5-4-2,-7 4-15,4-14 1,-10 13 17,-4-9 1,-3 8-4,-9-2 0,1 4 0,-1 4-3,1 4 0,1-2 0,3 6 0,3-1 6,2 1 0,0 0 0,5 3 0,-3-1 19,2 1 0,2-3 0,2 2 0,0 1 19,0 3 0,6-4 1,2-1-16,1 3 0,3-1 0,5 1 0,1-4-8,-1-3 0,1-1 0,-1-6-13,1 0 1,-1 0-1,1 0 9,-1 0 1,-1-2-1,-3-2 2,-1-1 0,-6-9 0,3 2 1,-1-3 0,4-3 0,-5 1 0,1-1-20,0 1 1,6 0 0,-3-1 0,5 1 7,1-1 1,-5 1 0,-1 1 0,1 3-28,-2 1 0,5 8 0,-3-2 7,4 4 1,1 2 0,0 0 7,1 0 0,-6 0 1,-1 0 8,3 0 0,1 8-4,3 4 1,-7 1 0,-1 1 0,-2-2-16,-4 1 1,4-3-1,-3 1 1,1 1-71,2-2 0,-4 3 1,6-5-1,-1 2-171,1 3 256,-6-5 0,19 8 0,-4-7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7:00.435"/>
    </inkml:context>
    <inkml:brush xml:id="br0">
      <inkml:brushProperty name="width" value="0.17143" units="cm"/>
      <inkml:brushProperty name="height" value="0.17143" units="cm"/>
    </inkml:brush>
    <inkml:brush xml:id="br1">
      <inkml:brushProperty name="width" value="0.08571" units="cm"/>
      <inkml:brushProperty name="height" value="0.08571" units="cm"/>
    </inkml:brush>
    <inkml:brush xml:id="br2">
      <inkml:brushProperty name="width" value="0.08571" units="cm"/>
      <inkml:brushProperty name="height" value="0.08571" units="cm"/>
      <inkml:brushProperty name="color" value="#F6630D"/>
    </inkml:brush>
    <inkml:brush xml:id="br3">
      <inkml:brushProperty name="width" value="0.08571" units="cm"/>
      <inkml:brushProperty name="height" value="0.08571" units="cm"/>
      <inkml:brushProperty name="color" value="#CC0066"/>
    </inkml:brush>
  </inkml:definitions>
  <inkml:trace contextRef="#ctx0" brushRef="#br0">3161 3039 5963,'-2'10'192,"-3"-5"0,1-3-169,-8-2 0,6 0 49,-5 0 0,5 0 1,-6 0 50,8 0-31,-11 0-83,13-7 0,-6 3 43,8-8 1,0 0-23,0-5 0,0 5 0,2 3-58,4 1 0,-2-6 14,7 3 1,-5 1-1,6-2-4,1-1 0,3-3 0,1 1 1,1 1-16,-1 2 0,1 3 1,-1-5-1,1 3 27,-1-3 1,1 4 0,-1-1 0,0-1 6,1 2 1,-1-5-1,1 5 1,1-2-1,5 1 1,-5 1 0,4-4 0,-3 5-18,-3 1 1,6-4 0,1 5 0,-3-1 7,-2 0 1,1-4 0,1 5-1,2-1 0,-1 0 1,-1-4-1,1 5 1,1-1 0,-2 0 0,4-3 0,-1 3 0,-3 0 6,-2 0 1,-1-3 0,1 3 0,3 0 13,1 0 1,0-3-1,-3 3 1,1 0-7,2 0 0,2-3 1,-3 3-1,3 0-3,2 0 0,-4-3 0,7 3 0,-1 0-4,-2 1 0,6-5 0,-6 4 0,2 0 4,0 1 0,-2-5 0,4 4 0,-1 0-2,1 1 0,-4-5 0,0 6 0,-2 2 1,-3 2 0,3-3 0,-2-1-47,-2 2 44,-1-6 1,3 8 0,0-6 0,-1 3-2,-3-1 0,4-2 1,1 4-1,-1-2 7,2 2 1,-3 1-1,5-1 1,0-2 12,0 2 0,-6 0 0,5 0 0,-3-2-7,0 3 1,6 1-1,-5 0 1,-1-2-12,2-2 1,-6 0 0,5 6-1,-3 0-5,2 0 1,-3 0 0,3 0 0,-4 0-13,-1 0 1,-1-6-1,1 1 3,-1 1 0,1 2 0,-1 2-16,1 0 0,-7 0 1,1 0-16,2 0 1,1 0-356,3 0 399,-9 0 0,7-8 0,-6-2 0</inkml:trace>
  <inkml:trace contextRef="#ctx0" brushRef="#br0" timeOffset="352">5362 1956 7569,'17'0'-293,"-1"-2"-284,-5-4 473,5 4 1,-12-11 0,7 7 139,3 2 0,-4 2 0,1 0 35,3-4 1,2 4-24,1-3 1,0 9-1,1 3-57,-1 3 0,-7 2 1,-2 5-1,-2 1-6,-1-1 0,1 2 0,-6 3 0,0 1-46,0-2 0,-2 5 0,-3-3 1,-5-2-39,0-1 1,-5 3 98,3 0 0,-11 8 0,-4-4 0</inkml:trace>
  <inkml:trace contextRef="#ctx0" brushRef="#br1" timeOffset="15435">10182 2829 6085,'-8'10'-3,"0"0"43,-3-4 0,-5-4 37,5 3 1,1-3 73,-2-2-88,8 0 1,-9-2-42,7-3 1,0-5-53,6-8 0,2 7 0,4-1 29,6-2 0,3 7 0,3-1-7,-1 0 1,0 6 0,1-6 0,-1 3 6,1-1 0,-1 0 1,1 6-1,-1 0 3,1 0 0,-7 0 0,1 0-3,2 0 0,-1 2 1,1 2-1,-5 4-3,-1 1 1,4-3 0,-4 4 3,1-2 0,-5 5 0,4-3 0,-2 2 0,0-1 0,-1-5 0,-3 4 0,2-1-4,2 1 0,0-4-1,-6 6 1,2-3 3,4 3 1,-4 3 78,5-13-67,-7 6-23,0-8 1,0-8-3,0-3 1,0-5 0,2-1-9,4-1 0,-4 7 1,6-1-1,-2-2 18,-1-1 0,7 3 1,-4 3-1,0-1 7,-1 0 0,5 4 0,-4-3 0,2 1 15,3 4 0,-3-4 1,1 0-17,3-1 0,2 5 1,1-2-1,-1 2-16,-5-2 1,5 4 0,-3-5 0,7 1 10,3 0 0,0 0 1,-5 4 62,-1-4 0,1 4 0,-1-3-37,1 3 0,-7 2 0,1 0 5,1 0 1,-3 0-18,2 0 1,-6 6 0,3 1-1,-1 3 0,4-4 0,-5 4-3,3-3 0,-4 7-5,6-3 1,-7-1 7,7 2 0,-8-6 0,2 5-5,-4 3 1,0-6 0,2-1 26,1 1 0,1 2-12,-6 7 0,0 1 1,0-1 6,0 1 1,0-7-8,0 1 0,0-6 1,0 5 1,0 1-16,0 6 1,-2-7-10,-4 1 20,5-8-45,-7 11 0,2-11-85,0 8 0,0-6-134,6 5 0,0-5-261,0 6 507,0-8 0,-7 11 0,-3-5 0</inkml:trace>
  <inkml:trace contextRef="#ctx0" brushRef="#br1" timeOffset="5955">6881 1520 5960,'-11'0'149,"-1"0"1,6 0 8,-6 0-61,9 0 1,-7 0 7,4 0 1,4-2-15,-4-4-99,4 4 1,10-12-17,4 8 1,3-5-1,3 5 1,-1 2 10,1 2 0,-1 2 0,1 0 7,-1 0 0,1 0 0,-1 0 0,0 0-1,1 0 0,-1 2 1,-1 4-1,-3 4-38,-1-1 1,-6 7 0,4-5 9,-3 5 1,-1-4 0,-6-1 29,0 3 1,0 1-1,-2 1 1,-2-3-15,-1-1 0,-9-2 0,2 3 37,-3-1 1,-3-6 0,1 4-4,-1-3 1,1-1-16,0-6-29,7 0 1,2-2-1,8-4 0,0-5 1,6-5 0,2 1 0,-1 1 7,1 2 0,6 1 1,-3-7-1,5 3-7,1 3 1,1-3 0,-3 3 0,-1-3 12,-2-3 0,-1 1 1,7-1 34,-1 1 0,-1-1 0,-3 1 95,-1-1 1,-8 1-97,2-1 0,-4 7 35,-2-1 0,-2 8 0,-4-2 15,-6 4 1,2 2-1,1 2-14,1 4 1,-4-2-1,7 8-14,1 1 0,2 3 1,2 1-1,0 1 1,0-1-1,0 1-31,0-1 1,2-1-1,3-3 1,5-1-12,0 1 1,3-3 0,-5 2-1,2-1-52,3-1 1,3 6 0,1-7 0,1 3-113,-1 0 1,1-3-1,-1 5 1,1-4 43,-1-3 1,7-1 120,-1-6 0,0 8 0,-5 2 0</inkml:trace>
  <inkml:trace contextRef="#ctx0" brushRef="#br1" timeOffset="6233">7719 1729 7264,'12'6'-153,"0"0"0,-8 7 207,1-1 0,-3 3 0,-2 3 41,0-1 0,6 1 0,0-1 0,-2 1-173,-2-1 1,-2 1-1,2-1 1,2 1-111,2-1 1,1 1 0,-3-1 0,2 1-72,-2-1 1,4-5 258,-3-1 0,9 1 0,-4 5 0</inkml:trace>
  <inkml:trace contextRef="#ctx0" brushRef="#br1" timeOffset="6757">8296 1624 5999,'0'-9'680,"2"-5"-599,4 8 0,3 0-28,9 6 0,-3-2 0,-1-1 0,-3-3-10,3 2 0,2 2 1,1 2-63,1 0 1,1 0 0,2 0 0,3 0-21,-3 0 0,0 0 0,1 0 1,3 0-116,2 0 1,-6 0-1,5 0 1,-3 0 13,0 0 1,0-2-1,-5-2 140,-1-2 0,1-7 0,-1 3 0</inkml:trace>
  <inkml:trace contextRef="#ctx0" brushRef="#br1" timeOffset="7065">8715 1397 6599,'0'18'40,"0"-1"0,0 3 0,0 1-46,0 2 1,0 1 0,0-5 0,0 2-53,0 3 1,0-1-1,0-6 1,0 3-33,0 3 0,0-9 0,0 3 0,0-1-82,0-1 172,0 3 0,0-9 0,0-1 0</inkml:trace>
  <inkml:trace contextRef="#ctx0" brushRef="#br1" timeOffset="7759">9274 1327 7569,'17'-2'-305,"1"-1"-131,-1-3 1,1-2 0,-1 4 484,1-2 1,-1 0-1,1 5 1,-1-3-34,0-2 0,1 0 1,-1 6-1,1 0-8,-1 0 1,1 0-1,-1 0 6,1 0 0,-1 0 0,-1 2 0,-3 2-25,-1 2 1,-6 7-2,5-1 1,-7 3 0,2 3 6,-4-1 1,-2 1 0,-2-1 1,-4 1 0,2-7 1,-5 1 2,1 2 1,-6-7-1,5 1 1,-3-2 13,0 0 0,7 0 15,-7-6-23,8 0 1,-2 0 0,10-2 0,4-2-30,2-2 0,-1-2 0,5 2 1,-3-3 4,3-1 0,2-6 1,1 7-1,0-3 8,1 0 0,-1 3 0,1-5 0,-1 3 9,1-3 1,-7 0-1,1 1 1,2 1 4,1-1 1,-3-3 0,-1 0-1,1 3 30,-2 1 0,5 1 143,-3-7-120,-4 1 144,0 7-110,-8 2 0,0 10 0,0 4-57,0 6 0,0-3 0,0 3 1,0 2-37,0 1 1,-6-3 0,0-1 0,2 3-39,2 1 1,2 3 0,0-1-183,0 1 0,0-1 0,2-1 222,4-4 0,-4 3 0,6-5 0</inkml:trace>
  <inkml:trace contextRef="#ctx0" brushRef="#br1" timeOffset="8208">10077 1485 7569,'18'0'-430,"-9"0"1,7 0 393,-5 0 1,5-2 0,1-2 41,1-2 0,-6-2 0,-1 4 1,3-2 15,1 3 0,3 1 0,-3 0 1,-1-2-4,-2-2 0,-1 0 0,7 6-20,-1 0 0,1 2-6,-1 4 1,-1 4 0,-5 7-14,-5 1 1,-4-1 0,-2 1 0,0-1-14,0 0 0,-2 1 0,-2-1 11,-2 1 1,-7-1 0,1 1 5,-3-1 1,-3-1 0,1-3 10,-1-1 0,3-6 0,1 4 81,2-3 0,7 1 37,-7-2 38,8-4-71,-4 6 1,16-8 0,4 0-42,3 0 0,-3 0 0,0 0 0,1 0-20,3 0 0,1-6 0,1 0 1,-1 2-101,1 2 0,-1 2 1,2 0-1,3 0-241,1 0 1,6 0 321,-6 0 0,16-8 0,-2-1 0</inkml:trace>
  <inkml:trace contextRef="#ctx0" brushRef="#br1" timeOffset="8706">10811 1362 7569,'7'-9'-502,"-3"-1"395,8 4 0,0 4 0,5-4 124,1 4 1,-1 2-1,0-2 8,1-3 1,-1 3-1,1-4-12,-1 4 0,7 2 0,-1 0 0,-2-2-110,-1-4 0,-3 4 1,1-4-1,-1 4-137,0 2 1,1 0 233,-1 0 0,1-7 0,-1-3 0</inkml:trace>
  <inkml:trace contextRef="#ctx0" brushRef="#br1" timeOffset="8975">11073 1153 7518,'-10'-12'-807,"4"0"813,4 9 1,2 3 0,0 11 33,0 5 1,0 1-1,0 1 1,0-1-66,0 1 1,2 5 0,2 0 0,2 0-34,-2 3 0,-2-7 0,0 6 0,1-1-58,3-1 0,6 0 0,-4-5 1,-1-1 115,1 1 0,14-1 0,-3 1 0</inkml:trace>
  <inkml:trace contextRef="#ctx0" brushRef="#br1" timeOffset="9680">11824 1153 7569,'7'-10'-799,"1"0"0,6 6 849,-3-1 1,-5-7-1,6 6-25,1 2 1,3-3 0,1 1 3,1 2 1,-1 2-1,1 2-2,-1 0 1,1 0-1,-1 0 1,1 0-11,-1 0 0,1 0-42,-1 0 0,0 8 19,1 3 1,-6 5 0,-3 1-14,-1 1 0,-2-1 0,-8 1 8,-4-1 0,2-1 0,-5-3 1,-1-3 12,0-2 0,4 3 71,-5-5 21,-1 8-72,2-12 0,3 4-23,7-12 1,0-4-1,1-6 1,5 3-7,6 1 1,-2 1-1,1-7 6,3 1 1,1-1 0,1 1-1,-4-1 0,1 7 0,-5-1 3,2-2 0,-7 5 0,5-1 1,-2 0 29,0 1 0,0 3 187,-6-6-59,0 8-60,0-3-46,0 7 0,0 1 0,0 5-22,0 6 0,0 3 0,0 3-58,0-1 1,2 1 0,2-1-53,1 1 0,7-1 0,-4 1-52,1-1 1,3-1 0,6-3 0,-1-3-238,1-2 367,-1-2 0,0 1 0,1 3 0</inkml:trace>
  <inkml:trace contextRef="#ctx0" brushRef="#br1" timeOffset="10189">12644 1240 7569,'10'0'-274,"6"-2"1,-5-2 258,5-2 1,-1-1 0,-1 3 110,-2-2 1,-1 0 0,7 6-89,-1 0 0,1 0 0,-1 0-39,1 0 1,-1 2 0,-2 4 0,-1 4-56,-2-1 0,-8 7 0,3-5 55,1 5 1,-6 1-1,4 1 18,-4-1 0,-8 1 0,-2-1 11,-1 1 0,3-3 1,-4-1-1,0-4 7,1-3 0,5 7 0,-4-4-108,0-1 108,6-1 0,-4-2 33,12 0 0,-2 0 1,8-6-1,1 0-13,3 0 1,-4 0 0,-1 0 8,3 0 0,1 0 1,1 2-1,-3 1-40,-1 3 1,-6 6-1,4-4-36,-3 1 0,1 3 0,-4 5 15,2 1 0,-2-1 50,-10 1 0,-4-1 0,-7-1 46,-1-5 1,1-1 0,-3-6 0,-1 2-53,-2-2 0,-1-2 0,7-2 0,0 0-82,-1 0 1,1 0 0,-1 0 0,1 0-162,-1 0 0,1 0 0,-1-2 226,1-4 0,-1-4 0,1-7 0</inkml:trace>
  <inkml:trace contextRef="#ctx0" brushRef="#br1" timeOffset="10784">13395 1240 6767,'18'-10'-12,"-1"5"1,-5 3-1,0 2 1,1 0 20,3 0 0,1 0 1,1 0-44,-1 0 0,1 0 0,-1 0-34,0 0 0,-5 0 1,0 0-1,1 0 60,3 0 0,-4 0 8,-1 0 0,1 0 0,5 0 0</inkml:trace>
  <inkml:trace contextRef="#ctx0" brushRef="#br1" timeOffset="11013">13553 1135 7569,'-10'-2'-501,"4"-3"1,2 3 384,-2-4 163,4 4 0,-5 4-43,7 4 0,0 3 0,0 9-2,0-1 1,0 1-1,0-1 1,0 1-44,0-1 0,0 1 1,0-1-63,0 0 0,0 1 0,0-1 103,0 1 0,0-8 0,7-3 0,3-7 0</inkml:trace>
  <inkml:trace contextRef="#ctx0" brushRef="#br1" timeOffset="11185">13902 1240 7569,'17'0'-639,"-7"0"161,6 0 236,-15 0 1,9 0 241,-4 0 0,-4 0 0,6 0 0</inkml:trace>
  <inkml:trace contextRef="#ctx0" brushRef="#br1" timeOffset="11339">14338 1205 7569,'18'0'-412,"-1"8"1,-7-4 0,-2 6-23,0-3 434,-6-1 0,13 2 0,-5 2 0</inkml:trace>
  <inkml:trace contextRef="#ctx0" brushRef="#br1" timeOffset="11992">14740 1065 7322,'10'-7'-324,"5"-3"1,-3-6 300,3 5 1,-3-3 0,0 8 0,-1 1 59,-1-3 1,6 6-1,-5-4 1,5 4 20,1 2 0,1 0 1,-1 0-1,1 0-84,-1 0 0,1 0 0,-1 0 0,1 0 15,-1 0 0,0 0 0,1 2-11,-1 4 1,-1-2 0,-3 5-1,-3 1 7,-2 0 1,0 2 0,-4 5-26,1 0 1,1 1 11,-6-1 0,0 1 2,0-1 0,-2-1 36,-4-5-7,5-3 3,-7-8 0,8-2-8,0-4 1,2-1 0,2-7-1,3 2-14,3-1 1,0 3 0,3-1 0,-1-1 9,2 2 0,1-5 0,3 3-27,-1-3 1,0-1 0,-1 2 71,-4 3 0,3-1 151,-3-5-112,-4 7 1,-1 0 19,-7 4-43,0 4 1,0-3 24,0 10 1,0 5-1,0 8-26,0-1 1,0 1 0,0-1-56,0 1 1,0-1-1,2 0-24,4 1 0,-2-3 0,6-1 0,-1-2-7,1 1 1,2-3 0,5 2-298,1 1 1,-1-5 0,1-2 328,-1-4 0,8 5 0,2 3 0</inkml:trace>
  <inkml:trace contextRef="#ctx0" brushRef="#br1" timeOffset="12481">15683 1170 6998,'10'-9'-118,"0"-5"0,-5 8 175,7 2 1,-2 0 0,1 0 6,3-1 1,-4-1 0,1 6-39,3 0 1,1 0-1,3 0-49,-1 0 1,-5 2 0,-2 4 0,-1 3-11,1 1 0,-4 6 1,4-5-6,-3 5 1,5 1 0,-6 1 21,-2-1 1,0-1 0,-1-3-33,3-1 38,0-1 30,-6 7-3,-8-8 0,6-5 0,-3-10 8,3-7 0,4-4 1,1-1-29,3 0 1,8-1-1,-2 3 1,1 1-2,-1 2 1,3 3 0,-3-5 0,3 2 57,3-1 0,1 3 0,3 0 0,1 1 12,-2-1 1,5 6 0,-3-2 0,0 4-9,2 2 1,-5 0 0,3 0 0,-4 0-5,-1 0 0,-1 0 1,1 2-1,-1 4-87,1 6 0,-3 3 1,-1 3-1,-4-1-43,-3 1 1,5 5 0,-6 0 0,-2-1-57,-2-3 0,-2 4 0,0 3 0,-2-1 132,-4 0 0,-4 6 0,-7-4 0</inkml:trace>
  <inkml:trace contextRef="#ctx0" brushRef="#br1" timeOffset="14014">6986 2498 5941,'-8'9'-127,"6"1"219,-4-4 12,5-4 97,1 5 20,0 1-50,0-6-130,0 6 0,7-8-14,5 0 1,3 0 0,3 0-30,-1 0 0,7-6 0,1 0 0,0 2 8,0 2 1,4 2 0,-3 0 0,1 0-13,4 0 0,4-1 0,4-3 1,1-2-28,-1 2 1,6 2 0,1 0 0,5-2 8,1-2 0,6-5 0,3 5 14,1 2 0,2-4 0,6 2 0,-1 1 0,1-1 8,0 0 1,0 0-1,0 4 1,0-2-14,0-2 0,5 1 1,1 3-1,0-2-23,1-2 0,-3-2 0,7 4 0,-1-1 9,-6 1 0,7-4 1,-9 0-1,4-2 20,1-3 0,5 3 1,-5 0-1,3 1 33,3-1 1,-5 0-1,-2-3 1,-4 3 44,-3 2 1,3-3-1,4 5 1,2 0-16,-5-2 1,15 6-1,-13-5 1,1 1-57,-2 0 1,-4 0 0,1 6 0,3-2 3,2-4 0,5 4 1,-3-5-1,-1 1-28,1 0 1,-2-6 0,-4 5 0,1-1 36,3 0 0,2-4 1,-5 5-1,3-1 10,-2 0 0,3-4 1,-1 5-1,-4-1-16,-6 0 0,6-3 0,-6 3 1,0 0 2,2 0 0,-6-3 1,4 3-1,3 0-12,5 0 1,2-3 0,-8 5-1,-2 0 9,-2-2 1,-2 1 0,6-5 0,0 4 48,4 0 0,1 4 1,-1-5-1,0 1-26,-2 4 0,2 0 1,-10 0-1,2-1-15,2 1 1,9 2-1,-9 2 1,0 0-39,2 0 0,0 0 0,2 0 0,-2 0-42,-4 0 1,-2 0 0,-6 0 62,2 0 0,6-2 0,-3-2 1,-1-2-1,2 2 32,0 2 0,-6 2 0,4-2 44,1-3 1,-11 3 0,6-6 0,3 2-1,-1 0-26,2 2 1,-2-3 0,-6 1 0,3 2-44,3 2 0,-9 2 1,3 0-1,-4-2-11,-3-4 1,-2 4-1,-8-4 1,0 4 3,0 2 0,-2-2 0,-2-1 0,-2-3 5,2 2 1,4 2 0,3 0-1,3-2 9,-2-2 0,-2 0 1,-2 6-1,0 0-4,0 0 0,0 0 0,-2 0 1,-4 0-52,-6 0 1,2 0 0,-1 0-210,-3 0 1,-2 0-1,-1 0 35,-1 0 0,-7 2 219,-4 4 0,3 4 0,1 7 0</inkml:trace>
  <inkml:trace contextRef="#ctx0" brushRef="#br2" timeOffset="24959">10584 2445 6253,'-18'-8'2,"7"4"1,-1-7 58,-2-3 1,7 5-86,1-3 1,-2 0-42,2-5 41,-7 7 1,9-3 16,-8 7 0,0-6 0,-5 6 5,-1 2 1,1 2 0,0 2 0,-1 0-1,1 0 1,-3 0-1,-1 0 1,-2 0-2,1 0 1,1 6-1,0 2 1,-5 0-1,-1 0 1,6-1-1,-4-3 1,1 4 1,1 2 0,-8-1 0,2 5 0,-4-2 1,-2 1 1,6 3 0,0 1-1,-2 1 0,-2-1 1,4 1 0,-1-1 0,1 2-1,2 5 0,-6-3 1,4 8-1,-2 2 0,2 2 0,-4 2 0,6 0 0,0 0 0,3 0 0,-1 0 0,0 0 0,0 0 0,-1 0 0,3 0 0,6-1 0,1 1 0,4 0 0,-1 0 0,7 0 0,2 0 0,2 0 0,2 0 0,0 0 0,2 0 0,4 0 0,4-2 0,9-2 0,2-2 0,3 2 0,5 2 0,-4 2 0,2 0 24,4 0 0,2-6 1,4-2-1,2-2-3,2-3 0,5 3 0,-5-2 1,0-2 7,1-1 1,1-3 0,6-1 0,-3-3-2,3-1 0,1-2 1,5 1-1,1-5 4,2-4 0,8-2 0,-2 0 0,2 0-19,-2 0 1,8-8-1,-8-1 1,-2-3-15,0 0 1,-8 1 0,5-7 0,-5 1 10,-2-1 0,-1 1 1,-3-3-1,-3-1 11,-2-2 1,3-8 0,-5 2 0,-2-6 7,-2-6 1,-2 2-1,-2-7 1,-4-1-23,-6 2 0,2-5 0,-3 1 0,-5-5 1,-3-4 1,-5-2 0,3 2 0,-6-5 19,-4 1 0,-2-6 0,0 6 0,-2-2-3,-4 0 0,-4 8 0,-9 0 1,-3 5-13,-1 5 0,-8 7 1,2 0-1,-6 8-51,-6 8 0,3 3 0,-9 3 0,-2 1-106,-1 5 1,-10 3 0,-4 10 0,-2 4-2,2 5 1,-10 13 0,4 3 0,-2 4 144,1 4 0,9-4 0,1 12 0</inkml:trace>
  <inkml:trace contextRef="#ctx0" brushRef="#br2" timeOffset="26197">11439 3406 6715,'0'-10'-256,"8"2"0,-4 8 1,8 0 264,1 0 1,-3 0 0,2 0 1,1 0 1,3 0 0,1 2 0,1 2-3,-1 2 0,1 2 1,1-5-1,2 3 6,3-2 0,7 6 1,-2 0-1,4 1-7,2 1 0,2-6 0,1 3 0,5 1-8,2 0 0,1-4 0,7 3 0,-1 1 13,0 0 0,3-6 1,3 1-1,6-3 0,4-2 0,2 2 0,2 2 0,-1 2 7,-1-2 1,10-2 0,-8-2 0,3 0-16,3 0 0,3 0 0,-5 0 1,0 0-13,1 0 1,-5 2 0,4 2 0,-6 1 1,-6-1 1,2-2 0,-6-2 0,0 0 8,0 0 1,4 0-1,-4 0 1,0-2 8,1-3 0,-3 1 0,-6-6 0,-1 0 22,-5 1 1,5 3 0,-7-4 0,3 0-8,0 1 0,-9 3 1,5-4-1,-2 0 2,0 1 0,-1 3 1,-5-4-1,0 2-9,0 5 1,-6-1-1,0 0 1,0-2-32,-1 2 0,3 0 0,-6 0 0,0-2-8,0 3 1,-1-5-1,-7 2 1,0 2-20,1 2 1,-1 2-167,1 0 21,-1 0 0,-9 0-59,-8 0 241,-8 0 0,-9 0 0,-1 0 0</inkml:trace>
  <inkml:trace contextRef="#ctx0" brushRef="#br2" timeOffset="26623">14827 3144 6668,'-9'-12'-624,"3"0"583,4 9 39,2-5 1,8 8 21,3 0 1,-1 2 9,2 4 0,-6 1 0,5 7-10,3-2 1,1-3 0,3 5-1,-1-3-9,1 3 0,5-4 1,2-1-1,0 1-11,1 0 1,-3 0 0,-4 3-1,3-3-6,1-2 0,0 3 0,-5-3 0,-1 0 0,1 0 1,-1-3 17,1-5-12,-1 8 1,-5-6 0,-1 4 0,-1-2 17,2 2 0,-5-3 1,-9 7 8,-3-2 0,-3 5 0,-6-1 1,3 2-9,-3-3 0,-1 9 0,-3-5 0,1 3-17,-1 3 0,1 0 0,-1-3 0,1-1-21,-1 1 0,1 5 1,-1 2-1,1 1-140,-1-1 0,1 4 159,0-6 0,-1 8 0,1-4 0</inkml:trace>
  <inkml:trace contextRef="#ctx0" brushRef="#br2" timeOffset="27585">16609 3144 6178,'0'-12'-23,"0"0"1,0 7 13,0-7 12,0 0 0,0 1 1,0-1-3,0-2 0,0 5 1,2-3-5,4-1 1,3-1 0,7 0-1,-3 5 4,-1 1 1,0 0 0,5 4 0,1-2 3,-1 3 0,0-5 1,1 2-1,-1 2-2,1 2 0,1 2 1,3 0-1,1 2 3,-2 4 0,-1-4 0,-3 6 0,1-3 12,-1 1 0,-5 6 0,-1-4 16,3 1 1,0 3 0,-1 5-28,-1 1 1,-8-1 0,3-1 0,-1-3 1,0-1 0,0 0 6,-6 5 1,0-5 66,0 0-52,0-9 0,-2 3-27,-4-12 0,-4-3-4,-7-9 1,5 1-1,3-1 0,1 1 0,2-1 1,6 1-21,0-1 1,2 1-1,2 0 1,4 1 12,1 4 0,3-3 0,5 5 1,1-2 6,-1 1 0,3 5 0,1-4 0,2 3 0,-1 3 0,3-4 0,0 2 0,0 2-1,1 2 1,3 2-1,-4 0 1,0 0 3,0 0 1,4 0 0,-5 0 0,-3 0 15,-1 0 0,-3 6 0,0 2 4,1 2 0,-1 1 0,-1 7-13,-4-1 0,-5-5 1,-7-1-1,2 3-11,4 2 1,-4 1 0,4 0-29,-4 1 1,-2-1-1,0 1-122,0-1 1,-2 1-197,-4-1 348,4 1 0,-6-1 0,8 1 0</inkml:trace>
  <inkml:trace contextRef="#ctx0" brushRef="#br2" timeOffset="27915">17919 3039 6443,'0'-18'111,"2"3"-133,3 3 7,-3 5 0,14 1 1,-5 0 23,5 2 0,1 2 1,1 0-1,-1-2-53,1-2 1,-1 1 0,1 5 0,1 0-22,4 0 1,-3 0-1,5 0 1,-2 0-109,1 0 173,-1 0 0,2-8 0,2-2 0</inkml:trace>
  <inkml:trace contextRef="#ctx0" brushRef="#br2" timeOffset="28477">18617 2690 6600,'0'-10'-400,"8"2"378,4 8 0,-5 2 30,-1 4 1,2 4 24,-2 7 1,0-5 0,-4-1-21,3 3 0,-3 1 1,4 3-1,-4-1 8,-2 1 0,6-1 0,0 1 0,-2-1-4,-3 1 1,5-1 0,0 1-1,0-1-8,2 1 0,-4-1 0,5 1 1,-1-1 5,-4 0 0,4 1 0,-2-1 0,-1 1 10,3-1 0,-6 1 1,4-1 3,-4 1 1,0-1-1,2 1 6,1-1 1,1-5-38,-6-1 1,0 1-21,0 5-83,0-7 0,0 0-60,0-4 165,0-4 0,0 13 0,0-5 0</inkml:trace>
  <inkml:trace contextRef="#ctx0" brushRef="#br1" timeOffset="55145">17587 891 7387,'9'-2'-987,"-1"-2"1040,0-2 1,-4-5 0,6 3 0,-1 0 14,1 0 1,-4-5 0,4 1-30,-3-4 1,5-1 0,-6 0-25,-2-1 1,0 1 0,-1-1 0,3 1-15,-2-1 0,-2-5 0,-2 0 0,0-1-4,0-1 0,0 4 0,0-8 1,-2-2-50,-4-2 1,4-2 0,-3 0 0,3 0 9,2 0 1,-6 2-1,0 2 1,0 4 44,-2 2 0,6 1 0,-3 7 32,3-1 0,0 7-21,-4-1-9,4 8 1,-8 2 0,6 10-18,-1 2 0,-1 1 1,6 7-1,0-1 8,0 1 0,0-1 1,0 1-1,2-1 17,3 1 0,-1 1 0,6 2 0,0 3-2,-1-3 0,1-2 0,4-1 0,-3-1-2,3 1 1,1-3 0,3-1 0,-1-4 12,1-3 0,-1 5 0,1-6-22,-1-2 0,7-2 1,-1-2-2,-2 0 0,-1 0 0,-3-2 0,1-4 1,-1-6 1,-5-3 0,-1-3 0,3 1 6,1-1 0,-3-1 0,-2-2 0,-1-5-6,1-1 0,-6 6 1,2-4-1,-2-1 3,2-3 0,-5 2 1,5 0-1,-4 2-19,-2 3 0,0 3 1,0 1-1,0 1 13,0 0 0,0 5 0,0 0-2,0-1 2,0 5-4,0 0 5,-8 8 1,7 2 0,-5 4-1,4 6 1,2 3 0,0 3 7,0-1 1,0 0-1,0 1 19,0-1 1,0 1 0,0-1-7,0 1 1,0-7 0,0 1 10,0 2 1,2-5 0,2 3-9,1 2 1,3-5 0,-4 3 11,2 1 0,2-5 1,-4 0-1,3-2 9,3 0 0,-4 1 0,5-3-7,3 2 0,-4 0 0,1-6-6,3 0 0,1 0 1,3 0-16,-1 0 1,1-6-1,-3-2 1,-1-1 1,-2-5 1,-3 4-1,5-1 1,-4-3-65,-3-1 0,5 3 1,-4 0-56,1-1 1,-3-1 0,4 1-179,-2 1 0,5 8 279,-1-2 0,-4 12 0,0 4 0</inkml:trace>
  <inkml:trace contextRef="#ctx0" brushRef="#br3" timeOffset="104844">1380 3458 7385,'-10'0'-819,"2"0"1,8-2 821,0-4 1,0 2-1,2-5 24,4 1 0,-4 0 17,4 2 0,-4 2 59,-2-7-45,0 7-38,0-4 0,0 8 0,-2 2 4,-4 4 0,4-2 1,-6 7-10,1 3 0,5 2 1,-4 1-1,2-1-1,-2-5 0,4 5 1,-3-5-1,3 5-7,2 1 0,0 1 1,0-1-1,0 1 1,0-1 0,0 7 0,0-1 1,0 0-2,0 2 1,0-3 0,0 5 0,0 0 0,0 0 1,0 0 0,0 4 0,0-2 7,0 3 1,-6-5 0,0 2 0,2 2-4,2 2 0,0 2 1,-2 0-1,-2 0 3,3 0 0,1-1 1,0-1-1,-2-1-7,-2-3 1,0-6 0,6 4 0,0-2 1,0-3 0,0 3 1,0-2 1,0-1 1,0-3 0,-2-2-5,-4 1 0,4-1 52,-3 1 24,3-9 4,2-1-221,0-8-360,0 0 1,0 8 491,0 4 0,-6-3 0,-2 1 0,-2-2 0,-1 5 0,-7-3 0</inkml:trace>
  <inkml:trace contextRef="#ctx0" brushRef="#br3" timeOffset="105282">943 4523 5784,'12'0'81,"0"0"1,-7-5-41,7-1 0,0 0-23,5 6 1,1 0 0,-1 0-18,1 0 0,-7 6 0,1 0-6,1-3 1,3 5-1,0 0 1,-3 0 6,-1-1 1,-6 5 0,3-4 0,1 2-9,0 3 0,-1-3 1,5 0-1,-4-1-6,-3 1 0,5-4 1,-4 4-1,0-1-24,-1 1 1,5-4 0,-4 3-8,1-1 0,-3-2 43,6-6 0,0 0 0,5 0 0</inkml:trace>
  <inkml:trace contextRef="#ctx0" brushRef="#br3" timeOffset="105586">1555 4401 7347,'-2'10'-675,"-2"-2"0,-4-3 661,-2 1 0,4 8 0,-5-3 1,-3 5 26,-1 1 1,-1 3 0,3 1 0,1 2-11,-2-1 1,-1-3-1,-3-1 1,3-1-23,3 1 0,-3-1 0,5 1 0,-2-1 7,1 0 12,-1-7 0,2 6 0,3-7 0</inkml:trace>
  <inkml:trace contextRef="#ctx0" brushRef="#br3" timeOffset="106202">384 5239 6433,'18'0'-492,"-6"0"520,-1 0 1,-5 8 0,4 4-13,-2 3 0,3 3 0,-5-1 0,-2 1-2,-2-1 1,4 1 0,-1-1 0,1 3-14,2 3 1,-6-4-1,4 4 1,-4-1-12,-2 1 0,0-3 0,0 3 1,0-2-23,0 2 0,0-3 1,0 3-1,-2-2-30,-4 3 0,2-5 0,-8 4 8,-1-3 54,-3-10 0,-9 5 0,-2-5 0</inkml:trace>
  <inkml:trace contextRef="#ctx0" brushRef="#br3" timeOffset="106836">0 5466 7375,'2'-17'-359,"4"0"1,4 5 0,7 2-1,1 2 354,-1 5 1,1-5 0,-1 2 0,1 0 2,-1-2 1,6 6 0,3-5-1,-1 1 6,0 0 1,6-2 0,-2 4 0,4-3 3,2-3 1,0 6 0,0-4 0,0 2 4,0 1 1,2-3 0,1 4 0,5-2-5,2 2 0,-1-3 0,5 1 0,-4 2-2,-3 2 1,-1 2 0,-6 0 0,0 0-4,0 0 1,-6 0 0,-2 2 0,-2 2-15,-3 2 0,-3 7 0,-2-1 8,1 3 0,-3 3 0,-1-3 0,-4-1 2,-3-3 0,5 1 0,-6 6 20,-2-1 0,-2 1 0,-2-1-3,0 0 0,0 1 0,0-1 1,-2 1 1,-4-1 1,-4-1-1,-7-3 1,-1-1-2,1 2 1,-1 1 0,-1 3 0,-2-1 4,-3 1 1,-1-1 0,2-1 0,-4-3-4,0-1 0,-6-1 0,3 7 0,-1-1-2,2 1 1,-4-7 0,4 1 0,-2 2 0,2 1 1,-4-3 0,4-1 0,-4 1-10,-2-2 0,0 3 0,2-5 0,2 2-3,2 3 1,2-3 0,-4 0 0,4 0-47,1-1 0,-3-3 1,6 4-1,2-1-39,1 1 1,3-4-1,-1 4-101,1-3 1,7 1 178,4-2 0,4-4 0,10-2 0,2-10 0</inkml:trace>
  <inkml:trace contextRef="#ctx0" brushRef="#br3" timeOffset="107459">1380 5362 5882,'17'0'14,"1"0"1,-6 0-4,-1 0 0,-5 0 0,4 2 0,-1 1 2,1 3 0,0 2 0,3-2 1,-1 4-4,2-1 0,-5 7 0,1-5 6,-2 5 0,5 1 0,-3 1-19,0-1 0,-2-5 23,-8 0 0,0-7 161,0 7-11,0-8-129,0 4 0,0-16-15,0-4 0,-6-3 1,0-3-1,2 1-28,2-1 1,2 1 0,0 0 0,0-1-16,0 1 0,0-1 0,0 1 0,0-1-50,0 1 0,6-1 1,2 1-33,1-1 1,3 3 0,4 1-1,-3 5 99,-1 1 0,-3 0 0,3 2 0,4-4 0,-7-7 0</inkml:trace>
  <inkml:trace contextRef="#ctx0" brushRef="#br3" timeOffset="108090">2148 5239 7169,'0'-9'-1233,"-2"1"1230,-3 8 0,1 0-16,-8 0 1,6 0 0,-5 0 39,-3 0 0,4 0 0,-1 0-11,-3 0 0,4 0 0,1 2 0,-1 2-7,0 2 1,4 7 0,-3-1-1,-1 1 0,0-1 0,7 4 0,-3-5 0,4 5-7,2 1 0,0-5 0,0-1 13,0 3 1,0 2 0,2-1 0,2-1 0,3-5 65,3-1-22,2 6 1,5-12-29,1 3 0,-7-8 1,-1-5-24,-2-2 0,5 0 1,-3-3-1,2 1-21,-1-1 0,-5-3 0,6-1-34,1-1 1,-3 1-6,2-1 0,-7 3 28,7 3-2,-8 4 38,4 8 0,-8 2 0,0 4 2,0 6 1,2-3-10,4 3 1,3-2 0,7 3-21,-5-1 0,5-8 0,-6 4 0,1-3-88,1 1 109,-8 0 0,11-6 0,-5 0 0</inkml:trace>
  <inkml:trace contextRef="#ctx0" brushRef="#br3" timeOffset="108803">2410 5135 7569,'10'9'-883,"-2"7"1,-8-6 915,0 7 0,0-5 1,2-3-1,2 1-10,1 0 0,3-6 0,-4 3-9,2 1 1,2-6 0,-4 6-1,3-2-10,3 0 0,2-1 0,3-3-14,-3 4 0,3-4-3,-3 4 0,4-4 10,1-2 1,0 0-1,1 0 6,-1 0 1,-5-6 0,0-2 14,1-1 0,1-3 1,-1-4-10,-1 5 1,-6-3-1,4 6 1,-1 1-8,1-1 1,-4-6 8,5 3-4,-7 3-37,4 0 26,-8 8 1,0 2 11,0 4 0,0 4 12,0 7 0,6-5 0,2-3-2,1-1 0,-3-2 1,4-4-1,0 2 22,-1 2 1,3-1 0,5-7-30,1-3 1,-1 3 0,-1-6 0,-3 2-13,-1 0 1,0-5-1,3 3 1,-1-2 4,-3-3 0,-5 3 0,4-2-12,-2-1 0,-2-3 1,-6-1-1,0-1-6,0 1 0,-2-1 13,-4 1 0,-4 1 1,-7 5-151,-1 5 1,1 4 0,-1 2-7,1 0 157,7 0 0,-5-8 0,5-2 0</inkml:trace>
  <inkml:trace contextRef="#ctx0" brushRef="#br3" timeOffset="109371">3458 4139 7569,'12'0'-510,"-1"0"1,-5 0 0,6 2 508,2 4 1,-5 4-1,1 7 1,-2 2 39,-4 5 0,-2-5 1,-2 6-1,1 1-15,5 3 0,-4-2 1,4 2-1,-2 0 1,2-2 1,-4 6 0,5-4 0,-1 2-12,0-1 1,2 1 0,-4-6 0,2 2-14,-3 4 1,5-6-1,-2 0 1,-2-1-16,-2-1 1,0 6 0,2-6 0,1-1-29,-1-3 0,-2 4 0,-2 1 0,0-3-26,0-1 1,0 3 0,0 0-1,0-2 68,0-1 0,-7-3 0,-3 1 0</inkml:trace>
  <inkml:trace contextRef="#ctx0" brushRef="#br3" timeOffset="109832">3668 5012 5994,'0'-11'-203,"2"1"216,4 2 0,-3 0 0,9 5 0,2-5 5,1-2 0,3 4 0,-1-3 0,1 1-11,-1 4 1,0-4 0,1 0 0,1 1-1,5-1 0,-5-4 0,6 6 0,-1 3-1,-1 1 1,6-4-1,-6 0 1,1 2-1,1 2 0,-6 2 1,4 0-1,-3 0 1,-3 0 0,1 2 0,-3 4 1,-1 4-11,-2-1 1,-7 5-1,5-6 1,-2 1 2,-4 5 0,-2 2 0,-2 1 3,0 0 0,-8-1 0,-4-2 1,-3-3 18,-3 3 0,1-5 1,-3 1-1,-1-2 20,-2-4 1,-8 4 0,2-3 0,-2-1-11,1-2 1,-3-2 0,6 0-1,-2 0-21,0 0 0,6 0 0,-4 2-104,1 4 0,3-4-135,6 4 228,7-4 0,10-2 0,10 0 0</inkml:trace>
  <inkml:trace contextRef="#ctx0" brushRef="#br3" timeOffset="110432">4855 4628 6290,'-2'-10'-148,"-3"5"1,1 3 168,-8 2 0,0 0-10,-5 0 1,-1 2 0,1 2-5,0 1 1,5 9 0,0-4 0,1 1 12,1 1 1,-4 0 0,7 5-5,-3 0 1,6 1 0,-2-1 1,4 1 0,2-1 1,0 1 1,2-3-1,2-1-6,2-2 0,2-9 0,-3 3-1,7-4 0,4-2 0,-1-2 1,-1-2 4,-3-1 0,-5-3 0,6 2-38,1-6 0,1-3 0,0-1 0,-5 3 5,-1 1 0,6 0 0,-3-5-2,5-1 1,-6 7 0,-3 1-88,1 2 45,-6 3 65,6 5 1,-8 1-1,0 5 0,0 4-9,0 7 0,2-7 1,3-2-30,7 0 1,4-6-1,1 5 1,1-1 32,-1 0 0,1 0 0,-1-6 0</inkml:trace>
  <inkml:trace contextRef="#ctx0" brushRef="#br3" timeOffset="110798">5432 4471 7569,'-8'-10'-1558,"6"3"1471,-14 7 1,7 0 135,-9 0 0,7 0 0,-1 0-24,-2 0 1,7 7-1,-1 3 1,2 2-9,0-1 0,-5 1 0,3 5 1,0 1 2,0-1 1,2 1-1,6-1 8,0 1 0,2-1 12,4 1 0,4-3 0,7-3-14,1-6 0,-1-4 0,1-2 0,-1 0-12,1 0 0,5 0 0,0 0 0,1 0-32,1 0 0,-6-2 0,6-2 0,-1-2-39,-1 2 0,0 0 0,-5 0 1,-1-3 12,1-3 0,-1 4 0,1-6 44,-1-1 0,8-3 0,2-1 0</inkml:trace>
  <inkml:trace contextRef="#ctx0" brushRef="#br3" timeOffset="111111">5868 4069 7316,'12'0'-1102,"0"0"1089,1 0 0,-3 2 0,0 4 43,-3 6 1,5 3 0,-6 3 0,-2-1 4,-2 1 0,-2 5 0,0 2 0,0 0-34,0 1 0,0 3 1,0-4-1,0 0-6,0 0 1,0 1 0,0-5-1,0 2-19,0-1 0,0-3 1,0-2-49,0 1 0,0-1-207,0 1 279,0-1 0,0-7 0,0-2 0</inkml:trace>
  <inkml:trace contextRef="#ctx0" brushRef="#br3" timeOffset="111565">6322 4104 7267,'18'-8'-1490,"-8"7"1492,-3-7 1,-14 14 0,-5-1-1,-4-1 45,-1-2 0,-1 4 0,-1 2 0,-2 0-5,-3-1 1,1 5-1,4-4 1,-3 1-43,-1 5 1,0 0-1,5-1 1,1-1 3,-1 1 0,1 3 1,1 1-12,5 1 1,1-3-1,6-1 1,-2-2 14,2 1 1,3-3 0,2 0 0,3-1 12,2 1 0,8 0 0,-3 1 0,5-3-5,1 0 1,7-4-1,-1 5 1,0 1 2,2 0 1,1-4 0,3 3 0,-4 1 4,0 0 0,-5-4 1,3 5-1,-4 1-7,-1-2 1,-1 3 0,1-5 0,-1 0-11,1-1 0,-1 7 0,1-4 9,-1-1 1,-5 1 3,-1-4 1,-1-2 17,2 8-157,-5-9-43,-7 5 0,0-6 162,0 4 0,-7 4 0,-3 7 0</inkml:trace>
  <inkml:trace contextRef="#ctx0" brushRef="#br3" timeOffset="112445">7091 4209 7569,'-8'-17'-1101,"0"-1"1012,-3 1 1,-3-1 0,6 1 0,0-1-1,1 1 1,3-1 111,2 1 1,2-1 0,0 1-1,0-1-7,0 1 0,2 0 1,4-1-1,7 3-6,9 3 0,-3-4 1,6 7-1,0-1 5,5 4 1,3-2 0,1 3 0,-1 1-13,-3 2 0,3 2 0,-6 0 0,2 2-5,0 3 1,-10-1 0,1 8-1,-9 2 12,-3 1 1,-2 5 0,-6 1 0,0 4 36,0 2 0,-4 0 0,-6 4 0,-7-1-7,-2 1 1,-3 2-1,1 0 1,-2-2-38,1-2 1,-3-6 0,2 4-1,1-2 16,3-3 0,1 3 0,1-2 0,1-1-77,5-3 0,-3-1 1,7-1-1,-1 0-92,0 1 0,2 5 0,6 0 150,0-1 0,0-3 0,0-1 0</inkml:trace>
  <inkml:trace contextRef="#ctx0" brushRef="#br3" timeOffset="112766">7230 5135 6907,'0'-10'-46,"0"2"1,0 8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5.594"/>
    </inkml:context>
    <inkml:brush xml:id="br0">
      <inkml:brushProperty name="width" value="0.08571" units="cm"/>
      <inkml:brushProperty name="height" value="0.08571" units="cm"/>
      <inkml:brushProperty name="color" value="#008C3A"/>
    </inkml:brush>
  </inkml:definitions>
  <inkml:trace contextRef="#ctx0" brushRef="#br0">208 158 7569,'6'-18'0,"-1"1"0,1-1-711,2 1 444,-6-1 0,6 7 248,-8-1 0,0 6 1,-2-3 36,-4 1 1,-2 0-1,-5 4 1,1-2 37,-2 2 0,-1 3 0,-3 1-1,1 0 1,-1 0 0,1 0-42,0 0 1,-1 7 0,3 5 0,1 1-16,2-1 1,8 4-1,-3-5-10,-1 5 1,6 1 17,-4 1 1,6-3 0,6-3-9,6-6 0,3 2 0,3-3 1,-1-1 1,1-2-1,-1-4-48,0-4 0,1-1 0,-1-7 0,-1 2 27,-4-1 0,1 3 0,-5-2 0,0-1 16,-1-3 1,-1 5 0,-4 1 0,2 0 2,2 1 0,0 3 42,-6-6 9,0 8 1,2-3-1,2 8-28,1 5 1,1-2 0,-4 6-21,4-2 0,-2 5 1,7-1-61,3 3 0,0-3 0,-1-2 0,-1-1-17,1 1 1,3 0 0,3 1 0,3-5-17,1-4 0,0 4 1,-5 0-1,-1-2 92,1-2 0,-1-2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6.512"/>
    </inkml:context>
    <inkml:brush xml:id="br0">
      <inkml:brushProperty name="width" value="0.08571" units="cm"/>
      <inkml:brushProperty name="height" value="0.08571" units="cm"/>
      <inkml:brushProperty name="color" value="#008C3A"/>
    </inkml:brush>
  </inkml:definitions>
  <inkml:trace contextRef="#ctx0" brushRef="#br0">70 367 7270,'20'-12'-332,"3"0"0,-3 1 0,3-7 0,-4 1 314,-1-1 1,-1 1-1,-1 0 1,-3-1 40,-1 1 0,-6-1 0,3 1 0,-1-1 113,-4 1 1,-2 5-129,-2 0 1,-8 7-1,-3-5 18,-5 2 0,-1 2 0,-3 6 0,-1 0-32,-2 0 1,-1 0 0,7 0 0,-1 2 17,1 4 0,-1 2 0,1 5 0,1-1-14,5 2 0,-3 1 0,8 3 1,3-1 1,1 1-1,2-1-5,0 1 0,2-7 13,3 1 0,5-8 1,8 1-1,-1-3-4,0-2 1,1 0 0,-1 0 0,1 0-4,-1 0 0,1-5 1,-3-3-1,-1 0-2,-2 0 1,-3-5 0,3 1-7,-6-3 9,3 5 0,-5-6 0,6 5-2,-2-5 0,-2 5 0,-4 1 0,3 2 1,-1 2 0,8 6 0,-8 2 0,2 4 18,-5 6 0,-1 5 1,0 4-1,2 5 22,4 1 0,-4 0 1,4 4-1,-4-2-6,-2 2 1,6 2-1,2 2 1,-1-2-3,1-4 0,-2 2 0,-4-5 0,2-1-36,2 0 1,-1-2-1,-5-5 1,0-1 14,0 1 0,-2-7 1,-3-1 8,-7-2 1,-4 3 0,-1-5 0,-1-2-19,1-2 0,-6-4 0,-1-4 0,5-5-4,5-5 0,-1 1 0,5 1 1,-1 2-4,-1-1 0,8-9 1,-2-1-1,4 2-18,2 1 1,0-3-1,2 0 1,4 0 0,6-3 1,3 7 0,3-4 0,-1 3 8,1 3 0,5-1 0,2 3 0,0 1 14,1 3 1,3 5 0,-4-4 0,0 0 3,0 1 0,4 5 0,-3-4 0,-1 2 10,0 0 0,-2-5 1,-5 3-1,-1-2-9,1-3 0,-1 3 0,1-2-11,-1-1 0,-5-3 0,0-1-12,1-1 0,-5 1 0,0-1 10,-1 1 1,-5-1-38,4 1 1,-6 5 32,-6 1 1,-3 7-1,-9-2 1,1 4 1,5 2 0,0 0 21,-1 0 0,-3 8 0,-1 3 28,-1 5 0,9 1 0,3 1 12,4-1 0,2 1 1,0-1 10,0 1 0,0-7 1,2 1 6,4 2 1,3-5 0,9 1-31,-1-2 0,1-2 1,-1-6-1,1 0 1,-1 0 0,-5 0 1,-1 0-20,3 0 1,2-6-96,1 0 0,-5-6-42,-1 6-214,-7 1 1,2 5 0,-12 2-302,-5 3 630,3-3 0,-8 14 0,7-6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7.452"/>
    </inkml:context>
    <inkml:brush xml:id="br0">
      <inkml:brushProperty name="width" value="0.08571" units="cm"/>
      <inkml:brushProperty name="height" value="0.08571" units="cm"/>
      <inkml:brushProperty name="color" value="#008C3A"/>
    </inkml:brush>
  </inkml:definitions>
  <inkml:trace contextRef="#ctx0" brushRef="#br0">52 71 5978,'-9'-8'1130,"1"6"-1315,8-6 1,0 10 213,0 4 1,-2 4-1,-2 7-12,-2 1 0,0-1 0,6 1-16,0-1 0,0-5 0,2-3 0,2 1 22,2 0 1,8-6 0,-3 2-23,5-5 1,1-1-1,1 0 1,-1 0-11,1 0 0,-1-5 0,1-3 0,-1 0-8,1 0 0,-7-5 0,-1 1 1,-2-3-2,-4-3 1,-2 7 0,-2-1 0,0-2-9,0-1 1,-2-1 0,-4 3 0,-6 3-41,-3 2 0,-5-3 0,-1 5 1,-2 2-36,1 2 0,-3 2 0,2 0-4,1 0 1,3 0 104,1 0 0,9 8 0,1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7.846"/>
    </inkml:context>
    <inkml:brush xml:id="br0">
      <inkml:brushProperty name="width" value="0.08571" units="cm"/>
      <inkml:brushProperty name="height" value="0.08571" units="cm"/>
      <inkml:brushProperty name="color" value="#008C3A"/>
    </inkml:brush>
  </inkml:definitions>
  <inkml:trace contextRef="#ctx0" brushRef="#br0">193 68 7569,'9'-7'-297,"1"-1"-245,-4-4 486,-4-3 1,6 11 0,-7-6 162,5 2 0,-4 4 0,4 10-182,-4 6 0,-2 3 1,0 5-1,0 3 80,0 6 1,0-2 0,0 3 0,-2-1 27,-4-2 0,4 6 0,-4-4 0,5 4-7,1 2 0,0-2 1,0-2-1,0-2 8,0 2 0,0-4 0,0 2 0,0 0-32,0-1 1,1 3 0,3-6 0,2 0-12,-2 0 1,-2-1 0,-2-7 0,0 1-10,0-1 0,0-5 0,0-1 10,0 3 1,-8-6-1,-3-1 0,-5 1 1,-1-6 0,-1 4 0,1-4-107,-1-2 1,1 0 0,-1 0-1,1 0-390,-1 0 504,-7 0 0,6 0 0,-6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8.032"/>
    </inkml:context>
    <inkml:brush xml:id="br0">
      <inkml:brushProperty name="width" value="0.08571" units="cm"/>
      <inkml:brushProperty name="height" value="0.08571" units="cm"/>
      <inkml:brushProperty name="color" value="#008C3A"/>
    </inkml:brush>
  </inkml:definitions>
  <inkml:trace contextRef="#ctx0" brushRef="#br0">1 71 7289,'11'-18'-239,"1"1"1,-1 1 0,7 5 0,-1 5 123,1 4 1,-1 2 0,1 0-1,1 0 115,4 0 0,-3 8 0,5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8.560"/>
    </inkml:context>
    <inkml:brush xml:id="br0">
      <inkml:brushProperty name="width" value="0.08571" units="cm"/>
      <inkml:brushProperty name="height" value="0.08571" units="cm"/>
      <inkml:brushProperty name="color" value="#008C3A"/>
    </inkml:brush>
  </inkml:definitions>
  <inkml:trace contextRef="#ctx0" brushRef="#br0">18 0 7117,'-10'2'-310,"4"4"281,4 6 0,2-2 0,0 1 0,0 3 43,0 1 0,0 3 0,0-1 3,0 1 1,2-3 0,2-1-43,2-3 0,7 1 0,-1 6-60,4-1 1,-1-5-1,-1-3 1,-3 1 24,3 0 60,-6-6 0,7 11 0,-5-5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9.003"/>
    </inkml:context>
    <inkml:brush xml:id="br0">
      <inkml:brushProperty name="width" value="0.08571" units="cm"/>
      <inkml:brushProperty name="height" value="0.08571" units="cm"/>
      <inkml:brushProperty name="color" value="#008C3A"/>
    </inkml:brush>
  </inkml:definitions>
  <inkml:trace contextRef="#ctx0" brushRef="#br0">1 17 7569,'17'-9'-131,"0"1"-225,1 8 1,-3 2 297,-3 4 0,2 3 0,-9 9 0,-1-1 107,-2 1 0,4-1 0,0 1 0,-2-1-17,-2 1 1,4-1 0,1 1 0,1-1-36,0 1 0,0-1 1,-3 1 12,7-1 0,-4-5 1,0-3-181,-1-1 157,-5-2 0,6-8 9,-8-4 1,0-4 0,0-7 0,0 0 0,0-1 1,0 1 0,2-1-1,2 1 1,2-1 1,7 3 0,-1 1-1,3 4 3,3 3 0,-1-5 0,1 6 0,-1 2 4,1 2 0,-1 2 0,1 0 0,1 2 18,4 4 1,-3-2 0,3 8-39,-3 1 1,-3 3-1,-1 1 1,-3-1 9,-1-5 1,-6 5 0,3-4-210,-1 3 0,4 3 214,-7-1 0,9 0 0,-4 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9.886"/>
    </inkml:context>
    <inkml:brush xml:id="br0">
      <inkml:brushProperty name="width" value="0.08571" units="cm"/>
      <inkml:brushProperty name="height" value="0.08571" units="cm"/>
      <inkml:brushProperty name="color" value="#008C3A"/>
    </inkml:brush>
  </inkml:definitions>
  <inkml:trace contextRef="#ctx0" brushRef="#br0">0 350 7391,'12'-6'-561,"-1"0"1,3 2 516,1 2 0,3-4 1,-1 1-3,1 1 0,-3 0 1,-1 0 66,-2-2 1,-8-7 31,1 1 1,-3 2 0,-4 0-32,-3 3 0,1 1 0,-8 6-7,-2 0 0,5 0 0,-3 0-24,-2 0 1,-1 2 15,-3 4 1,9 3-1,3 9 1,4-1 50,2 1 0,0-1 0,2 1-22,4-1 1,-2 1 0,7-1 0,3-1-14,1-5 0,-3 3 1,0-6-1,1-1-22,3 1 0,1-2 3,1-6 0,-1 0 0,1-2 1,-1-4 0,-5 2 0,-3-7 0,1-3-19,0-1 0,0-3 0,3 1 0,-1-1-17,1 1 0,3-1 0,1 1 1,1-1-12,-1 1 1,3-1-1,1 1 1,4-1 21,2 1 1,-5 5-1,3 3 1,-2 1 39,1 4 0,1 2 0,-4 2 0,2 0 12,-1 0 0,-3 2 1,-1 2-20,-1 2 1,-5 7 0,-3-1 19,-1 3 1,4 3-1,-6-1-21,-2 1 1,-2-7 0,-2 1-17,0 2 1,-2-7 0,-4-1-8,-6-4 0,-3-2 0,-3 0 7,1 0 1,1-2-1,3-4 0,1-5 0,8-5 1,-2-1-54,4-1 0,2 7 0,2-1 0,4-2 9,6-1 1,-3 3 0,3 3 0,2 1 46,1 4 1,3-4-1,-1 2 1,1 3 16,-1 1 0,0 2 1,1 0-1,-1 0 6,1 0 0,5 0-1,0-2 1,1-2 14,1-2 0,-6 0 1,7 4-1,-3-2-21,0-2 0,0-1 0,-3 3 0,-1-4 3,-1-2 0,3 5 0,-11-7-63,-1-2 1,5-1 30,-8-3 1,-8 7 0,-10 1 0,-3 2 22,-3 4 1,-1 2 0,-2 2 0,-3 0 35,3 0 0,1 2 0,3 2 1,0 4 4,-1 2 1,6 1-1,3 7-8,1-1 0,2 1 0,6-1-24,0 1 1,6-1 0,2-1 0,1-3-49,5-1 1,2-2-1,1 3 1,0-1-71,1 1 1,1-5 0,3 0-1,1-2-120,-2 0 1,-1 5 219,-3-5 0,1 0 0,-1-6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20.544"/>
    </inkml:context>
    <inkml:brush xml:id="br0">
      <inkml:brushProperty name="width" value="0.08571" units="cm"/>
      <inkml:brushProperty name="height" value="0.08571" units="cm"/>
      <inkml:brushProperty name="color" value="#008C3A"/>
    </inkml:brush>
  </inkml:definitions>
  <inkml:trace contextRef="#ctx0" brushRef="#br0">0 245 6000,'10'-8'133,"-2"5"-68,-8-9 0,8 8-27,3-2 0,-3 2 0,0 0-6,0-1 0,1-3 0,9 4-13,-1-2 0,1 0 0,-1 4 0,3-1-9,3-3 0,-2-2 1,8 4-1,2-2 8,2 2 1,2 0 0,0 1-1,0-3 15,0 2 1,0-4 0,0 0-1,0 1 17,0-1 1,2-4 0,1 4 0,3 1-15,-2-1 0,-4 0 0,-4 4 1,-2-4-18,2-1 1,-6 5 0,-1-2 0,-5 4-22,-2 2 1,1-6 0,-1 0 20,1 3 1,-1 1-328,1 2-66,-9 0 298,-1 0 0,-8 2 0,-2 1 1,-2 5-318,-1 2 393,-9-6 0,4 19 0,-7-3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0.357"/>
    </inkml:context>
    <inkml:brush xml:id="br0">
      <inkml:brushProperty name="width" value="0.08571" units="cm"/>
      <inkml:brushProperty name="height" value="0.08571" units="cm"/>
    </inkml:brush>
  </inkml:definitions>
  <inkml:trace contextRef="#ctx0" brushRef="#br0">0 751 5955,'12'-2'-154,"-1"-3"217,-7 3 0,10-8 17,-8 4 1,7 4 0,-3-6-69,0 1 1,5 5 0,-3-6-7,3 0 0,5 0 1,1-5-1,2 1 3,-1-1 1,3 3-1,0-2 1,1 1-28,-1 1 0,6-4 0,-4 7 0,2-1 26,0 0 1,-2-4-1,4 7 1,0-1 12,6-2 1,-8 4-1,6-6 1,-2 1-10,0-1 0,2 0 1,0-1-1,0 3 0,0 0 1,-2 4 0,-2-5 0,-2 1-20,2 4 1,2-4-1,4 2 1,2 1 1,2-3 1,-1 6-1,-3-4 1,2 4 4,2 2 0,1-6 0,-3 0 0,4 3-4,2 1 0,-5-4 0,5 0 0,-2 2 2,-4 2 1,-3-4 0,-1 1 0,0 1 0,0 2 1,0-4 0,0 0 0,0 2 0,0 2 0,-6 2 0,0 0 0,0 0 1,-2 0 0,4 0 1,-7 0-1,-3 0-1,-2 0 1,5 0 0,1 0 0,0 0 26,0 0 0,1-6 0,-5 1 0,2 1 15,-1 2 0,-1-4 1,0 0-1,3 2-17,-3 2 0,-2-4 0,-1 1 0,1-1-1,4-2 0,-3 6 0,3-4-108,-3 4 1,-3 2 0,1 0-37,-1 0 0,-5 0-152,-1 0 197,-7 0 0,2 0 0,-10 2 75,-2 4 0,-15-4 0,2 6 0</inkml:trace>
  <inkml:trace contextRef="#ctx0" brushRef="#br0" timeOffset="562">2323 0 7569,'0'10'-685,"0"0"1,2-6 591,4 2 1,-2-1 113,7-5 0,-5 2 0,6 2 0,1 2 0,3 0 1,1-4 13,1 4 0,-1-4 1,1 3-1,-1-3 0,1-2 1,-1 0 0,1 2-1,-1 2-22,0 2 0,1 0 0,-1-4 20,1 4 0,-7-5-51,1 5 0,-6-2 39,6 2 14,-9-4 0,5 8-13,-8-5 0,0-1 1,-2 8 2,-4 2 0,5-5 0,-7 3-9,0 1 1,4 1 0,-6 0 0,3-3-2,3 3 0,0 1 1,0 5-1,-4 1 1,-1 2 0,3 1 0,-4-7 0,0 1 8,1-1 1,3 1 0,-4-1 0,0 0-20,1 1 1,3-1 0,-6 1 0,1-1-118,1 1 1,-6-1-1,7 3 1,-3 1-133,0 2 244,8 1 0,-11 1 0,5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1.502"/>
    </inkml:context>
    <inkml:brush xml:id="br0">
      <inkml:brushProperty name="width" value="0.08571" units="cm"/>
      <inkml:brushProperty name="height" value="0.08571" units="cm"/>
    </inkml:brush>
  </inkml:definitions>
  <inkml:trace contextRef="#ctx0" brushRef="#br0">18 158 6433,'-10'0'-320,"2"-8"435,8 6-23,0-6-18,0 8 0,0 2-35,0 4 1,0 4 0,0 7-30,0 1 0,0-1 0,2 1 0,2-1-3,2 1 0,0-1 0,-4-1 0,2-3-6,1-1 1,3-1-3,-2 7 0,-4-1-37,4 1 1,-4-6-1,-2-1-189,0 3 0,0-5 227,0 3 0,0 0 0,0 5 0</inkml:trace>
  <inkml:trace contextRef="#ctx0" brushRef="#br0" timeOffset="696">350 105 6272,'0'-9'-40,"0"1"42,0 8 1,0 2 5,0 4 0,0 3-5,0 9 0,0-6 0,0-1-8,0 3 0,0-5 8,0 3 0,7-2 19,5 1 1,-2-1-1,1-6-17,3 2 1,-4 0 0,1-6 7,3 0 0,1 0 1,3 0 2,-1 0 0,1-6 1,-1 0-10,1 2 0,-1 2 1,1 2 10,-1 0 1,1 0 0,-1 0 3,1 0 1,-1 0 0,0 0-8,1 0 0,-1 6 1,-1 2-19,-4 2 1,1-5 0,-5 5 0,0 0-8,-1-1 0,5-3 1,-4 6 4,2 1 1,-5 3 0,5 1 0,-2 1 0,-2-1 9,-6 1 1,0-1 26,0 1 1,0-7-1,-2-1 1,-4-2 14,-6-4 0,-3 4 1,-3-3-29,1-1 1,-1-2-1,1-2 1,-1 0-6,1 0 0,-1 0 1,1 0-1,0 0-12,-1 0 1,1 0 0,-1 0-1,1 0 3,-1 0 1,1-6 0,-1 1-1,1 1-94,-1 2 1,1-4 0,-1 0-103,1 2 1,-1 2 13,1 2 0,0 0 177,-1 0 0,8 0 0,-5 0 0,5 0 0</inkml:trace>
  <inkml:trace contextRef="#ctx0" brushRef="#br0" timeOffset="1221">367 88 7569,'-10'0'-808,"3"0"1,7-2 858,0-4 54,0 4-42,0-5 1,7 5-22,5-4 0,-2 4-15,1-4 0,1 4 0,5 2 6,1 0 0,-6 0 1,-1 0-1,3-2-13,1-4 0,3 4 0,-1-3 1,1 3-12,-1 2 1,6-2 0,1-2 0,-3-2-14,-1 2 1,3 2 0,0 2 18,-2 0 1,5 0 0,-3 0-3,-2 0 0,-7-6 0,-2 0-1,1 3 1,3 1-64,1 2 1,-5 0-206,-1 0 76,-7 0 0,4 2 95,-8 3 1,-2-1 84,-4 8 0,4 0 0,-5 5 0</inkml:trace>
  <inkml:trace contextRef="#ctx0" brushRef="#br0" timeOffset="1600">1293 542 7569,'9'2'-550,"-3"4"1,-2-4 416,2 4 1,-4-3 152,4 3 0,-4-2 0,0 6 0,1 0 1,3-1 1,0-3 0,-6 6 0,0 1-24,0 3 0,0-5 1,0 1-1,-2 2-80,-4 1 0,4 3 1,-5-1 81,-1 1 0,-2 7 0,-7 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5.424"/>
    </inkml:context>
    <inkml:brush xml:id="br0">
      <inkml:brushProperty name="width" value="0.08571" units="cm"/>
      <inkml:brushProperty name="height" value="0.08571" units="cm"/>
    </inkml:brush>
  </inkml:definitions>
  <inkml:trace contextRef="#ctx0" brushRef="#br0">1 1 7397,'9'7'-284,"-1"-5"1,-6 12 0,2-6 0,2 1 300,-2 5 0,-1 0 0,1-1 0,2-1-59,-2 1 1,-2 3 0,-2 1-67,0 1 0,0-1 108,0 1 0,0-1 0,0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4.892"/>
    </inkml:context>
    <inkml:brush xml:id="br0">
      <inkml:brushProperty name="width" value="0.08571" units="cm"/>
      <inkml:brushProperty name="height" value="0.08571" units="cm"/>
    </inkml:brush>
  </inkml:definitions>
  <inkml:trace contextRef="#ctx0" brushRef="#br0">18 88 6583,'-6'17'-228,"0"0"1,0-5 262,6 0 0,8-6-4,3 5 1,-1-7 0,2 2 7,1-4 1,-3-2 0,2 0 1,1 0 1,3 0-1,1 0 1,1 0-21,-1 0 0,1 0 1,-1 0-1,1 0 5,-1 0 1,1 0-1,-1 0 1,1 2-31,-1 4 0,0-4 0,1 3-48,-1-3 0,1 6 43,-1 4 1,-7-3 50,-4 3 1,-6 0 16,-6 5 1,2-7 0,-8-2 0,-1-3-28,-3 1 1,-1 0-1,-1-4-27,1 4 0,0-4 0,-1 4 1,1-4-23,-1-2 0,1 2 1,-1 1-1,1 3-124,-1-2 1,7-2-411,-1-2 551,0 0 0,3 0 0,1 0 0</inkml:trace>
  <inkml:trace contextRef="#ctx0" brushRef="#br0" timeOffset="274">70 53 7488,'12'-6'-246,"-1"0"0,1-6 0,5 7 146,1 1 1,-7 2-1,1 0 1,2-2 69,1-2 1,3 0-1,1 6 31,4 0 1,-9 0 0,3 0 0,-1 0-47,-1 0 1,3 0 44,-1 0 0,1 8 0,-1 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4.111"/>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008C3A"/>
    </inkml:brush>
  </inkml:definitions>
  <inkml:trace contextRef="#ctx0" brushRef="#br0">455 315 6085,'-12'-2'33,"0"-4"24,8 4 1,-3-7 37,7 3-20,0 4-83,0-14 0,2 9-13,3-5 0,5 4 0,8 8 16,-1 0 0,2 0 1,3 0-1,1 0-5,-2 0 1,-1 0 0,-3 0-1,1 0 10,-1 0 0,-5 2 0,-2 4 1,-3 6 1,5-3-1,-6 3 9,-2 1 1,-2-3-1,-2 2 1,-2 1-5,-4 3 1,-2-4 0,-6-1 0,3 3-15,-3 1 0,-1 1 0,-3-3 0,1-1-2,-1 2 1,7-5 0,-1 1 0,-2-2 56,-1-4 0,3 3-13,1-1 1,5 6-9,-6-6 1,8 1-37,-2-1 0,12-4 11,6 4 1,3-4 0,3-2 24,-1 0 1,1 0-1,-1 0 1,1 0 31,-1 0 1,1-6 0,-1 0 0,1 2-35,-1 3 0,1-5 1,-1 0-1,0 2-67,1 2 1,-1 2 0,1 0-97,-1 0 0,1 0 0,-1 0-184,1 0 323,-9 0 0,7 0 0,-6 0 0</inkml:trace>
  <inkml:trace contextRef="#ctx0" brushRef="#br0" timeOffset="263">1223 472 7569,'10'0'-599,"-3"8"1,-5-4 603,4 7 1,-4 1-88,4 6 0,-4-1-5,-2 0 1,0-5 86,0 0 0,8-1 0,1 7 0</inkml:trace>
  <inkml:trace contextRef="#ctx0" brushRef="#br1" timeOffset="17689">507 88 7569,'-16'-2'-464,"3"-2"-65,1-2 0,6 0 474,-5 6 0,5 0 45,-6 0 1,1 0 44,-7 0 1,6 0-20,1 0 1,-1 0 9,-5 0 0,5 0 0,0 0-25,-1 0 0,-3 0-9,-1 0 1,-1 6 9,1 0 0,-1 6 0,1-4 0,0 1 0,1-3 1,2 4-1,5-1 0,1 1 0,-6 0 0,5 3 1,-3-1 4,0 2 1,7 1 0,-7 3 0,0-1-7,3 1 1,-1-1 0,4 0-2,-6 1 1,5-1 0,1 1 0,4-1 8,2 1 0,-6-1 0,0 1-7,2-1 1,2 1 0,2-1 21,0 1 1,0-7 0,2 1-19,4 1 0,2 3 0,6 1 0,-5 1-9,-1-1 0,6 1 1,-5-1-1,3 1 7,0-1 0,-1-1 1,7-3-1,-1-1 7,1 2 1,-1 1-1,1 1 1,-1-3 15,0-1 0,1-2 0,-1 3 0,1-3 1,-1-2 1,1-1-1,-1-3 1,3 4-5,3 2 0,-4-6 0,7 3 0,-3-1-37,0 0 1,2 0-1,-3-4 1,1 2 15,-2 1 1,5 1 0,-3-6-1,-2 0 5,-1 0 1,3 0 0,0 0-1,-1-2 24,-3-3 1,0 1 0,3-6 0,1 2-17,-2 4 1,-1-3 0,-3-1 0,1 0-5,-1 0 0,1-3 0,-1 5 1,-1 0 0,-5-2 0,5 0 0,-7-5 0,1 1 26,-4-1 1,2 3 0,-2-2 0,-1-1-1,3-3 0,-6-7 1,4 0-1,-2 1-35,2 3 0,-4-4 0,3-1 0,-3 1 0,-2-2 1,0 3 0,0-7 0,0 0 19,0 2 0,0-6 0,0 4 0,0-2 20,0 2 0,-6-4 1,-1 4-1,-3-2-41,-4 2 1,-1-3 0,-3 9-1,1 2-76,0 1 0,-7 3 0,-1 0 0,0 1-44,0 4 0,-6 5 1,1 7-1,-3 0 36,-2 0 81,1 0 0,-9 15 0,-2 5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8.786"/>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008C3A"/>
    </inkml:brush>
  </inkml:definitions>
  <inkml:trace contextRef="#ctx0" brushRef="#br0">1485 402 7372,'-18'0'-1151,"1"2"1120,0 4 1,-1-4-1,1 4 1,-1-5 102,1-1 0,-1 0-14,1 0 1,-1 0-72,1 0-38,-1-7 0,11-3 8,7-7 1,2 7 0,11 2-1,5 2 3,3 0 1,2 1 0,-5 5 0,-1 0 41,1 0 0,-1 0 0,1 0 0,-1 0 75,0 0 1,-5 0 0,0 0-31,1 0 1,1 7 0,-2 5-40,-7 4 1,-3-5-1,-2 1 1,0 1 4,0 3 1,-2 1 0,-3 1-4,-7-1 1,-4 1-1,-1-3 1,1-1 2,5-2 0,-5-7 0,5 5 0,-3 0-1,2-1 0,-3-3-3,3 6 0,2-8 0,1 4 27,1-1 11,2-5 1,6 8 67,0-4 0,2-4-35,4 4 1,4-5 0,7-1-18,1 0 0,-1 0 0,1-1-32,-1-5 1,0 4 0,1-4 0,-1 4-45,1 2 1,-1 0 0,1 0-1,-1 0-83,1 0 1,-1 0 0,1 0-1,-1 0-311,1 0 1,-1 2 406,0 4 0,9 3 0,1 9 0</inkml:trace>
  <inkml:trace contextRef="#ctx0" brushRef="#br0" timeOffset="198">2201 699 7569,'8'10'-299,"-4"-3"-38,7-7 1,-7 2 191,2 4 1,-4-2 0,-2 8 88,0 1 1,0-3-1,0 2 11,0 1 0,-2 3 45,-4 1 0,-4 1 0,-7-1 0</inkml:trace>
  <inkml:trace contextRef="#ctx0" brushRef="#br0" timeOffset="985">2865 350 7369,'-18'0'-202,"1"0"0,-1 0 0,3-2-100,3-4 1,4 2 294,8-8 1,2 1 40,4-7 1,-2 9 0,8 1 0,1 2-21,3 0 0,3 0 1,2 6-1,3 0 5,-3 0 1,-2 0 0,-1 0-1,-1 0 37,1 0 0,-1 2-50,1 4 1,-3 4 0,-3 7-16,-6 1 1,-4-7 0,-2 1 0,0 2 6,0 1 1,-8 3 0,-4-3-1,-3-1 8,-3-3 0,1-1 1,-1 4-1,1-3 4,-1 3 1,7-5-1,-1 1 1,-1 0-9,-3 0 0,4-7 0,1 5-8,-3 0 1,1 2-8,1 7 0,-2-5 4,9-1 22,-1-7 1,8 6 0,3-6 30,7 2 1,-2 0-1,1-6-9,3 0 0,2 0 0,1 0 1,1 0-14,-1 0 1,0 0-1,1-2 1,-1-2 2,1-2 0,-1 0 1,1 6-1,-1 0-65,1 0 0,-1 0 0,1 0 0,-1 0-161,1 0 0,-1 0 0,-1 2 201,-5 4 0,12-4 0,-3 6 0</inkml:trace>
  <inkml:trace contextRef="#ctx0" brushRef="#br0" timeOffset="1191">3528 629 7569,'10'12'-230,"-4"-1"0,-4-5 1,-4 6 225,-4 1 0,4-3 0,-6 0 0,2-1-378,1 1 0,-1-4 227,6 6 155,0-1 0,0-1 0,0-2 0</inkml:trace>
  <inkml:trace contextRef="#ctx0" brushRef="#br0" timeOffset="1789">4192 402 6400,'-18'0'-58,"1"0"0,-1 0 63,1 0 0,0 0 1,-1 0-12,1 0 1,5-2 16,0-4 1,6 4 0,-3-5-4,1-1 0,4 6-57,10-4 1,4-2 0,7 2 0,1 3 31,-1 1 0,1 2 0,-1 0 0,0 0 49,1 0 0,-1 0 0,1 0-41,-1 0 1,1 5-1,-3 3 97,-3 2 0,2 2 1,-9 5-65,-1 0 1,-2 1-1,-2-1-16,0 1 1,-8-3 0,-3-1 0,-5-2-15,-1 1 1,-1-3 0,1 0-1,-1-1 13,1 1 1,-6-4 0,-1 4-5,3-3 0,2 5 1,3-4-5,4 1 0,-1-3 20,7 6 1,0-6 37,6 5 1,8-7-1,4 2-41,3-4 1,3-2-1,-1 0 1,1 0 0,-1 0 0,0 0 0,1 0 0,-1 0 0,1-2 15,-1-4 1,-5 4 0,0-4-12,1 4 1,3 2 0,1 0-92,1 0 0,-1 0 0,1 0-56,-1 0 1,0 0 0,1 0 125,-1 0 0,-7 8 0,-2 2 0</inkml:trace>
  <inkml:trace contextRef="#ctx0" brushRef="#br0" timeOffset="-833">0 454 7339,'10'0'-978,"-2"-2"1003,-8-3 0,2 3 0,2-6 0,3 2-7,3 0 0,2 0 1,5 5-1,1-3-25,-1-2 0,1 0 0,-1 6 0,1 0 17,-1 0 1,1 0-1,-1 0 1,0 0-5,1 0 0,-1 0 0,-1 2-9,-4 4 0,-5-2 0,-7 7-1,0 3 1,0-4 0,-2 1 0,-3 1 1,-7-2 0,-4 5 1,-1-5-5,-1-1 1,1 5 6,0-8 3,7 7-14,2-11 0,16 12 0,3-8 9,5-2 1,1-2 0,1 0 0,-1 1 0,1 3 1,-3 2-1,-1-4 1,-2 4 4,1 1 0,-3-3 5,2 6 1,-9-6 0,5 3 7,0-1 0,-6 6-11,4-3 1,-12-3 29,-6-2 1,-3 2 0,-3-2 6,1-3 0,-1 1 1,1 0-1,-1 2-2,1-2 1,-1-2 0,1-2 0,0 0-7,-1 0 1,1 0-1,-1 0-122,1 0 1,-1 0-103,1 0 0,7 2-327,4 4 515,4-4 0,10 5 0,2-7 0</inkml:trace>
  <inkml:trace contextRef="#ctx0" brushRef="#br0" timeOffset="-632">682 734 7569,'11'0'-227,"1"0"-219,1 0 0,-5 2 1,0 4 377,0 5 0,-6-1 0,3 2 72,-3 1 1,-2 3 0,2-1-86,4-3 81,-4 3 0,6-5 0,-8 8 0</inkml:trace>
  <inkml:trace contextRef="#ctx0" brushRef="#br1" timeOffset="15018">1433 123 7569,'-18'0'0,"1"0"0,-1 0 0,1 0-649,-1 0 498,1 0 1,-1 0 0,1 0 16,-1 0 1,1 2-1,-1 1 125,1 3 1,-1 2 0,1-2 0,0 3 17,-1 1 0,6 6 0,1-5 0,-3 5-4,-1 1 1,3 1 0,0-1-1,1 3 26,1 3 0,-4-2 0,7 8 0,-1 1-32,0-3 0,-3 6 0,3-4 0,0 4 2,0 2 0,2-2 0,4-2 0,-1-4 4,-3-2 0,0 4 0,6-5 0,0-3 3,0-2 1,0 5 0,2-1-1,2-2 2,2-1 1,5-3 0,-3 1 0,2 1-5,3 4 0,3-3 0,3 3 0,3-4-1,1-1 1,2-1 0,-4 1 0,5-1-4,1 1 0,0-7 0,4 1 1,-2 0-1,2-3 1,2 1-1,0-6 1,-2 2 3,-2-2 1,-2-3-1,5-1 1,-3 0 13,2 0 1,0-7 0,0-3-1,-4-2-2,-2 1 0,4-1 0,-3-5 0,1-1 72,4 1 0,-4-3 0,2-1 1,0-4-57,-2-2 0,4 3 1,-5-5-1,-1-2 3,0-2 0,-2-2 0,-5 0 1,-1 0-49,1 0 0,-7-5 0,-1-3 0,-2-2-20,-4-3 1,-2-1 0,-4 3 0,-4 3-6,-6 0 0,-3 8 1,-3 1-1,-1 8 13,-4 7 1,1 3 0,-7 3 0,-4 3-189,-6 2 0,2 4 0,-5 10 211,-1 6 0,6 3 0,-6 3 0</inkml:trace>
  <inkml:trace contextRef="#ctx0" brushRef="#br1" timeOffset="15715">3092 210 5854,'-6'-12'30,"-2"3"-14,-2 1 1,5-4 0,-7 6 0,-2 2 9,-1 2 1,-3 2 0,1 0 0,-1 0-28,1 0 0,-6 0 0,-1 0 0,1 0-3,-2 0 1,5 2 0,-5 2 0,2 2 23,0-2 0,-6 6 0,3 1 0,1 3-8,0-2 0,-6 5 0,4-1 1,-1 5-3,5 0 1,-2 4-1,2 1 1,1 1-11,3 4 0,7 0 1,3 0-1,1-2-4,4 2 1,2 2-1,2 2 1,0 0 13,0 0 0,0 0 0,2 0 0,2 0 29,2 0 0,7-2 0,1-2 0,5-2-20,4 2 0,3-4 0,-3 0 0,4-2 3,0-3 1,6-3 0,-4-1-1,4-3-20,2-3 1,0 1-1,2-7 1,0-2 8,-2-2 0,10-4 0,-11-2 1,3-4-2,0-1 0,-4-5 1,-2-7-1,-2-2 33,2 1 0,-5-3 1,-1 0-1,-4-2-42,-3-4 1,3-2 0,-11-2 0,1 0 8,1 0 0,-8-6 0,2-2 1,-4-1-58,-2-5 0,0 1 0,0-1 1,-2 5 18,-4 1 0,-4-2 0,-7 8 0,-1 6-20,1 4 1,-1 10 0,-1 7 0,-2 2 12,-3 4 0,1 2 1,6 2-1,-1 2-111,1 4 0,-1-2 146,1 8 0,-1-1 0,1 7 0</inkml:trace>
  <inkml:trace contextRef="#ctx0" brushRef="#br1" timeOffset="16364">4227 0 7569,'-18'0'-741,"1"0"0,-1 0 655,1 0 1,-1 0 0,1 0-1,0 0 143,-1 0 0,1 2 0,-1 2 0,1 4-28,-1 2 0,1 1 0,-1 7 0,1-1-24,-1 1 1,1 5 0,-1 2 0,1 0 15,-1 1 0,3 5 0,1-2 1,3 4-2,-3 2 1,4 0 0,1 0 0,1-1-1,4 1 1,2 6 0,2 0-1,0-2 5,0-2 0,0-3 0,0 1 0,2 0-2,4 0 1,-2-2 0,7-2 0,3-2-11,2 2 1,3-3 0,2-1 0,5-2 5,1-4 1,-4 5 0,6-3 0,0-4 2,-2-5 0,12-1 1,-4-7-1,2-2-3,0-2 1,-2-2 0,2 0 0,1-2 1,3-4 1,0-3-1,-4-9 1,2-1 18,1-5 0,1 3 0,-4-8 0,2 0 3,2 2 0,-1-10 0,-5 4 0,0-2-21,0-4 1,-8-2 0,-3 1-1,-7-5-4,-5 0 1,1-5 0,-7 3-1,-2-3-19,-2-2 1,-4 1-1,-4 5 1,-7 5 8,-9 4 1,1 2 0,-10 2 0,-4 4-169,-4 6 1,-9 3-1,-1 5 1,-5 3-124,-5 6 0,-10 4 283,5 2 0,-16 8 0,8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6.922"/>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008C3A"/>
    </inkml:brush>
  </inkml:definitions>
  <inkml:trace contextRef="#ctx0" brushRef="#br0">1293 367 6616,'-2'-10'-69,"-4"5"1,2-3 6,-7 2 0,5 0 0,-4 4 20,2-4 0,2 3-11,6-9 0,8 8 42,4-2 0,3 4 1,3 2 7,-1 0 1,1 0 0,-1 0 0,1 0 8,-1 0 0,1 0 0,-1 0 12,1 0 1,-1 6 0,-2 2-16,-3 2 0,-4-5 0,-8 7-3,0 2 1,-2-5 0,-4 3 0,-6 2 1,-3 1 0,-2 2 0,-3-1 14,-3-4 1,3 3 0,-3-5 0,4 2 33,1-1 1,1 1 0,-1 3 0,1-3 0,7 4-3,4-5 1,4-1-11,2 1 1,2-7-1,4 2 1,6-4-12,3-2 0,3 0 0,-1 0 1,1 0-9,-1 0 1,1-6 0,-1 0 0,1 3-29,-1 1 0,1 0 0,-1-2 0,0-2 0,1 2 0,-1 2-227,1 2 0,-1 0 236,1 0 0,-1 8 0,1 2 0</inkml:trace>
  <inkml:trace contextRef="#ctx0" brushRef="#br0" timeOffset="181">1939 612 6242,'0'17'-76,"0"-5"0,0-1-31,0 3 107,0 1 0,-8 11 0,-1 1 0</inkml:trace>
  <inkml:trace contextRef="#ctx0" brushRef="#br0" timeOffset="-995">18 315 6274,'0'17'44,"0"-5"14,0-1 1,0 1 32,0 6 1,8-9-45,3-3 1,5-4 0,1-2-49,1 0 0,-1 0 0,1 0 0,-1 0-7,1 0 0,-1 0 1,1 0-1,1 0 14,4 0 0,-3 0 0,3 0 14,-4 0 1,-1 6 0,-1 2-12,1 1 1,-7-3 13,1 6 1,-8-1-6,2 7 0,-4-1 0,-4-1 1,-4-4 0,2-5 1,-8-5-1,-1 2-16,-3 2 1,-1 0-1,-1-4 1,1 2-33,-1 1 1,-5 1 0,0-6-1,0 0-14,-3 0 0,7 0 1,-4 0-1,3 0-57,3 0 1,-1 0-1,1 0 1,1 2 99,5 4 0,-5-4 0,6 6 0</inkml:trace>
  <inkml:trace contextRef="#ctx0" brushRef="#br0" timeOffset="-781">35 315 7569,'18'-6'-530,"-1"0"1,1 0 450,-1 6 0,3 0 0,1-2 0,2-2 63,-1-1 1,-1-1 0,0 6 0,3 0 7,-3 0 0,-2-6 1,-1 0-1,-1 2 8,1 2 0,-1 2 0,1 0 0</inkml:trace>
  <inkml:trace contextRef="#ctx0" brushRef="#br0" timeOffset="-585">699 507 7569,'0'11'-404,"0"1"1,0 0-1,0 5 273,0 1 0,-2-1 1,-2 1 50,-2-1 1,1 1 79,5-1 0,0 0 0,0 1 0</inkml:trace>
  <inkml:trace contextRef="#ctx0" brushRef="#br1" timeOffset="15950">1328 140 7197,'-8'-10'-505,"6"1"1,-6 3 402,0-6 79,7 4 0,-15 1 19,4 7 1,-3 0 0,-3 0 1,1 0 0,-1 2 1,1 1 2,0 3 0,-1 8 1,3-2-1,1 3 0,2 3 1,3-1 0,-5 2 0,2 3-1,-1 1 0,3 2 1,0-3-1,3 1-1,3-2 0,2 4 0,2 1 1,0-1 8,0 0 1,0 0 0,0-3-1,0 1-3,0-2 1,0 5 0,0-1 0,2 0-2,4 0 0,-3 0 1,7-3-1,0 1 4,0-2 1,1 5-1,7-3 1,-3-2 17,-3-1 0,3 1 0,-3 0 0,4-3 1,1-3 0,2 5 1,3-9-1,1 3 7,-2-2 1,1 1 0,-1-5 0,4 0-22,2 0 0,-3-3 0,5-5 1,2 0 2,2 0 1,0 0 0,-2 0-1,-2 0-29,2 0 1,2-5 0,2-3-1,-2-2 47,-4-4 0,4-1 0,-6-3 0,2 1 25,0 0 0,-1-7 0,1 1 1,-6 0-25,-4-3 0,-1 1 1,-1-6-1,-1 2 17,-4-2 1,-5-2 0,-7-2-1,0 0-16,0 0 1,0-5 0,-2-3 0,-3-2-31,-7-3 1,-6 3 0,-3-2 0,-4 1-72,-2 1 1,-2 3 0,-8 9 0,-2 4-85,-2 5 0,-5 7 0,3 5 0,-2 6 5,-3 4 1,-3 2 0,-1 4 142,0 8 0,-1 7 0,1 16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6.777"/>
    </inkml:context>
    <inkml:brush xml:id="br0">
      <inkml:brushProperty name="width" value="0.08571" units="cm"/>
      <inkml:brushProperty name="height" value="0.08571" units="cm"/>
    </inkml:brush>
  </inkml:definitions>
  <inkml:trace contextRef="#ctx0" brushRef="#br0">226 71 7569,'-18'6'-1300,"1"-1"1250,-1-1 1,7 0-1,-1 0-104,-2 2 1,5 0 165,-3-6 1,0 0 107,-5 0 0,5 0 0,1 0-20,-3 0 1,4-2-24,-1-4 1,5 4-132,-6-4 1,8-4-22,-1-1 0,5 3 1,3 0 49,3 1 0,6 3 0,-4-6 0,1 2 22,5 4 0,0 0 0,-1 1 0,-1-3 8,1 2 1,3 2 0,1 2 0,1 0 1,-1 0 1,-5 0 0,0 0-4,1 0 1,1 8 0,-1 1-13,-1 1 0,-8 6 6,2-5 1,-4 5 0,-4-1-1,-2-1 0,-2-2 0,-6-1 0,5 5 0,-1-3 10,0-1 0,-6 0 0,3 5 0,-3 0-9,3 1 0,-5-3 1,4-1-1,-1-2-6,1 1 1,-3-3 0,3 0 38,-3-3 0,3 5 1,0-6 1,8 2-1,-3-4 49,-1 1-49,6 1 0,-4-6-18,12 0 0,-2 0-4,7 0 0,1 0 0,7 0-4,5 0 1,-11-2 0,5-2 0,-3-1 54,1 1 0,1 2 0,1 2-38,-1 0 0,1 0 1,-1 0-1,1-2-6,-1-4 0,1 4 0,-1-4 1,0 4-25,1 2 0,-1 0 1,1 0-71,-1 0 1,-5 0-169,0 0 1,-7 0 243,7 0 0,-8 0 0,4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7.039"/>
    </inkml:context>
    <inkml:brush xml:id="br0">
      <inkml:brushProperty name="width" value="0.08571" units="cm"/>
      <inkml:brushProperty name="height" value="0.08571" units="cm"/>
    </inkml:brush>
  </inkml:definitions>
  <inkml:trace contextRef="#ctx0" brushRef="#br0">35 1 7469,'0'9'-333,"0"-1"0,0-6 152,0 4 0,0-2 1,0 7 116,0 3 1,0 2 0,-2 1 63,-4 0 0,-3 1 0,-9-1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8.503"/>
    </inkml:context>
    <inkml:brush xml:id="br0">
      <inkml:brushProperty name="width" value="0.08571" units="cm"/>
      <inkml:brushProperty name="height" value="0.08571" units="cm"/>
    </inkml:brush>
  </inkml:definitions>
  <inkml:trace contextRef="#ctx0" brushRef="#br0">36 18 7569,'-10'-8'-615,"2"6"440,8-6 0,0 10 65,0 4 1,0 4 20,0 7 1,0 1-1,0-1-5,0 1 94,0-9 0,-8 7 0,-1-6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9.978"/>
    </inkml:context>
    <inkml:brush xml:id="br0">
      <inkml:brushProperty name="width" value="0.08571" units="cm"/>
      <inkml:brushProperty name="height" value="0.08571" units="cm"/>
    </inkml:brush>
  </inkml:definitions>
  <inkml:trace contextRef="#ctx0" brushRef="#br0">105 122 6880,'-12'0'-533,"1"-2"495,-3-3 1,5 3-1,-3-4 44,-2 4 1,5-4 0,-1-2 13,2-1 1,2 3-21,6-6 1,0 1-1,2-5-4,4 4 1,-2 3 0,8 5 0,1-2-1,3 2 1,1 2-1,1 2 1,-1 0 2,1 0 0,-1 0 0,0 0 0,1 0 15,-1 0 0,-7 2 0,-2 2 0,-2 4-28,0 1 1,-1 3-1,-5 6-13,0-1 0,0 0 0,-2 1 1,-3-3 21,-7-3 1,-2 4 0,1-5-1,1 5-1,-1 1 0,-3 1 1,-1-1-1,-1-1 9,1-5 0,-1 5 0,1-6 63,-1-1 1,7 1 196,-1-4-215,8-4 1,-2 5 0,12-7-27,6 0 1,3-5 0,3-1 0,-1 2-13,1 2 0,-1 2 0,1 0 0,-1 0-25,0 0 0,1 0 0,-1 0 0,1 0-5,-1 0 1,-5 0 0,0 0-1,1 0 20,3 0 0,1 8 0,1 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0.154"/>
    </inkml:context>
    <inkml:brush xml:id="br0">
      <inkml:brushProperty name="width" value="0.08571" units="cm"/>
      <inkml:brushProperty name="height" value="0.08571" units="cm"/>
    </inkml:brush>
  </inkml:definitions>
  <inkml:trace contextRef="#ctx0" brushRef="#br0">70 0 7115,'-9'8'-250,"-5"2"0,8 7 0,2 1 172,2-1 0,-3 1 78,-1-1 0,-8 1 0,4-1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09.464"/>
    </inkml:context>
    <inkml:brush xml:id="br0">
      <inkml:brushProperty name="width" value="0.08571" units="cm"/>
      <inkml:brushProperty name="height" value="0.08571" units="cm"/>
    </inkml:brush>
  </inkml:definitions>
  <inkml:trace contextRef="#ctx0" brushRef="#br0">53 1 6387,'-10'8'93,"5"3"-48,3 5 1,0-5 0,-2 1-31,-2 2 1,0 1 0,6 3 0,0-1 0,0 0 10,0 1 1,-6-1-1,1 1 1,1-1-18,2 1 0,2-1 0,0 1-13,0-1 0,0 1 1,0-1-10,0 1 0,0-1 0,2-1-31,4-5 0,-3 3-61,9-8 0,-8 1 1,4-3 104,-1 2 0,-5 0 0,6-6 0</inkml:trace>
  <inkml:trace contextRef="#ctx0" brushRef="#br0" timeOffset="788">525 88 7379,'-12'0'-439,"0"0"0,7 0 0,-7 0 455,-2 0 1,5 0-1,-3 0 9,-2 0 1,5 0-1,-1 2-4,2 4 0,-3-2 0,3 7-8,-2 3 0,6-4 0,-3 1 2,-1 3 0,6 1 0,-4 3-13,4-1 1,2 1 0,0-1 17,0 1 0,2-1-9,4 1 0,2-1 0,5-1 0,-1-3 1,1-1 0,1-6 1,0 3-1,-3 1 0,3 0 1,1-6 0,1 3-1,-3-1 8,-1 0 1,0 0 0,7-6 0,2 0-4,3 0 0,-1 0 0,-6 0 0,1 0-7,-1 0 1,1 0 0,-1-2-1,1-2-6,-1-2 1,1-2 0,-1 5-1,1-5-6,-1-2 1,-5 4-1,-1-3 1,1-1 10,-2 0 1,5-1 0,-3-7 0,-4 1 0,-2-1-8,-5 1 1,-1 5 0,0 0 3,0-1 0,-1 3 1,-5-1 4,-6-3 0,2 4 1,-1 1-11,-3 1 1,-1-4-1,-3 4-3,1-1 0,-1 3 0,1-4 6,-1 2 1,1-3 0,-1 5 0,1 2-70,-1 2 0,1-4 1,-1 0-1,1 3-6,0 1 0,-7 2 1,1 0-1,2 0-48,1 0 0,3 5 0,-3 3 119,-3 2 0,-4 2 0,-8 5 0</inkml:trace>
  <inkml:trace contextRef="#ctx0" brushRef="#br0" timeOffset="1355">1276 507 6029,'0'-11'70,"0"-1"0,2 8 0,3-2-34,7 4 1,-2 2 0,1 0 7,3 0 1,-4 0-69,1 0 0,-7 8 0,2 4-38,-4 3 0,-2 3 0,-2-1 0,-4 1 62,-5-1 0,-5 8 0,-1 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1.860"/>
    </inkml:context>
    <inkml:brush xml:id="br0">
      <inkml:brushProperty name="width" value="0.08571" units="cm"/>
      <inkml:brushProperty name="height" value="0.08571" units="cm"/>
    </inkml:brush>
  </inkml:definitions>
  <inkml:trace contextRef="#ctx0" brushRef="#br0">1 71 6523,'10'0'-588,"-3"2"622,-7 4 0,-2-5 24,-3 5 1,3-6 0,-4-6-15,4-5 0,2 1-54,0-2 1,2 3 0,4-3-8,5 6 1,5-1 0,3 1 0,3 2 6,1 2 0,0 2 0,-5 0 0,-1 0 22,1 0 1,-1 2 0,0 2 0,1 3-7,-1 3 1,-7-4-1,-2 6 1,-2 1 0,0 3 1,-1-5-1,-5 1 1,0 2-12,0 1 1,-7 3-1,-5-1 1,-4 1 1,-1-1 0,-1-1 0,1-3 0,0-1 2,-1 1 1,6-3 0,1 2 2,-3 1 1,-1 1-1,-1-1 1,5-1-22,5 2 0,2-7 0,0 1-21,-2 0 1,2-6 87,10 4 0,-2-4 0,8-2 4,1 0 1,3 0 0,1 0 0,1-2-4,-1-4 0,1 4 0,-1-4 0,2 4-26,5 2 1,-5 0 0,4 0 0,-3 0-37,-3 0 0,7 0 0,-1 0-107,-2 0 1,-1 0 0,-3 0 118,1 0 0,7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2.054"/>
    </inkml:context>
    <inkml:brush xml:id="br0">
      <inkml:brushProperty name="width" value="0.08571" units="cm"/>
      <inkml:brushProperty name="height" value="0.08571" units="cm"/>
    </inkml:brush>
  </inkml:definitions>
  <inkml:trace contextRef="#ctx0" brushRef="#br0">1 1 7481,'9'2'-442,"-3"3"1,-4 7-59,-2 3 500,0 3 0,0 7 0,0 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2.655"/>
    </inkml:context>
    <inkml:brush xml:id="br0">
      <inkml:brushProperty name="width" value="0.08571" units="cm"/>
      <inkml:brushProperty name="height" value="0.08571" units="cm"/>
    </inkml:brush>
  </inkml:definitions>
  <inkml:trace contextRef="#ctx0" brushRef="#br0">105 123 7357,'-7'-10'-402,"-5"4"0,2 4 0,-1 2 388,-3 0 0,4-6 1,1-1 46,1-3 0,-4 4 46,6-5 1,1 5-66,5-6 0,2 2 0,3-3-11,7 1 0,4 8 0,1-2 0,0 4 9,1 2 1,5 0 0,0 0-1,1 0 12,1 0 1,-6 0-1,5 0 1,-5 0 2,-1 0 0,-7 0 1,-1 2-1,0 4-42,-1 6 0,-5 3 0,2 3-51,-4-1 1,-4 1-1,-2 1 1,-4 3 45,-1 1 1,-3 0-1,-7-5 1,-3-1 7,-1 1 1,0-7-1,5 1 1,1-1 15,-1-1 0,1 4 0,-1-6 49,1 1 0,5-5 193,1 2-176,7-4 0,-2-2-27,12 0 1,-2 0 0,7-2-13,3-4 0,1 4 1,3-4-42,-1 4 1,1 2 0,-1 0 0,1 0-59,-1 0 1,1 0 0,-1 0-135,1 0 0,-1 0 202,0 0 0,1 8 0,-1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2.850"/>
    </inkml:context>
    <inkml:brush xml:id="br0">
      <inkml:brushProperty name="width" value="0.08571" units="cm"/>
      <inkml:brushProperty name="height" value="0.08571" units="cm"/>
    </inkml:brush>
  </inkml:definitions>
  <inkml:trace contextRef="#ctx0" brushRef="#br0">1 0 7115,'0'10'-422,"2"5"0,1-3 405,3 4 0,0-5 0,-6 1 0,0 1-12,0 3 1,0 1 0,-2-1 0,-2-2-149,-2-3 1,1-5 176,5 6 0,0-8 0,0 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3.485"/>
    </inkml:context>
    <inkml:brush xml:id="br0">
      <inkml:brushProperty name="width" value="0.08571" units="cm"/>
      <inkml:brushProperty name="height" value="0.08571" units="cm"/>
    </inkml:brush>
  </inkml:definitions>
  <inkml:trace contextRef="#ctx0" brushRef="#br0">227 52 6833,'-8'10'-368,"4"-2"1,-7-8 363,-3 0 0,-1 0 1,-3 2-14,1 4 1,-1-4 0,1 3 84,-1-3 0,1-2 0,1-2 17,5-3 0,-3 1-56,8-8 0,1 6-55,5-5 0,1 7 0,5-4-4,6 0 1,3 4-1,3-5 1,-1 1 13,1 4 1,5 2 0,0 2 0,-1 0-2,-3 0 0,-1 0 0,-1 0 76,1 0 1,-1 2-37,0 4 0,-7 3 0,-4 9 1,-4-1-1,-2 1-27,0-1 1,-2 1-1,-4-1-12,-5 1 0,-5 5 1,-1 0-1,-1-1 7,1-3 1,-7-1 0,1-1 0,2-1 3,1-5 1,3 5 0,-1-7 0,1 3 18,-1 0 1,7-8 0,1 3-2,2 1 0,-3-4-14,5 8 0,0-7 0,6 7 1,8-8-1,3 4 4,5-1 0,1-5 0,1 4 0,-1-4 20,1-2 1,-1 0 0,1 0 0,1 0 28,4 0 0,-3 0 1,3 0-1,-3-2-18,-3-4 1,0 4-1,1-3 1,-1 3-87,1 2 0,-1 0 0,1 0-506,-1 0 558,-7 0 0,-2 7 0,-8 3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0.994"/>
    </inkml:context>
    <inkml:brush xml:id="br0">
      <inkml:brushProperty name="width" value="0.08571" units="cm"/>
      <inkml:brushProperty name="height" value="0.08571" units="cm"/>
    </inkml:brush>
  </inkml:definitions>
  <inkml:trace contextRef="#ctx0" brushRef="#br0">1 70 7480,'8'-15'-368,"1"1"0,3 4 332,0 3 1,-1-1 0,9 4-1,1-2 13,2 2 1,1 2 0,-7 2-1,2 0 32,5 0 0,-11 0 0,5 0 0,-3 0-34,1 0 0,-5 2 1,-1 4 4,-2 6 0,0-2 0,-4 1 16,1 3 1,-1-5 0,-8 3 0,-3 0 4,-3-3 1,-2 7 0,-5-6 22,-1-1 1,7 1 0,-1-6-12,-2 2-15,7 0 1,1-6 0,12 0 0,3 0 1,9 0-2,-1 0 0,1 0 1,-1 2-1,1 1 0,-1 3 1,1 6-1,-1-4 1,1-1-5,-1 1 1,-1 6 0,-3-3 0,-1 3-13,1-2 0,-3 3 1,0-3 15,-2 3 1,-3 3-1,-5-1 17,0 1 1,-2-3-1,-1-1 1,-5-4-6,-2-3 0,-2 5 0,-5-6 68,0-2 0,-1 0 0,-1-1 0,-3 3-62,-1-2 0,0-2 0,5-2 1,1 0-22,-1 0 0,1-6 1,-1-2-80,1-1 0,5 5 0,1-2-89,-3 4 173,6-6 0,8-1 0,10-9 0</inkml:trace>
  <inkml:trace contextRef="#ctx0" brushRef="#br0" timeOffset="215">647 542 7260,'10'2'-234,"-4"4"1,-4 5-24,-2 5 0,0 1 257,0 1 0,-8-1 0,-2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9.020"/>
    </inkml:context>
    <inkml:brush xml:id="br0">
      <inkml:brushProperty name="width" value="0.08571" units="cm"/>
      <inkml:brushProperty name="height" value="0.08571" units="cm"/>
    </inkml:brush>
  </inkml:definitions>
  <inkml:trace contextRef="#ctx0" brushRef="#br0">0 52 7569,'10'0'-205,"-2"0"0,-8 2-56,0 4 1,0-2 0,0 8 214,0 1 0,0-3 32,0 2 1,2-3 30,3 3 1,5-4-1,8-8 1,-1 0 0,1 0 0,-1 0-7,1 0 1,-1 0 0,0 0 0,1 0-2,-1 0 0,-5 0 1,0 0-1,1 2 13,3 4 0,1-5 0,1 5-12,-1-4 0,1 6-18,-1 4 1,-5 3 11,-1 3 0,-7-1 5,2 1 0,-6-1 0,-6-1 8,-5-5 1,1 3 0,-2-8 0,-1-1-7,-3 3 0,-1-6 0,-1 4 1,1-4-6,-1-2 1,1 2-1,-1 2 1,1 2-48,-1-3 1,1-1 0,0-2-336,-1 0 375,1 0 0,-1 0 0,1 0 0</inkml:trace>
  <inkml:trace contextRef="#ctx0" brushRef="#br0" timeOffset="192">18 52 7266,'11'-5'-229,"1"-1"1,-8-2-1,4 4 1,-1-2 0,5 2 152,4 3 0,1-5 0,1 0 65,-1 2 0,0 2 0,1 2 0,-1 0-88,1 0 99,-1 0 0,9 0 0,1 0 0</inkml:trace>
  <inkml:trace contextRef="#ctx0" brushRef="#br0" timeOffset="377">577 297 7325,'9'8'-1033,"-1"-4"916,-8 7 0,0 1 1,0 5-1,0 1 108,0-1 1,0 1 0,0-1 0,0 1 8,0-1 0,0 1 0,8-1 0,2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7.893"/>
    </inkml:context>
    <inkml:brush xml:id="br0">
      <inkml:brushProperty name="width" value="0.08571" units="cm"/>
      <inkml:brushProperty name="height" value="0.08571" units="cm"/>
    </inkml:brush>
  </inkml:definitions>
  <inkml:trace contextRef="#ctx0" brushRef="#br0">18 36 7317,'-10'2'-549,"5"4"0,3-2 472,2 7 1,0 1 128,0 5 0,0-5-11,0 0 0,2-9-14,3 3 1,5 2-1,8-2-10,-1-2 1,0-2 0,1-2-1,-1 0-7,1 0 1,7 0 0,2 0 8,0 0 1,-1 0-1,-9 0 1,1 0-3,-1 0 1,0 0-1,1 0 53,-1 0 0,1 2-51,-1 3 1,-1-1-1,-4 8-45,-7 2 0,-1-7 0,0 1 25,2 0 0,0 2 25,-6 7 0,-8-5 1,-4-3-5,-3-1 1,3-2-1,1-4 1,-3 2-14,-2 2 1,-1-1 0,-1-5 0,1 0-53,0 0 1,-1 6 0,1 0 0,-1-2-43,1-2 0,-1-2 0,1 0 1,-1 0-64,1 0 1,-1 0 0,3-2 149,3-4 0,-3-4 0,5-7 0</inkml:trace>
  <inkml:trace contextRef="#ctx0" brushRef="#br0" timeOffset="209">1 36 7569,'9'0'-436,"7"-6"0,-5 0 339,5 2 0,1 2 0,1 2 0,-1 0 46,1 0 1,5-5 0,0-1 0,1 2 33,1 2 0,-6 2 1,7 0-1,-3 0-80,0 0 1,0 0 96,-5 0 0,7 0 0,2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7.488"/>
    </inkml:context>
    <inkml:brush xml:id="br0">
      <inkml:brushProperty name="width" value="0.08571" units="cm"/>
      <inkml:brushProperty name="height" value="0.08571" units="cm"/>
    </inkml:brush>
  </inkml:definitions>
  <inkml:trace contextRef="#ctx0" brushRef="#br0">1 16 6140,'0'-9'708,"0"3"-757,0 12 0,0 3 0,0 9-156,0-1 1,0 1 15,0-1 0,0 1 189,0-1 0,0 1 0,0-1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8.523"/>
    </inkml:context>
    <inkml:brush xml:id="br0">
      <inkml:brushProperty name="width" value="0.08571" units="cm"/>
      <inkml:brushProperty name="height" value="0.08571" units="cm"/>
    </inkml:brush>
  </inkml:definitions>
  <inkml:trace contextRef="#ctx0" brushRef="#br0">16 1 6834,'0'17'-22,"0"-5"0,0-1-69,0 3 1,0 1-109,0 3 0,-2-1 3,-4 1 0,4-7 196,-4 1 0,12-8 0,4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4.779"/>
    </inkml:context>
    <inkml:brush xml:id="br0">
      <inkml:brushProperty name="width" value="0.08571" units="cm"/>
      <inkml:brushProperty name="height" value="0.08571" units="cm"/>
    </inkml:brush>
  </inkml:definitions>
  <inkml:trace contextRef="#ctx0" brushRef="#br0">175 87 7404,'-17'0'-1334,"5"0"1248,1 0 1,5 0 93,-6 0 0,6 0 0,-5 0-14,-3 0 0,4-2 67,-1-3 0,7 1-34,-2-8 0,4 6-31,2-5 0,2 5 0,4-4-28,5 2 0,5 1 26,1 1 1,1 4 0,-1-4 7,1 4 0,-1 2 0,1 0 19,-1 0 1,1 0-1,-1 0-11,1 0 0,-1 2-1,1 4 1,-9-2-1,-3 7-21,-4 3 0,-2-4 1,0 1 25,0 3 1,-6 1 0,-2 3 0,-1-1-3,-5 1 0,4-1 0,-1-1 1,-3-3-14,-1-1 1,-1 0 0,3 5 0,1-1 1,-2-5 1,-1 3 0,-1-6 0,3-1 4,1 1 1,0 0 0,-5-4 29,-1 2 0,7-1 0,-1-5 5,-1 0 0,3 0-33,-2 0 59,8 8-206,-3-6 129,7 6 1,0-6 18,0 4 0,7-4 12,5 3 0,-2-3-3,1-2 1,-1 2 0,4 2 2,-3 2 0,1 0 0,5-6-6,1 0 0,-1 0 1,1 0-1,-1 0-1,1 0 1,-1 0 0,1 0 6,-1 0 1,1 0-12,-1 0 1,1 0-1,-1 0-22,0 0 0,-5 0-57,0 0 1,-6 0-96,5 0 0,-1 2-98,2 4 262,3-5 0,-5 7 0,7-8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8.023"/>
    </inkml:context>
    <inkml:brush xml:id="br0">
      <inkml:brushProperty name="width" value="0.08571" units="cm"/>
      <inkml:brushProperty name="height" value="0.08571" units="cm"/>
    </inkml:brush>
  </inkml:definitions>
  <inkml:trace contextRef="#ctx0" brushRef="#br0">1 106 7400,'11'-16'-1045,"1"4"950,-8-3 129,4 13-13,-8-6 0,0 10 0,0 4-9,0 6 1,0-3 0,0 3 12,0 2 1,0-5 8,0 3 0,2-2 1,3 1 8,7-5 0,4-4 1,1-2-22,0 0 0,3 0 0,1 0 0,3 0 0,-3 0 0,-2 0 0,-1 0 0,-1 0-10,1 0 0,-1 0 1,1 0-17,-1 0 0,1 2 1,-1 2-17,0 2 0,-5 5 1,-2-3-7,-2 2 0,-1-1 0,-3 5 3,2-2 1,0-1 16,-6 7 0,0-7 0,-2-1 37,-4-2 1,-4 4 0,-7-7-21,-1-1 0,1 4 0,0-2 0,-1-2 4,1-2 1,-1-2 0,1 0-8,-1 0 0,1 0 1,-1 0-63,1 0 1,-1 0-1,1 0-207,-1 0 1,1 0 11,-1 0 249,1 0 0,0-8 0,-1-2 0</inkml:trace>
  <inkml:trace contextRef="#ctx0" brushRef="#br0" timeOffset="204">1 106 6708,'2'-18'-114,"3"1"1,5 7 0,8 4 0,-3 2 111,-3-2 1,3 5 0,-3-7 0,3 2 5,3 0 1,-1 0 0,1 6-1,-1 0-53,1 0 1,5 0-1,0 0 1,-1 0 50,-3 0-2,-1 0 0,7-7 0,2-3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20.644"/>
    </inkml:context>
    <inkml:brush xml:id="br0">
      <inkml:brushProperty name="width" value="0.08571" units="cm"/>
      <inkml:brushProperty name="height" value="0.08571" units="cm"/>
    </inkml:brush>
  </inkml:definitions>
  <inkml:trace contextRef="#ctx0" brushRef="#br0">1 18 6321,'0'-9'512,"0"1"0,2 8-675,3 0 0,-3 2 22,4 4 1,2 3 0,-2 9-11,-2-1 0,-2 1 0,-2-1 151,0 1 0,-8-9 0,-2-1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21.373"/>
    </inkml:context>
    <inkml:brush xml:id="br0">
      <inkml:brushProperty name="width" value="0.08571" units="cm"/>
      <inkml:brushProperty name="height" value="0.08571" units="cm"/>
    </inkml:brush>
  </inkml:definitions>
  <inkml:trace contextRef="#ctx0" brushRef="#br0">18 1 6178,'0'17'19,"0"1"1,-2-1 0,-2 3-46,-2 3 1,0-9 0,6 3 68,0-1 0,2-3 0,2 1-3,2-3 0,2-7 1,-4 4-1,4-2-18,1 0 1,-3-1 0,6-3-1,1 2 6,3 2 0,3 0 0,3-6 0,1 0-61,-2 0 0,-1 0 1,-3 0-1,1 0 20,-1 0 1,0 0 0,1 0 0,-1 0 39,1 0 1,-1 0 0,1 0-28,-1 0 0,1 0 0,-1 2 14,1 4 0,-1-2 1,-1 7-1,-3 1-19,-1-2 0,-6 5 0,3-3-37,-1 3 1,-2 3 70,-6-1 1,0 1 30,0-1 1,-8-1 0,-3-3-35,-5-1 0,-1-6 0,-1 3 1,1-1-16,-1-4 0,-5 0 0,0 0 0,1 2 15,3-2 1,7-3 0,1-1-11,-3 0 0,4 0-17,-1 0 1,7-1-38,-2-5 0,4 2-53,2-8 0,2 8 0,4-2-2,5 5 1,-1 1 0,2 0 18,1 0 1,-3 0-1,0 1-6,-3 5 1,1-4 0,-4 6-76,2 0 155,0-6 0,-6 5 0,0-7 0</inkml:trace>
  <inkml:trace contextRef="#ctx0" brushRef="#br0" timeOffset="367">123 141 7569,'0'-10'-544,"0"-6"1,7 13 564,5-9 0,-2 8 1,1-2 9,3 4 0,-4 2 1,1 0-30,3 0 1,2 0-1,1 0 1,2 0 8,5 0 1,-5 0 0,6 0 0,-1 0 2,-1 0 1,2-2-1,-2-2 1,5-1 29,-1 1 1,4-4-1,-6 2 1,2 0-6,4-1 1,-4 5 0,1-6-60,-3 0 38,-2 6 0,0-8 0,1 7 0,-3-3 5,-2 2 1,-7 2-218,0 2 1,-7 0-6,7 0 1,-10 2 198,-2 4 0,-8 3 0,-9 9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9.660"/>
    </inkml:context>
    <inkml:brush xml:id="br0">
      <inkml:brushProperty name="width" value="0.08571" units="cm"/>
      <inkml:brushProperty name="height" value="0.08571" units="cm"/>
    </inkml:brush>
  </inkml:definitions>
  <inkml:trace contextRef="#ctx0" brushRef="#br0">18 193 7266,'-9'-8'-1515,"1"-2"1541,8-7 1,0-1 69,0 1 1,0-1 279,0 1-326,0-1-25,0 9 0,0 3 16,0 12 1,0 3-1,0 9-106,0-1 1,0-5 0,0 0 56,0 1 0,0 3 29,0 1 1,8-1 47,3-5 0,5-1 1,1-6-50,1 2 0,-1 0 0,1-6 1,1 0-23,4 0 0,-9 0 0,3 0 0,-1 2 5,-1 3 1,3-1 2,-1 8 1,-1 0-6,-5 5 0,3 0 1,-8 1-3,-2-1 1,-2-5 0,-2 0-2,0 1 0,-8 1 1,-2-1-1,1-1 0,-7-8 0,4 4-7,-3 0 0,-3-7 1,1 5-1,-1-4-44,1-2 0,0 0 0,-1 0 1,1 0-198,-1 0 1,1-2 249,-1-4 0,1-3 0,-1-9 0</inkml:trace>
  <inkml:trace contextRef="#ctx0" brushRef="#br0" timeOffset="193">71 88 7310,'0'-18'0,"0"1"-73,0 0 1,7 5 0,5 2 0,4 2-30,1 5 1,8 1 0,2 2 0,3 2 101,-1 3 0,0-3 0,6 6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5:06:42.806"/>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E71224"/>
    </inkml:brush>
  </inkml:definitions>
  <inkml:trace contextRef="#ctx0" brushRef="#br0">908 5257 6445,'10'10'-307,"-2"-2"1,-6-8 308,3 0 0,-1 6 9,8-1 0,-8 3 1,4-4-7,-1 2 1,3 6-1,6-5 3,-5 3 1,5-6 0,-5 4-2,5-1 1,-4-5 0,-1 4 0,3-4 1,1-2 1,-3 0 0,0 0 0,1 0-7,3 0 1,3 0-1,2 0 1,3 0-4,-3 0 1,0-2-1,1-2 1,1-4 5,-2-1 1,-1 5-1,-3-4 1,1 0 1,-1 5 0,1-7 7,-1 2 0,-5-6 1,-1 5-8,3-1 0,-4-4 1,1 7-1,3-1-6,1 0 1,3-5 0,-1 1 0,1-2 0,-1 3 1,1-5-1,1 3 1,2-7 2,3-3 0,7-2 1,-4 3-1,0-3-1,-4-2 0,3 6 0,-1-5 1,0 3-1,0 0 0,-1 0 0,-7 5 0,1 1 1,-1-1 1,0 1 0,1-3 0,-1-1-14,1-2 0,5-1 1,0 7-1,-1-3 9,-3-3 0,4 4 0,1-6 0,-3 1 5,-1 1 1,-1 0 0,2 3 0,3-1 5,-3-2 1,-2-3-1,-1 5 1,1-2-1,4 1 1,-3-3 0,3 0 0,-3 0-7,-3 0 0,0 1 0,1 5 0,-1-2-3,1-3 1,5-1 0,2 4 0,1-3-9,-1 3 1,0-4 0,-4 0 0,5-1 0,1 1 1,-6 2 0,2 3-1,-1-1 1,1-2 0,-4-6 0,5 5 0,-3 1 1,2-2 0,-3 6 1,3-7-1,-4 3 0,-1 0 1,5-1 0,1 7 0,-3 0 0,-2-1 0,3 1 0,-1-1 0,-2-1 0,3-5 0,-1 5 0,-3-4 0,-1 3 0,0 3 0,1-1 0,-3 1 0,-1-1 0,-2 1 0,-1-6 0,7-1 0,-1 3 0,1 2 0,-1-5 0,3 1 0,-1 2 0,-2 1 0,11-3 0,-11 0 0,2 1 0,1 3 0,-3-2 0,1 1 0,1 3 0,5-5 0,-5 11 0,4-7 0,-3 3 0,-3-1 0,2 5 0,3-1 0,-1-2 0,-5-1 0,1 3 0,-5 1 0,3-3 0,3-1 0,-3-3 0,-1 3 0,-2 3 0,-7-4 0,7 5 0,2-5 0,1-1 0,3-1 0,-1 1 0,-1-1 0,-5 1 0,5 5 0,-5 1 0,5-3 0,1-1 0,-5-1 0,0 2 0,1 3-1,3-3 0,1-1 0,1-3-1,-1 1 1,1 5-1,-1 2 1,1 1-5,-1-1 1,0 4 0,1-5 0,-1-1-2,1 2 0,-1-3 0,1 5 0,-1-2-4,1-3 0,-1 3 1,1-2 6,-1-1 0,1 3 1,-1 0-1,0 0 8,1 1 0,-1 3 0,1-4 0,1 3 0,5 3 0,-5-4 0,4 2 0,-3 2-10,-3 2 0,1 2 1,-1 0 0,1 0 1,-1 0 0,0 0-1,1 0-1,-1 0 1,1 0-1,-1 0 1,1 0 5,-1 0 0,7 0 1,-1 0-1,-2 2 0,-1 4 1,3-4-1,2 6 1,0-2-4,1-1 1,3 3 0,-4-4 0,0 4-1,0 1 0,4-3 0,-5 6 1,-3 0-4,-2-3 1,-1 7 0,-1-5-1,1 3 3,-1-2 1,1 3 0,-1-3 0,1 3 3,-1 3 0,1-1 0,-1 1 0,1-1 0,-1 1 0,0-1 0,3 1 0,1 1-1,3 4 0,1-3 0,-4 3 0,2-4 1,-1-1 0,-3-1 0,1 3 0,1 1-1,2 2 0,0 1 0,-5-5 0,-1 2 0,1 3 0,-3 1 0,1-4 0,-3 3 0,1-3 0,5 4 0,-7-2 0,4-1 0,1-3 0,4 4 0,1 1 0,-3-3 0,3-2 0,-1 1 0,-2 1 0,3 2 0,1-1 0,2-3 0,-4-1 0,5-1 0,1 1 0,-4 5 0,4 0 0,0-1 0,1-3 0,-5-2 0,4 3 0,-2 1 0,-3 2 1,3 1 0,-2-7-1,0 1 2,3-1 0,-7 6 0,4 1 0,-1-3-2,1-2 0,-4 5 1,5-1-1,-3-2 0,2-1 0,-3 3 1,5 2-1,-2 0-1,1 1 1,-1-1 0,-6-4-1,1 5 0,-1 1 1,1-4 0,-1 6 0,1 0 0,-1-2 0,1 6 0,-1-4 0,0 2 0,1-1 0,-1 1 0,1-6 0,-1 0 0,1 0 0,-1-1 1,3-5-1,1 2 1,2 3 0,3-1 1,-5-6-1,4 3 5,2 3 1,0-4 0,4 7 0,-1-3 1,1 0 0,-4 3 0,0-5 0,0 4-2,0 2 0,-3-3 1,5 3-1,0-2 9,-2-4 0,0 5 1,-6-3-1,5-2 9,1-1 0,0 3 1,4 0-1,-2-2-2,2-1 1,0-3 0,0 3 0,-2 1-15,2 2 0,2 1 0,2-7 0,0 3-2,0 3 0,0-4 1,0 4-1,0-1-12,0 1 0,0-3 0,0 3 0,0-4 4,0-1 0,0 5 0,0 0 0,-2-1 2,-4-3 0,9-2 0,-3-1 0,2-2 14,0-3 1,-2-1-1,0 4 1,0-5-3,0-1 1,0 4 0,0-5-1,0 1-8,0 0 1,-1 4 0,1-7-1,0 1 12,0 2 1,0-6 0,0 4 0,2-4-3,4-2 1,-4 0-1,5 0 1,-1 0 13,0 0 1,5-6 0,-3 0 0,0 0-24,-1-2 1,5 5 0,-6-7 0,-2 2-15,-3 4 1,-3 0 0,-2 0-1,-3-1-29,-3 1 0,-2 2 0,-5 2 0,-1 0-102,1 0 0,-7 2 1,-1 4 41,-2 5 0,-6 5 0,-14 3 98,-11 4 0,-8-3 0,-4 5 0</inkml:trace>
  <inkml:trace contextRef="#ctx0" brushRef="#br0" timeOffset="2967">681 6270 7569,'18'0'-488,"-1"0"1,1 0 487,-1 0 0,-5 0 0,-1 0 0,3 0 0,1 0 0,3 0 0,-3-2 0,-1-2 0,-2-1 0,-1-1 0,7 6 0,-1-2-53,1-4 1,-1 4-1,1-4 1,-1 4-105,0 2 1,1 0 0,-1 0-1,1-2 162,-1-3 0,1 3 0,1-4 0,3 4 6,1 2 0,0-6 1,-5 0-1,1 2 0,4 2 0,-1-3 0,5-1 1,0 2-7,0 2 1,-4 2-1,5 0 1,-1 0-5,0 0 0,2-6 1,4 0-1,-2 2 2,-2 2 1,0 2 0,6 0 0,0 0-11,0 0 1,0 0-1,0 0 1,0 0 5,0 0 1,0 0 0,2-2 0,1-1 4,3-3 0,0 0 0,-6 4 0,0-2 5,0-2 0,0-1 1,0 3-1,-1-2-6,1 2 1,0 2-1,0 2 1,0 0 0,0 0 1,0 0 0,0 0 0,0 0-3,0 0 1,6 0 0,-1 0 0,-1 0-4,-2 0 1,4 0 0,1 0 0,1 0 9,0 0 1,0 0 0,-5 0-1,5-2-7,2-4 0,-5 4 0,7-3 0,0 3-1,-3 2 0,7 0 0,-7 0 0,3 0-2,-1 0 1,-1 0-1,2 0 1,-5 0-1,1 0 0,-6 0 1,4 0-1,-5 0-1,-1 0 1,6 0 0,0 0 0,-2 0 0,-2 0 1,-3 0 0,3-2 0,4-2 8,6-2 0,-1-2 0,5 4 1,1-2-6,-3 3 0,3 1 1,-7 2-1,1 0-4,1 0 1,-3 0 0,3 0 0,-6 0-1,-4 0 1,3 0-1,1 0 1,-2 0 0,-2 0 0,0 0 0,3 0 0,5 0 4,0 0 0,3 0 1,-5 0-1,1 0 1,5 0 1,0 0-1,-1 0 1,-3 0-2,-3 0 0,7 0 1,-5 0-1,3 0 3,0 0 0,-3 0 0,5 0 0,-3 0 2,3 0 0,-6 0 0,-1 0 1,-1 0 6,0 0 0,1 0 0,-3 0 0,2 0-5,-2 0 0,-2 0 0,0 0 0,1 0-8,3 0 0,0 0 0,-4 0 0,2 2-6,1 3 1,7-3 0,-4 4 0,-1-4 4,1-2 0,3 0 0,-3 0 0,0 0-9,0 0 1,3 0 0,-5 0-1,-2 2 6,-2 4 0,-3-4 0,1 4 0,0-4 0,0-2 1,0 0 0,0 0 0,0 0 0,0 0 0,0 0 0,0 0 0,-2 0 0,-4 0 0,4 0 0,-4 0 0,4 0 0,2 0 0,0 0 0,0 2 0,2 1-5,3 3 0,-3 0 0,6-6 0,-2 0-3,-1 0 1,7 0 0,-4 0-1,-1 0 5,1 0 0,-2 0 0,-6 0 1,-2 0 2,-4 0 0,4 0 0,-4 0 0,2 0-1,-2 0 1,-2 0 0,-5 0 0,3 0 1,2 0 1,-4 0-1,5 0 1,-3 0-2,-4 0 1,4 0 0,-1 0 0,-1 0-1,2 0 0,-4 0 1,7-2-1,-3-2 0,-4-2 0,6 1 0,1 5 0,1 0 0,0 0 0,-2 0 0,4 0 0,-2 0 0,2 0 0,0 0 0,0 0 0,-4 0 0,-1 0 0,3 0 0,-4 0 0,0 0 0,0 0 1,4 0-1,-5 0 1,-1 0-1,2 0 0,-3 0 1,5 0-1,0 0 0,0 0 0,-4 0 0,5 0 1,-1 0-1,0 0 0,-6 0 0,4 0 0,-1 0 0,-1 0 0,0 0 0,-5 0 0,-1 0-1,1 0 1,-1 0 0,1 0 0,-1 0 0,1 0 0,-7 0 0,1 0 0,1 0 0,3 0 0,-4 0 0,-1 0 0,3 0 0,1 0 0,3 0 1,-1 0 0,-5 0 0,0 0 2,1 0 1,3-2-2,1-4 1,1 4 1,-1-4 0,1 4 9,-1 2 0,0 0 0,1 0 0,-3-2 1,-1-2-4,-2-2 0,-1 1 50,7 5-45,-8 0-155,5 0 44,-13 0 0,4 0 55,-12 0 0,-10 5 0,-9 1 41,-2-2 0,-2-2 0,-6-2 0</inkml:trace>
  <inkml:trace contextRef="#ctx0" brushRef="#br0" timeOffset="7988">1380 5310 6016,'-18'-10'-122,"7"2"140,-1 8 1,6 0 4,-6 0 0,7 0-14,-7 0 1,6 0-12,-5 0 0,-1 8 1,-6 2 4,1-1 0,5 5 0,3-6 0,-1-1-7,0 1 0,4 4 0,-5-6 0,-1 0 2,2 1 1,-3-3 0,5 6 2,-2-2 0,-1 3 1,-7-3 0,1 2 0,5-6 0,1 3-2,-3 1 1,-2-6 0,1 6-2,3 0 0,-3-4 0,3 5 1,-3-1 1,-3 4 0,1-5-2,-1 3 0,3-4 1,1 4-1,2-1 0,-1 1 1,-3-6-1,-1 4 1,-1-3 8,1 1 1,5 0 0,1-6 0,-3 2 6,-1 4 0,3-4 0,0 4-11,-1-4 1,-1 0-1,0 1 1,3 3-5,-3-2 1,5-2 0,-3-2-1,-2 2 4,-1 4 0,-3-4 0,1 4-14,-1-4 0,1 3 0,-1 1 8,1-2 1,0-2 23,-1-2 0,6 0-13,1 0 0,5 0-18,-6 0 0,7 0-13,-7 0 0,6 0 20,-6 0 0,7 0 1,-7 0-3,-2 0 1,7 2-1,-1 2-1,0 2 1,4-1 0,-5-3 4,1 4 0,-6-4-1,3 4 1,1-2 0,-2 2 1,8-4 1,-3 5-133,7-7-18,0 0 123,0 8 26,0-6 0,0 6 0,0-8 0</inkml:trace>
  <inkml:trace contextRef="#ctx0" brushRef="#br0" timeOffset="15182">12871 5642 6551,'10'-2'-285,"-4"-4"0,-2 4 293,1-4 0,-1 4 1,8 2 7,2 0 1,-5 0-1,3 0 21,1 0 0,-3-6 1,2 0-19,1 3 0,3 1 0,-1 0 1,-1-2-4,-2-2 0,-1 0 1,7 6-8,-1 0 0,-1-2 0,-3-2 0,-1-2 0,2 3 0,1-1 0,3 0-5,-1-2 0,0-2 0,1 4 0,-1-1-5,1 1 0,-1-4 1,1 0-1,-1 0 1,1 1 1,-1-5 0,1 4 0,-1 0 15,1 1 0,-1-7 1,1 4 10,-1 1 0,-2-7 1,-1 6-1,-2-1-8,1-1 1,5 2 0,3-3-1,2 1 2,-1-1 0,-1 3 0,0-2 0,3-1-27,-3-3 0,4 1 0,-1 1 0,-1 2-3,2-1 0,-6-3 0,5-1 1,-3 1 7,2 5 1,-3-5 0,5 5-1,-2-5-3,1-1 0,5-1 0,-6 1 0,-2-1 11,-1 1 1,3-1-1,0 1 1,-1-1-6,-3 1 0,-1-1 1,-1 1-1,0-1 6,1 1 1,-1 0 0,1-1 0,-1 3-1,1 3 1,5-9 0,0 3 0,-1-1-11,-3-1 1,1 3-1,1-3 1,2-1-3,-2-2 1,5 0 0,-3 5 0,-2 1 1,-1-1 1,-3 1 0,1-1 0,-1 1-1,1-1 1,-1 1 0,1-1 0,-1 1 1,0 1 0,-1 3 0,-2 1 0,-3-1 0,1-1 1,5 0-1,1 3-7,-1-3 1,1-1-1,-1-3 1,1 1-10,-1-1 1,-5 1-1,-1-1 1,1 1 15,-2-1 1,5 1 0,-3-1 1,3 1 1,3 0 0,-3-1-1,-1 1 8,-2-1 0,-1 3 0,7 1 0,-1 2-4,1-1 0,-1-3 1,1 1-1,-1 1-7,1 3 0,-1-1 1,2-6-1,3 1-11,1-1 0,-2 7 1,-7-1-1,-2 1 6,1 1 1,1-6 0,-1 7-1,-3-3 3,-2 0 1,5 1-1,-1-5 3,4 5 0,-1-5 1,-1 6-1,-3-1 0,3-1 1,7 0-1,3-5 1,-3 1 3,-2 5 0,-1-5 0,-1 7 0,1-3-4,-1 0 1,1 1 0,-1-5 0,-1 2-2,-5 3 1,5 1 0,-5-3 4,5 1 1,1 0-1,1-3 1,-3 1-1,-3 3 0,2 5 0,-7-6 0,3 0-3,4 3 0,1-7 1,3 5-2,-1-5 1,1 0 0,-1 3 0,1 1-5,-1-1 1,2-3 0,3-1 1,1-1 0,0 3 1,-5 1 1,-1 2 0,1 1 0,-1-5 0,1 3 2,-1 1 1,1 6 0,-1-5 0,0-1-2,1 2 1,-1-5 0,1 5 0,1-2-2,5 1 1,-5 1 0,4-4 0,-3 3-2,-3-3 1,1 1 0,-1-1 0,-1 2-1,-5-1 1,5 3 0,-7-1-1,3-1 0,0 2 1,-3-5 0,5 5 0,-2-2-1,1 1 1,-3-1 0,2-4 0,1 3-1,3 1 0,7 1 1,0-7-1,1 1-11,1-1 1,-6 7 0,6-1 0,-1-2-2,-1-1 1,0-1-1,-5 3 1,-1 1 8,1-2 0,-1 5 0,1-3 0,1 1-3,4 1 1,-3-4 0,3 6-1,-2 1 8,3-1 1,-5-4 0,6 5 0,-2-1 1,1 0 1,-1 0 0,-5 4 0,-1-3-3,0-3 1,7 6-1,-1-2 1,-2 2-2,-1-2 1,-3 5-1,3-5 1,1 2-1,2-2 0,3 4 1,-5-4-1,4 4 0,2 2 0,-5 0 0,3 0 0,-2 0 0,0 0 0,3 0 0,-5 0 0,2 0 0,-1 0 0,-1 0 0,0 0 0,5 0 0,1 0 0,-6 0 0,4 0 0,0 0 0,5 0 0,-3 2 0,0 2 0,0 2 0,0-2 0,0 0 0,4 0 0,-3 1 0,-3-1 0,4 4 0,-4 0 0,2 0-3,4-1 1,2 5-1,0-4 1,-2 1-3,-1 5 0,-1-4 0,4 1 1,-2 1 0,-2-2 0,-6 5 1,6-5-1,0 2 3,-2-1 1,4 1 0,-5 3 0,-1-1 0,0-2 1,6-3-1,-4 5 1,2-2-2,1 1 0,-3 1 0,4-1 1,-2-1-1,2 2 1,2-1 0,2 1-1,-2-3 1,-4 3 0,4 0 0,-4-1 0,2-1-1,-2 1 1,4 3 0,-6 1 0,2-1 0,1-5 1,-3 5-1,4-2 1,-4 5-1,-2 4 0,4 1 1,-3-7-1,1 2-2,4 5 0,-4-5 0,0 4 0,0-3 0,0-3 1,1 7 0,3-1 0,-2-2 0,2-1 1,2-3 0,2 1 0,-2-1 0,-4 0 0,4 1 0,-4 1 0,4 3 0,2 1 0,0 0 1,-2-5-1,-2-1 0,-2 1 1,0-1-1,6 1 1,0-1-1,0 1 0,0-1 0,0 2 0,0 3 0,-1 1 0,-1 0 0,-1-5 0,-3-1 0,2 1 0,0 5 0,0 0 0,-4-1 0,-2-3 0,4 4 0,-3 1 0,-1-3 0,0-2 0,4 1 0,-4 1 0,2 2 0,5-1 0,-5-3 0,2-1 0,0-1 0,-2 1 0,6-3 0,-6-1 0,2-3 0,0 3 0,-7 1 0,3 3 0,-2-3 0,1-3 0,1 4 0,-4-5 0,2 5 2,-1 1 0,-3-1 0,-1-3 0,1-1 4,4 1 1,-3 3 0,5 0 0,-2-3-1,1-1 1,7-1 0,-4 7 0,2-3 5,0-3 1,-8 4-1,3-5-6,-5 5 1,0-5 0,3-1 0,1 0 4,-2-1 0,-1 3 0,-3 4 0,1-3-5,-1-1 1,1-6-1,-1 5-2,1 3 1,-1-4 0,0-1 0,1 1-4,-1 0 1,7-1 0,-1 5 0,0-4-2,3-3 0,-7 7 0,6-4 0,-2 1 1,1-1 6,-3-2 1,-2 4-1,-1-5 1,-1 3-4,1 4 1,-1-7 0,1 1 8,-1 0 0,1-4-6,-1 7 1,-1-5-1,-3 4 1,-1 0-9,2-1 0,-5-5 0,3 2-6,1-4 1,-3 0 10,2 4 1,-1-4 0,5 5 0,-2-1 23,-3 0 1,-5 0 0,6-6-15,1 0 1,-3 6 0,2 0 3,1-3 1,3-1 0,1-2 0,1 0 0,-1 0-2,1 0 1,-1 0-1,0 0 1,1 0-7,-1 0 0,1 0 0,-1 0 1,1 0-38,-1 0 1,-5 0 0,0 0-72,1 0 1,3 0 0,1 0-110,1 0 0,-1 2 0,0 2 84,1 2 1,-6 6 121,-1-7 0,9 1 0,7-6 0</inkml:trace>
  <inkml:trace contextRef="#ctx0" brushRef="#br0" timeOffset="18006">12819 6131 7569,'11'5'-567,"1"1"1,-2-2 0,3-8 562,-1-2 0,0-1 1,5 3-1,1-2 20,-1 2 1,-5 0 0,-1 0-1,3-2 0,1 3 1,-3-5-1,0 2 1,1 2 8,3 2 1,1-4-1,1 0-15,-1 3 0,1-1 0,-1 0 0,1-2-12,-1 2 0,-5 2 1,-1 2 10,3 0 0,1 0 0,3 0 1,-1 0-4,1 0 0,1-2 0,3-2 0,3-1 4,2 1 0,2-4 0,6 2 0,0 0-9,0-2 0,0 5 0,0-7 1,0 2-5,0 4 0,5-3 0,1 1 0,-2 2-3,-2 2 1,-2 2 0,-2-2 0,-2-2 1,-2-2 1,-8 0 0,4 6 0,-1 0 1,-1 0 0,2 0 1,-3 0-1,3-2 10,2-3 0,-4 1 0,6-6 0,2 0-4,2 1 1,2 3-1,0-4 1,2 0 8,4 1 0,-4 3 0,5-4 0,-1 0-10,0 1 1,0 3-1,-6-4 1,0 3 8,-1 3 0,-4-4 0,-1 2 0,0 2-7,-2 2 0,4 2 1,-6-2-1,0-2-5,1-1 0,5-1 0,-2 6 0,4-2 1,2-4 0,0 4 0,2-4 1,1 4-4,3 2 1,0-6 0,-4 1-1,2 1-1,1 2 1,1 0 0,-6-2 0,2-2 1,4 2 0,-5 2 1,5 0 27,-4-3-27,-2 3 1,0-6 0,2 8-1,2-2 5,1-4 1,1 4 0,-6-4 0,0 2 3,0-1 0,0 3 0,2-4 0,0 2-7,-3-2 0,5 4 0,-10-5 0,4 1-3,2 0 1,0-2 0,0 4-1,0-2 14,0 3 1,0-5 0,0 2 0,0 0-7,0-2 1,0 4 0,0-5 0,0 1 33,-1 4 1,7-4 0,0 3 0,0-1-33,1-2 0,-5 6 1,6-6-1,-2 2-9,-1 1 0,7-3 0,-4 4 0,-1-2-7,1 2 0,4 2 1,-5 2-1,1 0-8,0 0 0,-3-5 0,-5-1 0,0 2 3,0 2 0,0 2 0,0 0 0,-2 0 5,-4 0 0,4 0 0,-4 0 1,4 0 5,2 0 1,0-6 0,2 0-1,2 0 2,2-1 1,5 5-1,-5-4 1,0 2-1,1-2 0,-5 4 0,6-6 0,-2 3 1,-1-1 1,1 0 0,-6 6 0,0-2-3,0-4 0,0 4 0,0-4 0,0 3 0,0-3 0,0 4 0,0-4 0,-1 4 0,1 2 0,6-6 0,0 0 0,-2 3 0,-2 1 0,3-4 0,1 0 0,-2 2 0,-2 2 0,-2 2 0,0 0 0,0 0 0,-1 0 0,-4 0 0,-1-2 0,2-2-1,2-1 1,-4-1-1,0 6 1,0 0-1,-2 0 1,0-2 0,-5-2 0,3-2 2,2 2 1,-4 2-1,6 2 1,1 0 5,-3 0 1,0-2 0,-4-2 0,4-1-8,1 1 1,5 2-1,-4 2 1,4 0-2,2 0 0,-6 0 0,0-2 0,0-2 0,-2-2 1,6 0-1,-6 6 1,2 0-2,0 0 0,-1 0 0,3 0 0,-4 0 0,-2 0 1,4 0 0,-4 0 0,3 0-4,3 0 1,-4 0 0,2 0 0,0 0 1,-2 0 1,0 0-1,-3 0 1,3 0 1,0 0 0,4 0 0,-6 0 1,0 0 0,1 0 0,5 0 1,-2 0-1,2 0 5,-2 0 1,2 0 0,-6 0 0,2 0 3,4 0 0,-5 0 0,-1 0 1,-2 0-5,0 0 0,7 0 0,-7 0 0,-2 0-4,-1 0 1,-3 0-1,2 0 1,3 0 0,1 0 0,0 0 1,-5 0-1,-1 0-7,1 0 1,5 0-1,0 0 1,-1 0 0,-3 0 1,4 0 0,1 0 0,-3 0 2,-2 0 1,1 0 0,1 0 0,2 0 7,-1 0 1,3 0-1,-2 0 1,-1 0-7,-3 0 0,4 0 0,1 2 1,-3 2-3,-2 2 1,-1 0-1,-1-6 1,1 0-3,-1 0 0,1 2 1,-1 2-3,1 1 0,-1 1 1,1-6 2,-1 0 0,-5 0 0,-1 0 1,3 0-1,1 0 1,3 6 0,-1 0-28,1-2 1,-1-2-1,1-2 1,-1 2 24,1 3 0,-1-3 1,1 4 3,-1-4 1,1-2 0,-1 0-1,0 0 1,1 0 0,-1 6 1,1 0 0,-1-2 0,1-2 1,-1 0-3,1 3 0,-7-3 0,1 4 2,2-4 0,1-2 1,3 0 10,-1 0 1,0 0 0,1 2 0,-1 2-3,1 2 1,-1 0 0,1-6-13,-1 0 0,7 0 5,-1 0 0,0 0 1,-7 1-1,-3 3 0,-1 2-5,1-2 0,-3-2 0,2-2 0,1 0 16,3 0 0,1 0 0,1 0-6,-1 0 0,1 0 0,-1 0-7,1 0 0,-1 0 0,1 0-1,-1 0 1,1 0 0,-1 0 26,0 0 0,-5 0 11,0 0 0,-1 0-30,7 0 1,-6 0-9,-1 0 1,-5 0 0,6 0-4,1 0 1,-3-6-1,2 0-6,1 2 1,3 3 0,1 1 5,1 0 0,-1 0 6,1 0 0,-7-6-3,1 0 0,-6 0-295,5 6-6,-7 0 1,4 2 298,-8 4 0,-8-4 0,-2 6 0</inkml:trace>
  <inkml:trace contextRef="#ctx0" brushRef="#br0" timeOffset="42723">3668 5746 6842,'9'-7'-989,"-1"-3"970,-8 0 8,0 2 1,0 8 58,0 0-37,0 8 0,0-4 4,0 8 0,0-1-6,0 7 1,0-1 0,0 1 4,0-1 0,0 1 0,0-1 0,0 1-5,0-1 1,0 0 0,0 1 0,0-1-2,0 1 0,0-6 0,0-1 1,0 3 0,0 1 0,0 3 1,0-1-1,0 1-15,0-1 1,6-5 0,0-1 0,-2 3 10,-3 2 0,-1 1 0,0 0 0,0 1-2,0-1 1,0 1-1,0-1 1,0 1 11,0-1 0,0 1 0,0-1 4,0 1 1,0-1-1,0 1-9,0-1 0,0 0 4,0 1 1,0-1 1,0 1 0,0-7-7,0 1 0,0-6 10,0 6 69,0-9 89,0 5-82,0-8-487,0 0 257,0 8 1,0-4 0,-1 6 134,-5-3 0,-4 7 0,-7-4 0</inkml:trace>
  <inkml:trace contextRef="#ctx0" brushRef="#br0" timeOffset="44319">2305 7126 7569,'0'-12'-682,"0"1"0,0 5 592,0-6 0,2 8 90,4-1 0,-2 3-4,8 2 0,-7 0-4,7 0 0,-6 5 1,4 3 16,-3 2 0,-1 1 0,-6 7 1,2-1-8,4 1 0,-4-1 0,4 1 0,-4-1 1,-2 1 1,0 5 0,0 0 0,0-1 0,0-3 1,0-1-1,0-1 1,-2 0-33,-4 1 1,4-1 0,-6 1 0,2-1-40,1 1 1,-3-1 66,2 1 0,-4-9 0,-7-1 0</inkml:trace>
  <inkml:trace contextRef="#ctx0" brushRef="#br0" timeOffset="45449">2288 7126 5856,'2'-10'29,"4"4"0,-3 4-31,9 2 1,-6 0 8,6 0 1,-9 2-1,5 2 17,0 2 0,-4 0-14,8-6 0,-7 6 1,5 2-5,-2 1 1,5-3-1,-1 6-3,4 1 0,-1-3 0,-1 0 0,-5-1 1,-1 1 0,6 0 1,-3 3 0,5-1 1,1 0 0,1 3-2,-1-3 1,-5 3-6,0-3 0,-3-2 7,3 1 0,-2-5 105,-5 6-34,-3-8 1,6 2-48,-8-12 1,0 2-15,0-8 0,2 2 0,2-3 0,2 1-25,-2-1 1,-2 3 0,-2-2-14,0-1 0,0-3 1,2-1 13,3-1 1,-1 1 0,6-1-5,-2 1 0,5-1-32,-1 1 0,-2-1 27,1 1 0,-7 5 12,2 1 0,2-1 8,-2-5 0,1 5-5,-1 0 1,-2 3-9,8-3 7,-8-4 0,5 15 1,-5-7 9,2 0-27,0 6 1,-6-4 22,0 12 1,0 4-1,0 7 10,0 1 1,0-7 0,0 1 0,0 2-2,0 1 0,2 3 0,2-1 1,1 0-3,-1 1 0,-2-1 0,0 1 0,2-1-11,2 1 1,2-1-1,-4 1-18,1-1 0,3 1 0,-4-1 0,2 1-38,-2-1 1,-2-5 0,0-1 0,1 3-32,3 1 1,0-3 87,-6 0 0,0-8 0,0 3 0</inkml:trace>
  <inkml:trace contextRef="#ctx0" brushRef="#br0" timeOffset="45994">3109 7301 6189,'9'-8'8,"-3"-4"1,-4 2 0,0 1-20,4 1 1,-4 0 0,6 2 22,-1-5 1,-5 1-30,4-2 1,-2 9 0,0-5-8,2 0 26,0-2 9,-6-7-11,-8 7 0,-2 2-1,-7 8 0,1 2 0,2 4 0,3 6 0,5 1 0,-4 1 0,3-2 0,-1-1 1,4 7 0,-2-1 0,0 1 0,6-1-4,0 1 0,2-1 0,4 1-13,6-1 1,-3-5 0,3-3 0,2 1-29,1 0 1,3-6-1,-1 1 1,2-3 44,5-2 0,3 0 0,8 0 0</inkml:trace>
  <inkml:trace contextRef="#ctx0" brushRef="#br0" timeOffset="46562">3545 7161 5985,'-17'0'-68,"5"0"54,1 0 1,5 0-1,-6 0 34,-2 0 0,5 0 0,-3 0 12,-1 0 0,-3 8-15,-1 3 1,5-1 0,2 2 7,2 1 1,-3 3-1,5 1-16,2 1 1,2-7-1,2 1-9,0 2 1,2 1 20,4 3 0,-2-9 0,7-3-4,3-4 0,-4-2 0,1 0 0,3 0-12,1 0 0,-3-8 0,0-1 0,1-3-7,3 0 1,-4 3-1,-1-5 1,1 2-2,-2-1 0,3-3 0,-5-1-3,2-1 0,-7 7 0,3-1 3,-4 0-80,-2 3 70,0 1 0,0 10 3,0 4 1,0 3-18,0 9 1,2-1-30,4 1 1,2-1-1,5-1-2,-1-5 1,0 3 57,5-8 0,1 7 0,-1-3 0</inkml:trace>
  <inkml:trace contextRef="#ctx0" brushRef="#br0" timeOffset="47171">3720 7126 7404,'8'-10'-1559,"-6"2"1594,5 8-16,1 0 1,-4 6 0,6 2 0,-3 2 0,1-4 0,-4 5-4,2 3 0,0-4 0,-6 1-14,0 3 0,0 1-4,0 3 1,6-1 4,-1 1 20,1-9 13,-6 7 1,6-16-9,0 0 0,0-2-27,-6-10 0,0 1-3,0-7 0,6 1 1,-1-1-3,-1 1 1,0 1 0,0 3 0,2 1-1,-2-2 0,3 5 0,1-1 1,2 0-2,4 1 0,-5 3 0,3-4 0,1 2-10,3 5 0,1-5 0,1 2 0,-1 2 13,1 2 1,-1-4 0,1 0-3,-1 3 1,1 1 4,-1 2 1,1 0 0,-1 2 22,1 3 1,-1-1-14,0 8 1,1 0-11,-1 5 0,-5-1 1,-2-3 1,-3-1 1,-1-1-6,-6 7 1,0-6-4,0-1 0,-7 1-44,-5 5 1,4-5 0,0-2 48,1-3 0,5 7 0,-6-4 0</inkml:trace>
  <inkml:trace contextRef="#ctx0" brushRef="#br0" timeOffset="49899">4925 5816 5756,'0'-10'6,"0"1"28,0 3 59,0 4-3,0-6-54,0 8-37,0 0 0,0 8-1,0 4 1,0-3 0,0 3-1,0 2 8,0 1 0,0 3 1,0-1-1,0 0 8,0 1 0,0-1 0,0 3 0,0 1 0,0 2 1,0 3 0,0-5 0,0 4-1,0 2 1,6-3 0,0 5 0,-3 0 1,-1-2 0,4 4 0,0-8 1,-2 1-7,-2 1 1,4-4-1,1 6 1,1-1 3,0-5 0,-2-2 1,-4-1-1,2-1-2,1 1 1,1-1 0,-6 1 7,0-1 0,6-5 15,0-1 1,0-5 186,-6 6 81,0-8-223,0 4 143,0-16-783,0 6 560,0-6 0,-8 0 0,-2-1 0</inkml:trace>
  <inkml:trace contextRef="#ctx0" brushRef="#br0" timeOffset="50460">5100 7021 7094,'0'-17'-471,"0"-1"0,7 9 460,5 3 24,-4 4 1,1 2 0,-5 2 4,2 4 0,0 3 0,-6 9 1,0-1-8,0 1 0,0-1 1,0 1-1,0-1-11,0 0 0,0 1 0,0-1 0,0 1-13,0-1 0,0 1 1,0-1-24,0 1 1,0-7-1,0 1-36,0 2 0,6-5 30,0 3 42,-1-8 0,-5 4 0,0-8 0</inkml:trace>
  <inkml:trace contextRef="#ctx0" brushRef="#br0" timeOffset="50950">5117 6986 7267,'12'0'-697,"-1"0"1,-5 0 738,6 0 0,-6 0-21,5 0 1,1 2-7,5 4 0,1 2 1,-3 5 0,-3-1 1,2-6-1,-7 4-2,3-3 0,2 5 2,5-6 1,-5 2-1,-1-5 2,3 3 0,-4 0 0,1-8-15,3-4 0,-4 2 0,1-5 0,1-1-3,-2 0 0,5 1 0,-3-5 1,1 2-3,-1-1 1,2-3 0,-7 1 0,1 1 9,0 2 1,-2 7-1,-4-5 17,4 2-112,-5 2 87,7 6 1,-8 8 0,0 4 0,0 3 0,0 3 0,0-1 1,0 1-1,0 1-2,0 4 0,0-1 0,0 5 1,0 0-30,0 0 0,0-3 0,0 3 0,0 0-76,0 0 1,0-6 105,0 3 0,8 3 0,2 0 0</inkml:trace>
  <inkml:trace contextRef="#ctx0" brushRef="#br0" timeOffset="51376">5868 7196 7569,'10'0'-657,"5"0"1,-5-8 550,7-4 1,1 3 91,-1-3 1,-1 0 4,-4-5 1,1 5-5,-7 1 31,0-1-7,-14-5 0,-2 7-9,-7 4 1,-1 4 0,1 2 3,-1 0 1,1 2 0,-1 4-3,1 6 1,0 3-1,-1 2 25,1 1 0,7-1-22,4 1 0,4-1-9,2 1 0,8-3 0,4-1-22,3-2 0,8-9 0,3 5 0,1-2-82,4 0 106,2 0 0,2 1 0,0 3 0</inkml:trace>
  <inkml:trace contextRef="#ctx0" brushRef="#br0" timeOffset="51764">6462 7091 7569,'0'-17'-173,"0"-1"-325,0 1 0,-2 5 331,-4 0 1,-4 8 140,-7-1 1,5 3-1,1 2 1,-3 0 27,-2 0 0,5 0 0,-1 2 8,-1 3 1,-3-3-1,1 6 1,1 0-9,2 4 1,7-3-1,-5 3 1,0 0 0,0-3 0,7 7 0,-3-5-5,4 5 0,2 1 1,0 1 0,2-3 0,2-1-8,1-2 1,9-8-1,-2 1 8,3-3 1,3-2 0,-1 0 0,1 0 0,5-2 0,0-3 0,-2-7 0,-1-4 1,-5-1-1,-3-1 0,2 7 0,-7-1 0,1-3 0,0-5-17,-4-3 1,-2 0-1,-2 3 1,2-1-11,3-2 1,-3-7 0,4 5 0,-4-2-62,-2-4 88,0-2 0,8-2 0,2 0 0</inkml:trace>
  <inkml:trace contextRef="#ctx0" brushRef="#br0" timeOffset="52058">6532 6707 7569,'-8'-25'-445,"4"5"76,-8-3 0,7-2 1,-7 1 354,-2 3 1,-1 2-1,-3 3 39,1 4 0,-1-1-58,1 7 30,7 0 0,2 8 0,8 4 4,0 6 0,0 3 1,0 3-1,0-1 11,0 1 0,0-1 0,0 0 0,2 1-1,4-1 0,-4 7 0,4-1 0,-2-2-6,2-1 0,-4-3 0,5 1 0,-1-1 3,0 1 0,2-1 0,-4 1 0,3-1-5,3 0 1,-6 1 0,4-1 0,-2 1 0,-1-1 0,3-1 0,-4-3 0,2-1-4,-2 2 1,4 1 0,-1 3 0,1-1-3,0 1 0,3-7 1,-3 1 1,2 1 1,0 3 0,3-1 0,-3-1-52,-2-2 1,-1-8 0,-3 3 50,2 1 0,8-6 0,-5 6 0</inkml:trace>
  <inkml:trace contextRef="#ctx0" brushRef="#br0" timeOffset="52264">6724 7004 7569,'9'0'-839,"-1"0"1,-6 6 840,4-1 0,-4 9 0,6-4 21,-1-1 0,-5 7-24,4-4 0,-4 3-7,-2 2 0,0-5 0,2-2 5,4-2 3,-4 5 0,6-11 0,-8 6 0</inkml:trace>
  <inkml:trace contextRef="#ctx0" brushRef="#br0" timeOffset="52442">6794 6777 7569,'0'-18'-57,"0"7"0,-2 1 0,-2 0-915,-2 0 914,0 7 1,4-3 0,-2 12-175,-1 5 1,-1 5 234,6 1-3,0-7 0,0 5 0,0-5 0</inkml:trace>
  <inkml:trace contextRef="#ctx0" brushRef="#br0" timeOffset="52942">7213 6951 7569,'9'-2'-732,"-3"-3"0,-4-5 742,-2-8 1,0 1 43,0-1 0,0 7 1,0-1 0,-8 8-63,-3-2 0,1 5 1,-2 1 14,-1 0 0,-3 1 1,-1 5-1,-1 6-35,1 3 0,5-3 0,3 0 1,-1 1 24,0 3 0,6 1 0,-1 1 0,3-1-1,2 1 1,0-1-1,0 1 3,0-1 1,0-5 0,2-3 0,3-1 0,5-2 0,8-6 0,-1 0 0,0 0 0,1 0 0,-1 0-18,1 0 1,-1-8-1,1-1 1,-1-3 5,1 0 0,-7 1 0,-1-7 0,0 1 0,-1-1 0,-3 1 1,4-1 7,-2 1 1,-2 5 47,-6 1-60,0 7 1,0-2 7,0 12 1,0 3-1,0 9-10,0-1 1,0-5 0,0 0-1,1 1-14,5 3 1,-4 1-1,6-1 1,-2-3-76,0-1 107,7-8 0,-3 11 0,7-5 0</inkml:trace>
  <inkml:trace contextRef="#ctx0" brushRef="#br0" timeOffset="53477">7545 6899 7569,'0'-18'-1499,"0"9"1445,0 1 1,2 8 49,3 0 0,-3 2 0,6 2 16,0 2 1,-4 7 1,7-1 0,-7 3 0,4 3-5,0-1 1,-6 1 0,4-1-8,-5 1 1,-1-7-1,2-1 20,4-2 0,-4 0 5,4-3 101,-4-3 1,-2 4-113,0-12 0,0-3 1,0-9-27,0 1 0,0 5 0,0 0 0,2-1 13,4-3 1,-4-1 0,5-1-1,-1 1-35,0-1 0,8 1 0,-3 0 0,5-1 24,1 1 1,1 5 0,-1 0 0,1-1 5,-1-3 1,2 1-1,3 1 1,1 4 7,-2 3 1,-1-5 0,-1 6 0,3 0 2,1-1 1,0 5 0,-3-4-1,1 4 10,2 2 1,6 0-1,-5 0 1,-3 2-16,-2 4 1,5-2 0,-1 7-1,-4 3-4,-5 1 1,0 3 0,-7-1-1,1 1 2,0-1 1,-2 6-1,-6 1 1,2-1-27,3 2 1,-3-5 0,4 3 0,-6-4 7,-6-1 1,2 1-1,-7 3 1,-5 1 15,-5-2 0,2 14 0,-7 2 0</inkml:trace>
  <inkml:trace contextRef="#ctx0" brushRef="#br0" timeOffset="69892">6933 3144 5924,'0'-10'54,"0"3"1,2 7-2,4 0 0,-4 2 4,4 3 1,-4-1 0,-2 8-27,0 2 0,0 1 0,0 3-36,0-1 1,0 6 0,0 1 0,2-3-23,4-2 1,-4-1-1,3-1 1,-3 1-9,-2-1 0,0 1 0,0-1 0,0 1-56,0-1 0,0-5 1,0-1 90,0 3 0,0-6 0,0-1 0,0-7 0</inkml:trace>
  <inkml:trace contextRef="#ctx0" brushRef="#br0" timeOffset="70635">6881 3214 7569,'10'-2'-909,"-5"-4"315,-3-3 552,6-1 1,-6 0 82,4 4 0,2 2 4,-2-7 1,1 7 0,-3-4-8,2 0 0,8 6-22,-3-3 1,-1 5-18,2 5 1,-7 5 0,5 8-4,-2-1 1,3 1 0,-3-3-1,0-1 3,0-3 0,5 1 18,-1 5 0,4 1-16,1-1-2,-7-7 11,5 6-18,-13-15 0,12-1 3,-8-11 1,-1-5 0,-5-1 0,0-1 1,0 1 0,2-1 2,4 1 0,-4 0 1,4-1-3,-4 1 1,6-1-20,3 1 0,-1 1 0,0 3 0,-1 3-1,1 2 0,-4 0 25,6 2 0,-3 3 5,3-9 1,-2 10 6,-5 2 1,-3 2 0,4 10 23,-4 1 0,-2 3 0,0 1 15,0 1 0,0-1 1,2 1-1,2-1-45,2 1 0,0 5 0,-5 0 0,3-2-35,2-1 1,6-3 0,-4 3 0,-1 1 6,1 2 0,6 1 1,-5-7-1,3 1-205,0-1 1,-1 0 224,7 1 0,-1-8 0,1-3 0</inkml:trace>
  <inkml:trace contextRef="#ctx0" brushRef="#br0" timeOffset="71118">7702 3284 7369,'15'-2'-1279,"-1"-2"1251,-2-2 1,-7 0 47,7 6-1,-8-7 1,6-1 0,-7-6 20,3 3 1,2-1-1,-4-5-30,2-1 0,1 3 0,-3 1 0,2 2 0,-2-1 0,-2 3-103,-2-2 71,0 1 0,-8 1 0,-3 4 23,-5 4 0,4 2 0,1 2 0,-3 4 17,-1 6 0,-1-3 0,3 3 0,1 2 1,-2 1 0,5 3 0,-1-1 0,0-1-13,1-5 1,5 5 0,-2-5-1,4 5-8,2 1 1,2 1 0,2-1-2,2 1 0,7-7 0,-1 1 1,3 0-55,3-3 1,5 1 0,2-6-1,1 2 45,-1-2 1,6 3-1,-4-1 12,0-2 0,14-10 0,-4-3 0</inkml:trace>
  <inkml:trace contextRef="#ctx0" brushRef="#br0" timeOffset="71584">8208 3162 7569,'10'-18'0,"-4"1"-650,-4-1 441,-2 8 0,0-5 43,0 3 1,0 3 122,0-3 1,-2 8 42,-4-2 1,-4 4 0,-7 2 22,-1 0 1,7 0 0,-1 2-1,-2 2-7,-1 2 1,3 8 0,3-3 0,-1 3-12,0-3 0,6 5 1,-2-4-1,5 3-5,1 3 0,0-1 0,0 1 7,0-1 1,1 0-23,5 1 0,-2-8 1,8-5 14,1-3 1,3-2-8,1 0 1,1-2-1,-3-3 1,-1-5-23,-2 0 1,-9-5 0,5 3 13,0-3 0,-6-3 0,4 1 0,-4-1 4,-2 1 1,0 5 18,0 0 1,-2 8 33,-4-1 1,-2 5-6,-3 5 1,3 5-29,8 8 1,0-7 0,0 1-1,2 0-22,4-3 1,3 7 0,9-6-29,-1-1 0,1 1 1,-1-6-1,1 4-115,-1 1 1,-5-5 155,-1 2 0,-7-4 0,4-2 0</inkml:trace>
  <inkml:trace contextRef="#ctx0" brushRef="#br0" timeOffset="72017">8348 3057 6006,'17'0'-62,"-5"0"1,-2 2 102,-2 4 0,3-3-13,-5 9 0,6 0 1,-7 5-1,1-1-9,2-5 0,-6 5 0,4-4 1,-2 1-13,1-1 1,-3 3-1,4-3-19,-4 3 1,4-3 1,0 0 1,0-10 8,-6-2 0,0-2 1,0-10-1,0-2 1,0-1 0,0-2 0,2-1-1,3 1 0,-3-1 0,4 1 1,-2 1-1,2 4 1,-4-3 0,6 3 0,-3-3 11,1-3 1,2 9 0,-4 1 0,2 0 1,7 6-1,-1-4-6,3 4 0,3 2 1,-1 0-9,1 0 1,-3 2 0,-1 2 0,-2 4-3,1 2 1,-3 1-1,2 7-27,1-1 0,-3 1 1,0-1-1,-1 1-36,1-1 0,0-5 0,3-1 67,-1 3 0,-1-6 0,7 0 0</inkml:trace>
  <inkml:trace contextRef="#ctx0" brushRef="#br0" timeOffset="72780">9815 2515 6382,'0'-17'-59,"-2"7"1,-2 6 60,-2 8 1,-7-2-1,3 6 1,-2 0 33,1 3 1,-1-1-1,-5 2 1,1 1-26,4 3 1,-7-5 0,4 1 0,-3 2 3,-3 1 0,-1 3 1,3-1-1,-2 3-20,-3 3 1,1-10 0,6 5-1,-1-3-3,1 1 0,-1 1 0,3 1 1,3-1 1,-2-5 0,7 0 4,-3 1 0,6-3 1,-4 0-3,1-3 1,5 1 2,-4-2 0,6-4 0,6 4-2,5-4 1,1-2 0,3 0 0,5 0 5,-1 0 0,3 0 0,-1 0 0,2 0 5,-1 0 1,3 0 0,-2 0 0,-2 0 27,-1 0 1,3 0 0,0 0 0,-1 0-22,-3 0 1,-1 0-1,-1 0 1,1 0-9,-1 0 1,0 0-1,1 0-14,-1 0 0,1 5 1,-1 1 9,1-2 1,-7-2-18,1-2 1,-6 0 10,6 0 0,-7 0-119,7 0-17,-8 0 0,4 2 1,-6 2-49,3 2 0,-3 1 187,4-1 0,4-12 0,0 5 0</inkml:trace>
  <inkml:trace contextRef="#ctx0" brushRef="#br0" timeOffset="75581">10618 2498 6541,'12'-12'-224,"0"1"1,-7 5 0,7-4 244,2 2 1,-5 3-7,3 5 1,-8 1-1,2 5-5,-4 6 0,0 2 1,1-1-1,3-1-6,-2 1 1,-2 3-1,-2 1 3,0 1 1,0-7 0,0 1-17,0 2 0,6 1-72,0 3 0,0-1 24,-6 1 1,1-9 56,5-3 0,-4-4 0,6-2 0</inkml:trace>
  <inkml:trace contextRef="#ctx0" brushRef="#br0" timeOffset="76016">10671 2463 7166,'0'-12'-390,"0"1"1,2 7-1,3-2 365,7 4 0,-2 2 0,1 0 30,3 0 1,-4 2 0,1 2 23,3 2 0,1 5 1,3-3-16,-1 2 0,-1-4 1,-2 3 18,-3-1 0,1 4-11,5-6 0,1-1-17,-1-5 0,1-2 1,-3-3-10,-3-7 1,3-5-3,-3-7 1,4-1 0,-1-4 8,-3 6 1,1 3 0,-5 3-36,2-1 1,-1 7 20,3-1 0,2 10 4,-9 2 0,3 2 0,-4 10 0,2 1 12,-2 3 1,-2 1 0,0 1-1,2-1 2,1 1 1,3-1 0,-4 1 0,2-1-13,-2 0 1,4 1 0,-1-1 0,1 1-31,0-1 1,5 1-1,-1-3 1,4-1-188,1-2 222,0-9 0,1 13 0,-1-6 0</inkml:trace>
  <inkml:trace contextRef="#ctx0" brushRef="#br0" timeOffset="76416">11369 2533 7569,'16'-2'-51,"-5"-4"0,3 2 1,-6-5-1,0-1-364,-1 0 0,1 6 1,-4-4 299,2 1 1,5 3 90,-5-8 1,0 1 18,-6-7 1,-2 3 0,-2 1 20,-2 2 0,-1 7 0,1-5 62,-6 2 1,-3 2-67,-3 6 0,3 2 0,1 4-9,2 6 0,9 3 1,-3 3-1,4-1 10,2 1 1,0-7 0,0 1-34,0 1 1,8 3 0,3-1 0,5-1-11,1-2 1,3-8-1,3 3 1,4-1-28,0 0 0,4 0 57,-7-6 0,14-8 0,-1-2 0</inkml:trace>
  <inkml:trace contextRef="#ctx0" brushRef="#br0" timeOffset="77214">11928 2271 7363,'10'-8'-1268,"-2"4"1157,-8-7 1,-2 7 106,-4-2 0,2 6 0,-8 4 10,-1 2 0,3 5 0,-2-3 39,-1 2 1,-3 1-27,-1 7 1,1-1 0,5 1-1,3-1-11,0 1 0,6-7 1,-4 1-1,4 2-10,2 1 1,0-3 0,0-1 8,0 3 1,8-6-1,4-2-19,3-5 1,3-1 0,-1 0 10,1 0 0,-1-5 0,-1-3 1,-3-2 0,-1-3 1,-2 3 0,3-2 0,-3-1-2,-2-3 1,-2-1 0,-6-1 0,0 1-1,0-1 0,0-1 1,0-2-1,0-3 0,0 3 0,0-4 0,0-1 0,0 1-37,0 0 0,0-4 1,0 4 30,0-2 0,0-1 1,0-1-1,0 4 1,-2 2-24,-4-1 0,2 3 0,-6 8 62,2 1 0,-5 6-4,1-6 1,2 9-23,-1-3 1,7 12-8,-2 5 1,6 3 0,4-1 0,2-1 5,-2 2 1,3 1-1,-1 3 1,0-1 5,2 0 1,-4 3 0,5 1-1,-1 3 1,-4-3 1,4 4 0,0 0 0,1 1 3,5-1 0,-4 0 1,1-4-1,3 3-6,1-3 0,3-2 1,-3-1-1,-1-3 0,-2-3 0,-1 2 1,7-7-1,-1 1 7,1 0 1,-1-2 0,1-6-1,-1 0-12,0 0 1,1-2 0,-1-2-1,1-4 3,-1-2 1,1 1 0,-1-5-1,1 2-17,-1-1 0,-1-3 1,-3-1-1,-1-1-23,2 1 1,-5 0 0,1-1 0,-2 1 10,-4-1 1,-2 6-1,-2 1 17,0-3 0,-2 6 0,-4 3-8,-6 3 1,2 2-1,-1 2 25,-3 3 0,6-1 0,3 8-5,3 2 1,2-5-1,0 3-7,0 2 1,2 1-1,3 3-26,7-1 1,4-2-1,3-3 1,2-4-29,3 0 0,-1-6 0,-6 3 1,1-3 52,-1-2 0,-7 0 0,13-7 0,-3-3 0</inkml:trace>
  <inkml:trace contextRef="#ctx0" brushRef="#br0" timeOffset="77372">12574 1887 7471,'-17'-12'0,"1"0"-276,5-1 1,-5-1-1,4 3-81,-3 5 1,3 6 310,1 6 1,7 3-1,-2 9 1,4-1 45,2 1 0,8 7 0,2 2 0</inkml:trace>
  <inkml:trace contextRef="#ctx0" brushRef="#br0" timeOffset="77859">12959 2114 7569,'-16'-12'-25,"4"0"0,-3 7 0,3-5 1,-3 2-115,-3 4 0,1-3 0,-1 1 1,1 2-96,-1 2 0,7 2 1,-1 0 218,-2 0 0,1 8 0,-1 3 17,3 5 1,7-5 0,-2 1-1,4 2-4,2 1 1,0 3 0,0-1-2,0 1 1,2-1 0,4 1-5,5-1 1,-1-7 0,2-5 0,1-3 3,3-2 1,1 0 0,1 0-9,-1 0 1,1-7-1,-3-5 1,-3-3 1,-2-3-1,-7 1-31,3-1 1,0 1 40,-6-1 0,-2 3 16,-4 3 0,2 4 4,-7 8 0,1 2 0,-2 4-12,7 6 1,3-3 0,2 3-9,0 2 1,2 1 0,3 3-5,7-1 1,4-5 0,1-3 0,1-1-73,-1-4 0,1 0 1,-1 0-1,0 2 76,1-3 0,7-8 0,2-5 0</inkml:trace>
  <inkml:trace contextRef="#ctx0" brushRef="#br0" timeOffset="78271">13098 2026 7272,'0'-17'-1458,"0"7"1511,0-5 0,2 13 0,2-2-59,2 8 1,7 5 14,-1 9 1,2-1 0,-1 1 0,-3-1-12,-2 1 0,3-7 0,-3 1 8,2 2 1,-4-1 0,3 1 4,-1-3 0,4-5 67,-6 6-68,-1-8 0,-5 2 0,0-12-13,0-6 1,0 2 0,0-1 0,0-3 7,0-1 0,0-3 0,0 1 0,0-1-26,0 1 1,0-1 0,0-1 0,0-2 18,0-3 1,0 1 0,0 6 40,0-1 0,2 3-27,4 3 0,4 4-8,7 8 1,1 8 0,-3 4 0,-1 3-6,-2 3 0,-3 7 1,5 4-1,-3 2 0,3-2 1,-4 10 0,-1-4 0,1 4-155,0 3 1,-4-3 154,5 8 0,-7-1 0,4 7 0</inkml:trace>
  <inkml:trace contextRef="#ctx0" brushRef="#br0" timeOffset="94956">17901 5170 6177,'10'-10'46,"-3"-5"96,-7 13-99,0-6-31,0 8 0,6 2 0,0 4-1,-2 5 1,-2 5 0,-2 1 11,0 1 0,0-1 0,0 1 0,0-1 6,0 1 0,2-1 0,2 1 3,1-1 1,1 1 0,-4-1 0,2 1-7,2-1 0,0 0 0,-4 1 0,2-1-11,1 1 0,7-1 1,-6 1-1,0-1-11,1 1 1,-3-1 0,6 1 11,-2-1 0,-2-5 0,-4-3 293,3-1-246,-3-2 1,6-8-76,-8-4 1,0 2-473,0-7 0,-2 7 484,-4-2 0,-3 4 0,-9 2 0</inkml:trace>
  <inkml:trace contextRef="#ctx0" brushRef="#br0" timeOffset="95865">16888 6829 7431,'-10'-8'-1060,"2"4"964,8-7 204,0 7-71,8-4 0,-6 10 0,4 4-34,-4 6 1,0 3 0,2 3 0,2 1-21,-3 4 1,-1-3 0,-2 5-1,0-2 18,0 0 1,0 7 0,0-7 0,0-2-152,0-1 1,0-3 0,0 0-91,0 1 240,0-1 0,0-7 0,0-2 0</inkml:trace>
  <inkml:trace contextRef="#ctx0" brushRef="#br0" timeOffset="96278">16870 6847 7569,'-9'-8'-452,"1"6"1,2-8 486,0 4-314,1 4 1,10-3 259,1 10 0,2 3 0,-4 6 53,2-3 0,1 1 1,-1 5 2,6 1 0,-2-6 0,1-3-17,3-1 0,-1 0 0,1-4 0,-2 1-20,1-1 0,3-2 0,1-2 1,1 0-6,-1 0 1,1-6 0,-1-1 0,1-3-4,-1-4 1,-5 1 0,-1-1 0,1 3 4,-2-3 1,3-1 0,-7-3 0,0 3-1,2 3 0,-6-4 58,3 5-23,-3 3 0,-2 2-33,0 12 1,0 4 0,0 7 0,0 1-9,0-1 1,0 1 0,2-1 0,2 0 5,2 1 0,6-1 0,-5 1 1,3-1-139,4 1 1,1 5 0,3 0 140,-1-1 0,8-3 0,2-1 0</inkml:trace>
  <inkml:trace contextRef="#ctx0" brushRef="#br0" timeOffset="96659">17482 6916 6390,'2'-9'-93,"4"3"0,3 4 167,9 2 0,-7 0-34,1 0 0,-6-2-49,5-4 0,-5-4-34,6-7 0,-8 0-1,2-1 1,-12 6-1,-6 3 12,-3 1 1,-3 2 0,1 6 82,-1 0 1,1 0-1,-1 0 1,1 0-22,-1 0 0,7 2 0,1 4 0,0 4 38,1-1 0,5 7 0,-2-5 1,4 5-76,2 1 1,0 1-1,0-1 1,2-1-50,4-4 1,-2 3 0,7-3-1,3 1-39,1-1 1,9 2 0,1-7 0,0 1-1,0 0 1,6-2 0,-2-6 94,4 0 0,2 0 0,0 0 0</inkml:trace>
  <inkml:trace contextRef="#ctx0" brushRef="#br0" timeOffset="97063">17953 6812 6370,'0'-18'-65,"0"6"0,-2 3 107,-3 1 0,1-4 1,-8 7-49,-2 1 1,5 2 0,-3 2 0,-2 2 28,-1 4 0,-1-3 0,3 7 1,1 0 32,-1-1 1,3 3 0,0 6-35,2-1 1,3 1-1,5-1-23,0 0 0,0 1 1,2-1-5,3 1 1,-1-8 0,8-3 0,2-1-64,1 0 1,2 0 0,1-6-46,-1 0 1,1-8 76,-1-4 1,1-3 0,-3-3 0,-3 1 32,-6-1 1,2 1-1,-3 0 60,-1-1 0,-2 6 65,-2 1 0,-2 7-108,-4-2 1,5 6 0,-7 4-1,2 4 12,0 1 1,0 3 0,6 6-65,0-1 1,0 0-1,0 1-81,0-1 1,8 1 0,4-1-2,3 1 0,-3-9 0,-1-3 120,3-4 0,2 6 0,1 2 0</inkml:trace>
  <inkml:trace contextRef="#ctx0" brushRef="#br0" timeOffset="97458">18145 6759 5962,'0'18'66,"0"-1"-47,0 1 0,0-7 0,0 1 0,2 0-11,4-3 1,-4 7 0,6-7-1,-2 3-3,-1 0 0,3-3 10,-2 3 0,-2 2-1,8-9 1,-7 1 0,5-8-17,-2-3 1,-2 1 0,-4-8-24,3-2 0,-3-1 1,6-3-1,-2 1 15,0 0 0,0-1 0,-4 1 0,1-1 9,3 1 1,6 5 0,-6 0 111,-2-1-65,5 5 0,-1 2-22,4 12 1,-3 4 0,-5 7 0,2 1 9,-2-1 0,0 3-68,2 3 0,1 2 0,7 4-75,-2-6 0,-6-3 0,5-5 0,3-1 109,1-2 0,11-9 0,1 5 0</inkml:trace>
  <inkml:trace contextRef="#ctx0" brushRef="#br0" timeOffset="97724">18879 6707 6428,'12'-10'-28,"-1"4"28,3 4 1,-5 2-1,3-2 5,2-3 1,1 3 0,3-4-51,-1 4 0,-5 2 0,-1 0-65,3 0 1,-4 0 0,1 0 109,3 0 0,1 8 0,3 1 0</inkml:trace>
  <inkml:trace contextRef="#ctx0" brushRef="#br0" timeOffset="97957">19019 6847 7266,'-18'9'-633,"6"-1"1,1-8 867,-3 0-92,7 0-98,-1 0 4,8 0 0,2 0 0,4 0-76,5 0 0,5 0 0,1 0-64,1 0 0,-1 0 0,1 2 1,1 2 90,4 2 0,4-8 0,8-8 0</inkml:trace>
  <inkml:trace contextRef="#ctx0" brushRef="#br0" timeOffset="98699">19857 6497 7263,'8'-9'-236,"1"1"0,3 14 0,-2 1 0,-3 3 242,-3 4 1,-2 1 0,-2 3 0,0-1 18,0 1 0,0-1 0,0 0-32,0 1 1,0-1 0,0 1 39,0-1 0,0 1-185,0-1 1,0 1-179,0-1 330,0-7 0,8-2 0,2-8 0</inkml:trace>
  <inkml:trace contextRef="#ctx0" brushRef="#br0" timeOffset="99106">19874 6462 6238,'18'8'-25,"-7"-4"0,1 8 63,2 1 0,1 3-21,3 1 1,-1-1 0,1-5 3,-1-5 1,-5 2-11,-1-2 0,1 0 1,4-8-19,-5-4 1,5 2-1,-7-8 1,3-1-30,0-3 1,-3-1 0,5-1 13,-2 1 0,-7-1 0,5 1 0,-2-1 15,-4 1 0,-2 5 85,-2 1-74,0 7 1,0 4-1,0 11 26,0 5 1,0 1 0,0 3 0,2 1-26,3 2 0,-3 1 1,4-7-1,-4 3 0,-2 3 0,6-4 1,2 5-1,1-5-115,5-2 0,2 1 110,1-1 0,0 1 0,1-1 0</inkml:trace>
  <inkml:trace contextRef="#ctx0" brushRef="#br0" timeOffset="99503">20486 6550 7102,'11'0'-858,"1"0"687,1 0 1,-3 0 171,2 0 0,-2-2 0,3-2 0,-3-4 8,-2-2 1,3-1-8,-5-7 1,0 1 0,-6-1 1,-2 3 4,-4 3 1,-4 4 0,-7 8 0,-1 0 38,1 0 1,0 0 0,-1 0 0,1 0 85,-1 0 0,1 2 1,1 4-95,5 6 0,-3-3 1,8 3-1,2 2-44,2 1 1,2 3 0,2-1 4,4 1 0,-2-3 0,8-1 0,1-5-47,3-1 1,3 4 0,2-6-1,5-1-105,1 3 0,-4-6 0,4 4 0,0-4 152,1-2 0,1 0 0,6-8 0,0-2 0</inkml:trace>
  <inkml:trace contextRef="#ctx0" brushRef="#br0" timeOffset="100082">20975 6427 7266,'-8'-9'-1298,"-4"3"1290,-3 4 1,3 2 0,0 0 13,-1 0 0,3 0 0,-2 0 48,-1 0 0,-3 8 1,1 3-9,3 5 1,-1 1-1,7 1-29,2-1 1,2 1 0,2-1-24,0 1 1,8-3-1,1-1 1,3-5-2,0-1 0,-1-2 0,7-6 0,-1 0-7,1 0 1,-1 0 0,1 0-1,-1-2-1,1-4 1,-1 2 0,-1-7-1,-3-3-38,-1-1 1,-6-3 0,3 1-1,-1-1 28,-4 1 0,-2-7 0,-2-1 0,0 0 3,0 0 1,-2-4 0,-2 3 0,-2-1 20,2-4 0,2 0 1,2 0-1,-1 4 1,-5 2 0,4 0 0,-4 3 0,2-1 56,-2 2 1,4 7-1,-4 2-10,5-1 0,-1-1 1,-2 1 8,-2 1 46,0 8-74,6-4 0,0 10 0,-2 2 23,-4 2 0,4 8 1,-3-3-12,3 5 1,-4 7-1,0 0 1,2-1-33,2-3 1,2 4 0,0 3 0,0 1-7,0 4 0,0-6 0,0 0 1,0-1 6,0-1 1,2 6-1,2-6 1,4 0-26,1 3 0,-5-7 0,4 4 1,-2-3-32,0-3 0,5 1 1,-5-1-1,0 1 14,2-1 1,-4 1-1,7-1-116,3 1 1,-4-9 0,1-3 149,3-4 0,-6-2 0,7-8 0,-5-2 0</inkml:trace>
  <inkml:trace contextRef="#ctx0" brushRef="#br0" timeOffset="100269">21254 6375 7342,'-10'8'-451,"3"-4"0,5 5 0,-2 1 514,-2 0 0,0 1 0,6 7 0,0-1-89,0 1 0,0-7 0,0 1-30,0 2 0,2 1 0,4 3 1,-2-9 55,7-3 0,1-4 0,5-2 0</inkml:trace>
  <inkml:trace contextRef="#ctx0" brushRef="#br0" timeOffset="100461">21271 6165 7569,'-7'-17'-678,"-1"0"0,-4-1 814,7 1 1,1 7-219,-2 4 1,4 6-1,-4 6 20,4 6 0,2 3 0,0 3-14,0-1 1,2 0-1,2 1 1,4-1 75,1 1 0,3-1 0,5 1 0,1-1 0</inkml:trace>
  <inkml:trace contextRef="#ctx0" brushRef="#br0" timeOffset="100925">21638 6427 7569,'0'-17'0,"0"-1"-759,0 1 494,0 0 1,0 5 217,0 0 0,0 6 1,-2-3 61,-4 1 0,3 2 0,-9 6 14,-2 0 0,-1 2 0,-1 4 0,3 6 10,1 3 1,2 4 0,-3 1-27,1-3 1,8 11 0,-2-11 0,5 2-14,1 1 0,1-5 0,5-1 0,4-2-15,0 1 1,5-3-1,-3 0 1,3-3-15,3-3 0,-7-2 1,1-2 12,2 0 1,1 0 0,3-2 4,-1-4 0,-1-3 0,-3-9 0,-3 1-55,-2-1 0,5 1 0,-3-1 36,0 1 1,-3 5 115,-7 1 1,-1 7 42,-5-2 1,-4 4-100,-7 2 0,5 8 1,2 3-30,2 5 0,3 1 0,5 1-61,0-1 1,2 1 0,3-1-46,7 1 0,2-7 0,-1-1 0,-1-2 105,1-4 0,-3-2 0,2-2 0,-1 0 0,7 0 0</inkml:trace>
  <inkml:trace contextRef="#ctx0" brushRef="#br0" timeOffset="101345">21865 6392 7569,'0'-9'-321,"0"1"1,2 8 60,4 0 1,-2 8 237,8 3 0,-7 5 0,5 1 80,-2 1 0,3-7 0,-3-1-43,2-2 1,-4 4 0,3-5-22,-1 3 0,0-6-3,-2 2 1,-2-4-13,7-2 0,-1-2 1,4-2 1,-3-2 0,-5-8 0,4 3-36,-2-5 1,5-1 0,-3-1 8,0 1 1,3-1 0,-5 3-1,0 1 42,-1 3 1,7-1 50,-2-5 0,3 7-50,3 4 0,-1 4 47,1 2 0,-3 2 1,-3 4-1,-5 4-9,1-1 1,-6 7-1,4-5 1,-4 5-18,-2 1 0,0 7 1,0-1-1,0-2-50,0-1 0,0 3 0,-2 0 0,-2 1 29,-2 1 0,0-4 1,6 6-1,0-1 3,0-5 0,-7-2 0,-3-1 0</inkml:trace>
  <inkml:trace contextRef="#ctx0" brushRef="#br1" timeOffset="125875">18 1991 7569,'5'-11'-424,"1"-1"-106,-2-1 1,-2 3 423,-2-2 109,0 8 0,2-3 31,4 7 1,-4 2 20,3 3 1,-3 5 0,-2 8-38,0-1 0,6 0 0,0 3 0,-2 1-18,-2 3 0,-2-1 1,2-6-1,2 3-11,2 3 1,-1-4 0,-5 5 0,2-5-75,4-1 1,-4-1-1,4 0 17,-4 1 1,-4-8 67,-4-5 0,-4-10 0,-7-5 0</inkml:trace>
  <inkml:trace contextRef="#ctx0" brushRef="#br1" timeOffset="126308">0 1974 6123,'18'0'30,"-1"0"0,0 2-13,1 4 0,-1-2 1,1 5-1,1 1 0,5 0 0,-5-4 0,6 3 0,-2 1-6,1 0 1,-1-4 0,-6 3-1,1-1 9,-1-4 0,-5 4 0,0-3 0,1-1 7,3-2 1,-5-2 0,1 0 25,2 0 0,-5 0 0,1-2-20,-2-4 1,0-3-1,-5-9-36,3 1 1,0-1-1,-6 1 1,0-1-18,0 1 0,0 0 0,0-1 19,0 1 1,6-1-81,0 1 0,2 1 0,-3 5-99,7 5 1,-2 4-1,1 2 180,3 0 0,1 8 0,3 1 0</inkml:trace>
  <inkml:trace contextRef="#ctx0" brushRef="#br1" timeOffset="126739">821 2009 7267,'0'10'-1321,"0"-5"1393,0-10 1,8 1-68,3-8 1,-1 6 0,2-3-11,1 1 1,-3-4 0,0 4 12,-3-1 0,-1-3-38,-6-5 1,-2 1 20,-4 4 0,-3 5 0,-9 7 0,-1 0 3,-4 0 0,1 7 0,-5 3 0,0 2 23,0-1 1,5 1 0,-1 6-1,4-1-11,1 0 1,1 1 0,1-1 0,3 1 16,1-1 0,8 1 1,0-1-1,6 1-35,4-1 1,10-5 0,-1-2 0,8-1-32,4 1 1,5-6 0,6 2-1,5-4 28,2-2 1,-5-8 14,7-4 0,0-3 0,5-3 0</inkml:trace>
  <inkml:trace contextRef="#ctx0" brushRef="#br1" timeOffset="127355">1502 1712 5838,'-18'0'-19,"1"0"0,5 2 0,1 2 0,-3 2 32,-1-2 1,3-1-1,0 1 1,-1 2 13,-3-2 1,5-2 0,-1-2-1,-2 2 2,-1 4 0,3-4 1,1 5-1,-3-1-12,-2 0 1,-1 8 0,1-3-16,5 5 0,3-5 0,8 1 0,0 2-21,0 1 0,2-3 0,4-2 17,5-3 0,5-1 0,1-6 0,1 0-13,-1 0 1,1-2-1,-1-2 1,1-3 9,-1-3 1,1 0 0,-1-3-1,1 1 10,-1-2 1,-5-1-1,-1-1 1,1 3 5,-2 1 1,-1 2 0,-5-3 30,2 1-49,0 8 5,-6-3 1,-8 14 0,-2 5-2,1 3 1,-1 3-1,6-1 16,-2 1 0,1 5 0,5 0 0,0 1-1,0 1 1,0-4 0,2 6 0,1 1-5,3-1 0,6 2 0,-4 6 0,1 0 5,5 0 0,-1-2 1,1-2-1,-2-2-6,1 2 1,1-4 0,-1 0-1,-3-2 10,-2-3 0,-2-3-1,-6-1 1,0-1 0,-2-1 0,-4-5 0,-6-3 37,-3 0 1,-8-6-1,-1 4 1,1-3-2,-2 3 0,-2-4 0,-8 4 0,0-4-84,0-2 0,0 0 1,0-2-1,2-2-24,4-2 1,-2-1 0,7 3-1,1-4 12,-2-2 1,11 4 0,-3-3-116,1 1 1,9-6 0,1 3 157,4-5 0,10-9 0,1-2 0</inkml:trace>
  <inkml:trace contextRef="#ctx0" brushRef="#br1" timeOffset="127976">2096 1572 7569,'-10'0'-1567,"-5"-5"1603,3-1 0,2 0 1,-1 6 13,-3 0 0,-2 6 1,-1 1-102,-1 3 0,1-4 0,0 4 0,1-1 77,4 1 0,-3 0 1,3 3-1,-3-1-10,-3 2 1,7-5 0,1 3 0,0 2 0,0 1 1,7 3 0,-3-1 0,4 0-34,2 1 1,0-1-8,0 1 1,2-3 0,4-3 0,5-6 19,5-4 1,1-2 0,1-2 0,-1-4-4,1-6 1,-1-3 0,1-3-1,-1 1-18,0-1 0,7 1 1,-1-2-1,-4-3-31,-5-1 1,2 0 0,-7 5 41,1 1 1,-2-1 55,-8 1-32,0 7 1,0 4-1,0 12 5,0 6 0,0-3 0,0 3-13,0 2 1,2-1 0,2 1 0,3-4-5,3-3 0,-4 5 0,5-4 0,3-1-1,2 1 0,-1 0 0,-1-4 1,-3 2 2,3-2 0,0-1 0,-1 1-230,-1 2 229,-8 0 0,11-14 0,-5-1 0</inkml:trace>
  <inkml:trace contextRef="#ctx0" brushRef="#br1" timeOffset="128297">2462 1083 7204,'0'18'-1098,"0"-1"1088,0 1 1,-5-1 0,-1 1 0,0-1 44,-2 1 0,6-1 0,-3 1 0,3-1-29,2 0 0,0 1 1,0-1-1,0 3-10,0 3 1,0-4 0,0 5 0,0-5 11,0-1 1,0-7-1,0 1-65,0 1 0,0 3-3,0 1 1,0-5-1,0 0 0,0-6 0,-2 3 60,-4-1 0,-4-10 0,-7-8 0</inkml:trace>
  <inkml:trace contextRef="#ctx0" brushRef="#br1" timeOffset="128769">2183 1415 7569,'-10'0'-769,"5"0"0,10 0 761,7 0 0,4 0 1,1 0-1,2 0 14,5 0 0,1-2 1,6-2-1,-2-3 0,2-3 0,2 4 1,2-6-1,0 1 5,0 1 0,0-5 0,0 3 0,0-2-12,0 3 0,-2-5 0,-2 6 0,-2-1 1,2-1 1,0 2 0,0-3 0,-4 3-14,-2 2 1,-1-3-1,-7 5 7,0 2 4,-7 2 1,-4 2 9,-12 0 1,-4 0 0,-5 2-1,3 4 0,-3-2 1,3 7-1,-3 1 11,-3-2 0,3 5 0,1-5 0,2 2-2,-1-1 1,3 1 0,0 5-12,3 1 1,-1-1 0,4 1 0,-2-1 9,2 1 0,4-7-17,6 1 0,4-2 0,7 1 0,1-5-7,-1-4 1,1-2-1,1 0 1,2 0-29,3 0 1,-1-6 0,-4 0 0,3 1-60,1-3 1,0 4-1,-5-8 95,-1-1 0,1-11 0,-1-3 0</inkml:trace>
  <inkml:trace contextRef="#ctx0" brushRef="#br1" timeOffset="128917">2934 961 7183,'0'-10'-342,"0"3"1,8 14 0,1 3-1</inkml:trace>
  <inkml:trace contextRef="#ctx0" brushRef="#br1" timeOffset="129701">3196 1153 7569,'10'-2'0,"-3"-2"-769,1-1 492,-6-1 0,6 8 183,-8 3 1,2 3 0,2 6 109,2-3 1,-1 1-1,-5 6 28,0-1 0,0-5 0,2-3-4,4-1 0,-4 6-16,4-3 1,2-1-17,-3 2 7,1-8 1,0 1-7,0-10 1,2-5-1,-2-8-42,5 1 1,-1 0-1,2-3 1,-1-1-1,-1-3 1,5 1 0,-3 6 0,4 1 12,1 5 1,0-5 0,1 6 23,-1 1 1,1 1 0,-1 8 16,1 0 0,-1 0 0,1 0 0,1 0 5,4 0 1,-3 0 0,3 0 0,-2 0-3,3 0 0,-3 0 0,6 0 0,-2 0-16,-3 0 1,-3 0 0,-1 0 0,-1 0-20,1 0 0,-1-8 1,1-2-35,-1 1 1,-5-5 0,-1 6 6,3-1 1,-4-3 22,1-5 1,-9 1 0,-2 4 17,-10 7 0,1 3 0,-3 4 0,-1 1-3,-3 3 0,-1 6 1,-1-4-1,1 1 10,-1 5 1,1 1 0,1 3 0,3-1 7,1 1 1,8-1 0,-4 3 3,1 3 1,5 2 0,-4 4 7,4-5 1,10-5 7,3-1 1,5-1 39,1 0 1,1-7-59,-1-4 1,1-4-1,-1-2 1,1 0-7,-1 0 1,0 0 0,1-2 0,-1-4-14,1-6 0,5 3 0,0-1 0,-1 0-11,-3 1 1,-1 5-1,-1-4-5,1 0 12,-1 6-151,1-5 0,-9 9 0,-3 3-163,-4 7 317,-2 4 0,0 1 0,0 0 0</inkml:trace>
  <inkml:trace contextRef="#ctx0" brushRef="#br1" timeOffset="130417">4576 1153 7569,'17'-17'-396,"1"-1"0,-1 3 0,-1 1 401,-5 3 0,11-1 0,-5-6 0,4 1-88,5-1 0,1 1 0,8-2 0,-2-3 80,-4-1 0,8-6 1,-6 4-1,0-1-2,2 1 1,-2-6-1,0 2 1,-4-4 2,-2-2 1,-1 2-1,-7 2 1,0 2 0,1-2 0,-3-2 1,-3-2-1,-6 0 6,-4 0 1,-2 8 0,0 4 0,-4 3 15,-8 3 0,1 1 0,-15 5 1,3 5-5,0 4 0,-6 2 0,4 0 0,-1 0 1,1 0 1,0 2 0,4 2-15,-3 2 1,1 7-1,5-1 1,3 3-1,3 5 4,7 3 0,3-4 0,2 7 0,0-3-5,0 0 0,2 2 0,3-3 0,7 3 17,3 2 1,11-5-1,3 1 1,4-4-5,2-1 0,5 5 1,1 0-1,0-3-9,2-7 1,-6 3 0,5-7 0,-1 3-9,0 0 0,-6-3 0,-8 5 1,-2-4-10,-4-3 1,-1 5-1,-5-4 3,-3 2 0,-4-5 184,-8 7-173,0-8 0,-14 6 0,-5-6 0,-6 3 6,-7 3 0,-1-4 0,-1 3 0,-1-1-7,0-4 1,0 0-1,2 0 1,2 2-30,2-2 1,7-2 0,-1-2-350,4 0 305,9 0 1,4 0 0,12 0 0,7-2 69,9-4 0,-3-12 0,22-9 0,-4-8 0</inkml:trace>
  <inkml:trace contextRef="#ctx0" brushRef="#br1" timeOffset="130706">5781 437 7569,'-10'-8'0,"2"-1"-391,8-9-516,0 9 659,0 1 242,0 8 0,0 8 0,2 3 0,2 5 29,2 1 0,0 1 0,-4-1 1,2 2-9,1 5 0,3-5 1,-4 4-1,4-1-11,1 1 1,-3-3 0,4 3 0,0-4-18,-1-1 0,-3-1 0,4 1-31,-2-1 1,-1-5-120,-1-1 126,-4-7 1,6-4 0,-8-11 36,0-5 0,8-9 0,1-2 0</inkml:trace>
  <inkml:trace contextRef="#ctx0" brushRef="#br1" timeOffset="131067">6060 315 7380,'10'-8'-577,"-2"-2"0,-8 3 572,0 7 0,0 7 0,-2 11 1,-2-1 15,-2 1 0,-8-1 1,3 3-1,-5 1 8,-1 2 1,-1 3 0,1-5 0,1 2-14,5-1 1,-5-3 0,4-2 0,-1 1-1,1-1 0,-1-5 0,5-2-9,-2-3 1,6 1 7,-2-2 0,6-4-11,6 4 0,4-6 1,7-4-1,3-2 10,3 2 1,-3 2 0,3 2 0,-4 0 0,-1 0 1,-1 0-1,1 0 1,-1 2-5,1 4 1,-1 2-1,1 5 1,-1-1-22,0 2 0,-5-5 0,0 1 0,-1 0 6,-1-1 1,0-3 0,-6 6-201,1 1 0,3-3 214,-2 2 0,-4-8 0,6-4 0,-8-10 0</inkml:trace>
  <inkml:trace contextRef="#ctx0" brushRef="#br1" timeOffset="131438">6462 559 6297,'8'-9'-202,"3"3"178,5 4 1,1 2 11,1 0 0,-3-2 0,-3-4-13,-6-5 0,-4 1 0,-2-2 19,0-1 1,0 3-1,-2-2 10,-4-1 1,2 5 0,-8 2 9,-1 4 0,-3 2 1,-1 0 23,-1 0 1,1 2 0,-1 4-23,1 6 1,1 3-1,3 3 1,3-1 41,2 0 0,-3 1 1,5-1-1,2 1-50,2-1 0,2 1 0,0-1-13,0 1 1,2-1-1,4 1-23,5-1 1,5-5-1,3-3 1,3-1 0,3-4-1,0-2-84,0-2 0,4 0 100,-5 0 1,5 0-1,-6-2 12,-1-4 0,-3-11 0,-2-10 0</inkml:trace>
  <inkml:trace contextRef="#ctx0" brushRef="#br1" timeOffset="131993">6776 420 6152,'10'7'-38,"-2"3"0,-6 6 0,1-3 47,3-1 1,2 0-1,-4 5 13,2 0 0,1-1 0,-3-2 30,2-3 0,2-7-21,-2 2 0,-2-4-18,7-2 1,1-2 0,5-4-32,1-6 0,-1 3 0,1-3 0,-1-1-22,1-3 0,-1-1 0,1-1 18,-1 1 1,-5-1 38,-1 1 1,-7 5-13,2 0 1,-4 10-1,-2 2 1,2 2 0,2 10 23,2 2 1,1 1-1,-3 3-18,2-1 1,8-5-1,-3-3 1,5-1 0,1-4 1,1 4 0,-1-2 0,1-2 13,-1-3 0,1-1 0,1 0 1,2 0-4,3 0 1,-1-7 0,-6-3-22,1 0 0,-6-5 0,-3 3 0,1-1-5,0 1 0,-4-4 1,3 5-1,-1-5-34,-4-1 1,-2-1 0,-2 1-3,0-1 1,-2 1-1,-4-1-34,-6 1 1,-3 7 0,-3 4 14,1 5 1,-6 1 0,-1 0-1,3 1 58,2 5 0,-5-2 0,1 8 0,0 7 0,5 8 0</inkml:trace>
  <inkml:trace contextRef="#ctx0" brushRef="#br1" timeOffset="135454">18110 1433 7076,'-17'0'-349,"5"0"1,1 0 0,-3 2 356,-1 3 2,-3 5 1,3 2-1,3-1-68,6 3 1,4-4-1,2 1 108,0 3 0,2-4 1,4 1-28,6 3 0,-3-6 0,3-1 0,2-1-7,1 0 1,3 6-1,-1-7-12,0-1 0,1 4 1,-1-2-1,-1 0-6,-4 1 1,3-5 0,-5 6-7,-1 0 0,-1-4 42,-8 7 0,0-5 0,-2 4-19,-4-2 1,5 0-1,-7-5 1,0 5 10,-4 2 0,3 0 1,-3 3-1,-2-3-16,-1-2 0,-3 5 0,1-3-123,0 0 1,-1 3-87,1-7 199,7 0 0,-6-14 0,7-2 0</inkml:trace>
  <inkml:trace contextRef="#ctx0" brushRef="#br1" timeOffset="135976">18337 1468 5912,'2'11'-1,"4"-1"1,4 0 85,0-1 0,5-5 1,-3 2-1,3-4-65,3-2 1,5 0-1,0 0 1,-1 0-29,-3 0 0,-1-6 1,1-2-1,0-1 7,-1-5 0,3 4 0,-11-1 0,2-3-10,-1-1 1,-7 3 0,2 0 0,-4-1 62,-2-3 1,0-1 53,0-1 0,0 7-4,0-1 1,2 8-98,4-2 0,-4 12 0,5 6-40,1 3 0,-4 9 0,6 1 1,-1 2 29,1 4 1,2 0-1,3 0 1,-1-2 0,-3 2 0,1 8 0,6 4 0,-3-1 5,-3 1 1,3-2 0,-5-4 0,0 0-2,-5-2 1,-3 3-1,-2-9 1,0 3 33,0-3 0,-2-2 0,-3-8 0,-7 1 7,-4-5 1,-1-3 0,0 1 0,-1-3 1,1-2 0,-1-2 1,1-6-1,-1-2-53,1-4 1,-1 2-1,3-10 1,1-3-12,3-4 1,1-5 0,-4 3 0,5-6-66,1-4 0,2-2 0,8 0 1,2 0-45,2 0 0,9 0 0,1 0 0,5 2-177,0 4 307,7-4 0,-9 6 0,6-8 0</inkml:trace>
  <inkml:trace contextRef="#ctx0" brushRef="#br1" timeOffset="136555">19001 1398 7569,'-6'-12'-347,"0"0"1,1 7 157,5-7 109,0 8 0,2-4 41,3 8 1,-1 0 0,8 0 63,2 0 0,-5 6 0,1 2-98,-2 2 0,3 1 61,-5 7 1,2-9 0,-4-1 66,2 0-32,-1-6 1,-5 4-30,0-12 0,0-4 1,0-7-17,0-1 0,2 7 0,2-1 0,4 0 6,2 3 0,-4-7 0,5 4 15,3-3 0,-5 5 0,3 2 3,2 1 1,1 5-1,3-4 5,-1 4 0,-5 2 0,-1 2 13,3 4 1,-4 3 0,-1 9-7,-1-1 0,-2-5 1,-6 0-1,2-1 5,4-1 57,-4 6-32,5-7 0,-7-1 0,0-8-72,0-10 0,2-5 1,2-5-1,4-1 14,2-2 0,-1-8 0,5 4 0,-2-3 7,1 1 0,1 8 0,-1-2 1,-1 3 6,2 3 0,1 7 0,1 2 0,-3 3-3,-1-1 0,0 0 1,3 8-1,-1 2-4,-3 2 1,-1 7 0,4-3 0,-3 1-49,3 1 1,-4 0-1,1 5 1,3-1-66,1-5 1,3 5 119,-1-4 0,8-5 0,3 1 0</inkml:trace>
  <inkml:trace contextRef="#ctx0" brushRef="#br1" timeOffset="137110">19944 979 7338,'0'-10'-368,"0"2"0,2 10 0,2 4 368,2 5 1,5 5 0,-3 0 0,2-5 0,-6 5-6,2-5 11,-4-3 7,-2 0 0,0-10-13,0-4 1,0-4 0,0-7 0,0-1 0,0 1 0,0 0 0,2-1 9,3 1 1,5-1-1,8 3 1,-3 1 12,-3 2 1,3 9-1,-3-5 1,3 2-13,3 0 0,-7 0 0,1 6-11,2 0 0,-1 2 0,1 4 6,-2 6 1,-9 3 0,5 1-1,-2-3-28,0-1 0,0 0 53,-6 5 0,0-5 43,0-1 0,-2-7-49,-4 2 0,4-6 0,-4-6-25,4-5 1,2-5 0,0-1 0,2-3 17,4-3 0,-2 4 0,7-5-47,3 5 1,2 1-1,1 1 1,0-1-1,1 3-2,-1 3 1,1-1 19,-1 7 0,1 0 1,-1 6-1,1 2-37,-1 4 0,-1 4 1,-3 7-80,-1 0 1,-2 1 0,3-1 126,-1 1 0,0-1 0,5 1 0</inkml:trace>
  <inkml:trace contextRef="#ctx0" brushRef="#br1" timeOffset="137447">20748 821 6497,'0'-17'64,"0"-1"-63,0 1 1,5 5 0,1 1 0,0-1-53,2 2 1,-6-5 14,4 3 1,1-3 0,-1-3 26,-2 1 1,-4 7 37,-6 4 1,2-2 0,-7 3-27,-3 1 0,4 8 1,1 3-1,-1 3 23,0 4 1,6 1-1,-1 3 1,3-1-24,2 1 1,0-1 0,0 1-21,0-1 0,5 0 0,3-1 1,2-2 0,4-3 0,1-7 0,2 2 0,1-4-14,-1-2 1,7 0 0,-1-2 0,0-2-67,3-2 0,-7-7 1,6 1-1,-4-4 96,-3-1 0,11-8 0,-10-2 0</inkml:trace>
  <inkml:trace contextRef="#ctx0" brushRef="#br1" timeOffset="137670">21202 315 7569,'0'-29'0,"0"2"0,0 1-45,0 5 1,-2 9-648,-4 7 645,4 3 0,-6 9 1,8 5-1,0 4 63,0 1 1,0 6 0,0 3-1,2 1-22,4 4 0,-4 0 1,6 0-1,-3-2-23,1 2 1,2 0 0,-4 0 0,2-4-32,-2-1 1,-2-1 0,-2-4-39,0 2 1,2-1-1,1-9 2,3-1 1,0-6 95,-6 5 0,0-7 0,0 4 0</inkml:trace>
  <inkml:trace contextRef="#ctx0" brushRef="#br1" timeOffset="138047">21149 542 7569,'0'-18'-598,"0"1"0,0 5 532,0 1 0,6-1 0,2-3 80,2 3 0,1-2 0,7 7 0,1-1 0,2 0 1,3 4 1,-1 2 0,-6 2 0,1 0-17,-1 0 0,1 0 0,-1 2 0,1 2 1,-1 2 0,1 7 1,-3-1-1,-1 2-4,-3-3 1,-1 5-1,4-5 1,-5 5-1,-1 1 1,4 1 0,-6-1 1,-2 1 1,-3-6 11,-1-1 1,-1-7 0,-5 2 40,-6-4 1,2-4 0,-1-4-37,-3-6 0,6 3 0,3-3 0,1-2-6,-2-1 0,4-8 1,-4-3-1,4 1-13,2 0 1,6-6 0,2 4-1,1-2-37,5 0 1,2 7 0,3-1 0,2 4-52,3 1 1,5 3 0,-6 3 0,-2 6 91,-1 4 0,5-6 0,2-1 0</inkml:trace>
  <inkml:trace contextRef="#ctx0" brushRef="#br1" timeOffset="138225">21883 350 7022,'-8'10'-128,"4"3"1,-6-5 178,3 2 0,-5 1 0,6 7-235,2-1 0,2 1 118,2-1 0,0-5-71,0-1 1,2-7-1,4 2 137,6-4 0,-4-18 0,-1-3 0</inkml:trace>
  <inkml:trace contextRef="#ctx0" brushRef="#br1" timeOffset="138393">21988 1 6087,'-12'1'-42,"0"5"0,8 4 0,-1 7-34,3 1 0,2-1 1,0 1 75,0-1 0,7 1 0,3-1 0</inkml:trace>
  <inkml:trace contextRef="#ctx0" brushRef="#br1" timeOffset="138644">22145 193 7569,'-2'-16'-582,"-4"4"400,-4 5 0,-1 7 114,-1 0 1,6 7 0,-4 5 69,3 4 1,-5 1 0,4 1 0,1-1-1,-3 2 32,0 5 1,6-5 0,-2 4 0,3-3-35,-3-3 0,4 1 1,-4-1-6,4 1 1,4-7 0,4-1-53,5-2 0,5-2 1,3-6-1,5 0 57,5 0 0,11-8 0,5-2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5:07:41.111"/>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E71224"/>
    </inkml:brush>
  </inkml:definitions>
  <inkml:trace contextRef="#ctx0" brushRef="#br0">3092 5328 7569,'0'9'-680,"0"1"444,0-4 0,0 4 237,0 7 0,0 0 0,0 1 0,0-1 32,0 1 1,2-1 0,2 1-1,1-1-47,-1 1 0,-2-1 0,0-1 0,2-3-10,2-1 1,0 0-1,-6 5-30,0 0 0,0-5-123,0 0 1,0-6 176,0 5 0,0-7 0,0 4 0</inkml:trace>
  <inkml:trace contextRef="#ctx0" brushRef="#br0" timeOffset="429">3074 5363 7489,'2'-10'-449,"4"4"1,-2 4 0,8 2 439,1 0 0,3 0 1,-1 2-1,-1 4 51,-3 5 0,1-1 0,4 2 0,-3 1-29,-1 3 1,-2 1-1,3 1 1,-1-1 7,1 1 1,3-1-1,1 1-11,1-1 0,-7-5 1,1-2-49,2-3 1,-5-1 31,3-6 0,-6-8 0,5-5 3,3-9 1,-6 3 0,0-4-1,-3 1 2,1-1 1,6 4 0,-4-7-1,-1 3 1,1 0 0,0 2 0,-4 7 0,2 2 0,-2-1 0,-1 5 0,3 2 0,-2 4 4,8 2 1,-6 2 0,3 4 10,-1 6 0,0 3 0,-4 3 0,1-1 30,-1 1 0,4-1 0,-2 0 0,0 1-81,2-1 1,-5 7 0,7 1-1,-2 0-148,-4 0 1,5-1 183,3-7 0,4 1 0,1-1 0</inkml:trace>
  <inkml:trace contextRef="#ctx0" brushRef="#br0" timeOffset="809">3860 5467 7163,'12'0'-398,"-1"0"1,1 0 0,6 0 376,-1 0 1,-5 0-1,-1 0 9,3 0 1,0-7 0,-1-3 8,-1 0 0,-8-5 1,1 3-6,-3-4 0,-2 5 27,0-1 0,-5 6 1,-3-3 17,-2 1 0,-2 2 0,-5 6 0,0 2 11,-1 4 0,6-4 0,1 6 18,-3-1 1,1 3 0,1 7-1,6 1-24,4-1 0,2-5 0,0 0 0,0 1-31,0 3 0,2 1 0,2 1 0,4-3-49,1-3 1,3 3 0,6-3 0,-1 2-122,1-3 1,-1 3 158,0-8 0,1 7 0,-1-3 0</inkml:trace>
  <inkml:trace contextRef="#ctx0" brushRef="#br0" timeOffset="1584">4524 5363 7569,'-6'0'-804,"2"0"0,-19-2 874,3-4 0,9 4 0,-1-4 0,-1 4-27,-3 2 1,4 0 0,1 0-29,-3 0 1,-1 2 0,-3 4-18,1 5 1,5-1 0,2 2-10,3 1 0,-5 3 1,6 1-1,2 1-2,2-1 0,2-5 0,0 0 0,0 1 9,0 3 0,2-5 0,4 1 3,6 2 1,3-7 0,3-1 0,-1-4 0,-5-2 0,-1 0 0,3 0-6,2 0 0,1-8 0,1-3 0,-3-5-8,-3-1 1,3 3 0,-5-1 0,2-5-19,-1 1 1,-7-1-1,4 1 1,-2-2-1,-1-3 1,1-5-1,-6 4 1,0-2-5,0-4 0,0-2 1,0 0-1,0 2 15,0 2 1,-6 1-1,-1-3 1,-1 4 137,0 2 1,-5 2-63,1 5 1,2 3-12,-1 3-34,7 4 1,-4 16 0,8 4 22,0 3 0,6 9 0,0 1 0,-2 0 24,-3 0 0,5 4 0,0-3 0,0 1-26,2 4 1,-4-4 0,5 2 0,1 0-8,0-2 0,-5 1 0,5-7 0,0 2-23,0-1 1,-5-3 0,5-2-1,0 1-16,0-1 0,-5-5 0,7-2 9,2-3 0,-5 5 0,3-6-6,1-2 1,1-4 0,0-4 0,-3-4-27,3-2 1,-4-1-1,-1-7 1,1 1 27,0-1 0,-1 1 0,3-1 1,-4 1 11,0 0 1,-6-1 0,3 1 41,-3-1-42,-2 1 3,0 7 1,-2 2 0,-2 10 5,-1 4 0,-1 4 0,6 7-9,0 1 1,0-1 0,0 1 0,0-1-45,0 0 1,0-5 0,2 0-1,2 1 42,1 3 0,9 1 0,-4 1 0</inkml:trace>
  <inkml:trace contextRef="#ctx0" brushRef="#br0" timeOffset="1737">4803 5101 7569,'0'-18'-103,"0"1"0,-2 7-953,-3 4 1056,3 4 0,-6 2 0,8 0 0</inkml:trace>
  <inkml:trace contextRef="#ctx0" brushRef="#br0" timeOffset="2236">5240 5275 6092,'-2'-15'-97,"-2"1"156,-2 2 0,-5 7 1,5-7 34,2-2 0,-6 7-86,-1 1 0,1 4 0,-2 2 20,-1 0 0,-3 8 0,-1 3-6,-1 5 1,7-5-1,1 1 1,0 4-25,0 5 0,7-2 0,-3 5 1,4-5-7,2-1 0,0-1 1,0 0-1,0 1-21,0-1 0,6-5 0,1-2 0,3-3 2,4-3 0,1-2 1,3-2-1,-1 0 10,1 0 0,-7-7 0,1-5 0,1-2-32,3 3 1,-1-11 0,-1 5-1,-4-3 50,-2 1 0,-3 2 0,-5-1 0,0 1 27,0-1 1,0 7 0,0-1 0,-2 8 11,-3-2 0,3 12 1,-4 6-1,4 3-32,2 3 1,0-7 0,0 1 0,0 2-4,0 1 1,2 3 0,4-1 0,3 0-6,1 1 0,13-1 0,-3 1 0</inkml:trace>
  <inkml:trace contextRef="#ctx0" brushRef="#br0" timeOffset="2612">5502 5240 6691,'-10'18'-118,"2"-7"0,8 1 1,0 2 122,0 1 1,0 3 0,0-1-1,0 1 6,0-1 1,2-5 0,4-1 10,6 3 0,-3-6 0,1-1-10,-2 1 1,6-6-91,-3 4 0,-3-6 1,-2-6 40,-4-6 1,-2-3 0,0-3 0,0 1 48,0 0 0,0-1 0,2-1 0,2-3 82,1-1 0,3 2 0,-4 7-18,2 2 0,7 9-42,-1-3 0,2 12 0,-3 5 0,-5 5-25,-4 1 1,4 3 0,0 3 0,-2 4-92,-3 0 1,5 6-1,0-4 1,-2 4-161,-2 2 1,-2 0 241,0 0 0,0 0 0,0 0 0</inkml:trace>
  <inkml:trace contextRef="#ctx0" brushRef="#br0" timeOffset="-32407">263 3703 6511,'0'-9'-408,"0"1"406,0 8 0,7 0 26,5 0 0,-2 2 1,1 2-19,3 2 1,1-1 0,3-3 0,-1 2-9,1 2 0,-1 0 0,1-6 0,-1 0 10,1 0 1,-1 0-1,3 0 1,1 0-18,2 0 0,2 0 1,-3-2-1,1-4 16,-2-6 0,7 3 1,-1-3-1,2-1 0,0-3 1,-6-1-1,6-1 1,0-1 2,-1-5 0,3 5 0,-6-4 1,0 1 7,0-1 0,-1 2 1,-7-6-1,2-1 6,5 1 1,-5 0-1,4-4 1,-3 4-7,-3 2 0,7-6 0,-1 3 1,0-1-21,2 0 1,-5 0 0,5-4 0,-2 2-2,1 2 1,-1 0-1,-4-6 1,3 2-3,1 4 0,2-4 1,-4 4-1,3-2 4,-3 2 1,-1-4 0,-3 5 0,2 1-2,5 4 1,-5-2 0,6 0 0,-1-1 0,-1 1 1,2-4-1,-4 4 1,3 0 4,-3-1 0,4-5 0,-1 2 0,-3-4 5,-2-2 1,5 0 0,-1 0-1,0 0 3,2 0 0,-5 1 0,3 1 0,-3 2 4,-3 1 0,0 1 0,1-4 0,-1 2-15,1 2 0,1 2 0,3-4 0,3 4 5,2 2 1,-4-6-1,4 1 1,1-1-14,-1 2 0,-6-4 0,4 4 0,-1-2-3,-1 2 1,2-4-1,-4 4 1,3-4 7,-3-2 0,0 0 0,1 0 1,1 2 1,-2 4 0,-1-2 0,-3 8 0,1-1 1,-1-1 0,-5 6 0,0-4 0,1 3-1,3 3 0,-5-7 0,-1 1 1,0 2-1,-1 1 0,3 3 0,5-3 0,1-3 0,-1-6 0,1 2 0,1-2 0,3 0 0,1 2 0,6-5 0,-6 7 0,-1 0-3,-3 0 1,-1 1 0,-1 7-19,0 0 0,1-1 14,-1 1 1,1 1-1,-3 3 1,-3 1 4,-6-2 1,4 5-1,-1-3 1,3 0-2,0 3 1,-1-7 0,7 3 0,-1-7-5,1-3 1,5 0 0,0 5-1,-2 1 2,-1-1 1,-3 1-1,1-1 2,-1 1 1,1 1-1,-3 3 5,-3 1 0,-2 6 0,-5-4-2,7 3 0,-2-5 0,1 4-4,3-1 1,0 3-1,-1-4 1,-1 0 0,1 1 1,3 3 0,1-6 0,1 1-2,-1 1 0,7-6 0,-1 7 0,-2-1 0,-1 4 1,-3-4 0,1 1 0,-1-3 3,0 0 0,-5 7 1,0-5-1,1 0 2,3 0 0,1 7 0,1-3-2,-1 4 1,-5-4 0,0 0 0,1 2-1,3 2 1,1 2-1,1 0 1,-3-2-1,-3-3 0,9 3 0,-3-4 0,1 4 2,0 2 0,1-2 0,1-2 1,4-2 5,3 2 1,-5 1-1,4-1 1,2-2-1,4 2 1,-8 2 0,10 2 0,-2 0-4,0 0 0,-4 0 1,-2 0-1,1 0-6,-1 0 1,-6 6 0,4 2 0,-1-1-3,-1 1 0,0 6 1,-3-5-1,1 3 3,2 0 0,1-1 0,-5 7 0,2-1-3,3 1 1,1-1 0,-4 1-1,2-1 3,-1 1 0,5 1 0,2 2 0,2 5 0,-2 1 0,4-6 0,-4 2 0,4-3 0,2-3 0,-2 6 0,-2 1 0,-2-3-3,2-1 1,-3 3 0,1 0 0,0-2-1,-2-1 0,6 3 1,-6 0-1,2 1-6,0 1 1,-1-6 0,3 7-1,-4-3 5,-2 0 0,6 6 0,-4-5 0,2-1 1,0 2 1,-5-4 0,3 7 0,0-3 0,0-4 0,-4 4 0,7 1 0,-1-1 0,-2 0 0,4 0 0,-6-3 0,0 1-2,1-2 0,-1 1 0,-4-1 0,2 2 4,-1-1 0,3-3 1,-2-2-1,1 3 0,1 3 1,-6-3-1,4 5 1,-3-2 0,-3 0 0,1 6 1,1-3-1,1-1-1,-3 0 1,10 0 0,-9-3 0,1 1-1,1-2 0,-3 5 0,0-1 0,3 0 0,3 0 0,-3 0 0,3-3 0,-4 3 0,-1 2 0,-1-4 0,1 5 0,-1-3 0,1-4 0,-1 4 0,0 1 0,1-1 0,-1 0 0,1 4 0,-1-4 0,1 1 0,-1-1 0,1 6 0,-3-4 0,-1 2 0,-3 0 0,1-2 0,6 5 0,-1-3 0,1 2 0,5-4 0,0 2 0,-2 2-1,-1 2 0,3-6 1,0-2-1,1-1-6,1-1 1,-6 6 0,5-6 0,-3 1 5,2 1 0,-3-6 0,3 6 0,-2-1-1,3-1 1,-5 2-1,6-3 1,-2 3 2,1 2 1,7 0 0,-4 4 0,2-4-2,0-1 1,0 3 0,4-4 0,-2 0-1,-2 0 0,1 5 1,3-5-1,-2 0-16,-2 0 1,-2 4-1,4-5 1,-2-1 8,2 2 1,-4-5 0,0 3 0,-1-4 5,-5-1 1,4 5 0,0 0 0,1-1 11,-1-3 1,4 0 0,-4 3-1,0 1 5,1-2 0,5-1 0,-4-3 1,2 3-3,0 3 0,0-4 0,6 5 0,0-5 1,0-2 1,0 7 0,0-1 0,2-2-9,3-1 0,-3-3 0,4-1 1,-4-3-9,-2-1 0,0 0 0,0 5 1,0-1 1,0-5 1,5 3-1,1-6 1,-2-1 12,-2 1 0,-2 4 0,0-4 0,-2-1-4,-4 1 1,4 0 0,-4-4-1,4 3-5,2 3 0,0-6 0,-2 4 0,0-2-6,2-1 0,-4 1 1,9-4-1,-5 2-2,-6 2 1,4 0 0,-5-6 0,1 0 1,0 0 0,-8 6 0,4-1 0,-1-1-24,-1-2 1,0-2 0,-7 2 0,-3 2-91,-1 2 0,-6 2-26,5-3 1,-1 5 140,2 8 0,-12-1 0,-10 1 0</inkml:trace>
  <inkml:trace contextRef="#ctx0" brushRef="#br0" timeOffset="-30075">1 4262 7569,'11'0'-715,"1"0"1,1 0 613,3 0 1,-4 0 0,-1 0 0,3 0 113,1 0 0,3 0 0,1 0 1,3 0-8,1 0 0,0 0 0,-3 0 0,1 0-6,2 0 1,6 0 0,-3 0 0,-1 0 5,0 0 0,6 0 0,-2 0 0,2 0-1,-2 0 1,4-6 0,-4 1 0,2 1-3,-1 2 1,1 2-1,-6 0 1,0 0 4,0 0 0,6-6 0,-4 0 1,3 2-4,-1 2 0,-2 2 0,4 0 1,-4 0-9,-2 0 1,-1 0 0,-5 0-1,2 2 2,3 4 0,5-4 0,-4 4 0,0-4 0,0-2 0,5 6 1,-5-1-1,2-1 2,4-2 1,2-2 0,2 0 0,-2 0 4,-4 0 0,4 0 0,-2 0 0,4 0 0,0 0 1,10 0 0,-9 0 0,5 0-7,2 0 1,0 0-1,-5 0 1,5 0 1,2 0 1,-7 0-1,5 0 1,-2 2-1,0 4 1,1-4-1,-3 4 1,2-4 21,-2-2 1,0 0-1,-1 0 1,3 0-13,-2 0 1,4 0-1,-1 2 1,1 2-9,0 1 0,3 1 1,-3-6-1,2 0-4,3 0 1,2 0 0,3 2 0,-3 2-4,-3 2 1,9 0 0,-3-6 0,-1 0-3,-4 0 0,3 0 1,-4 0-1,1 0 21,-1 0 1,3 0-1,-3 0 1,1 0-4,-1 0 1,1 0-1,-3 0 1,1 0-9,3 0 1,5-6 0,-7 0 0,3 2-9,3 2 1,-1 2 0,0 0 0,1 0 2,-1 0 1,1 0-1,-1 0 1,0 0-1,1 0 0,-1 0 1,1 0-1,-1 0 7,0 0 1,-3 0 0,1 0-1,3 0-3,-5 0 1,5 0 0,-7 0 0,5 0-2,1 0 0,0 0 0,1 0 0,1 0-4,4 0 1,-1 0 0,5 0-1,-2 0-1,-4 0 0,-1 0 0,-1 0 1,0 0 0,-1 0 1,1 0 0,-11 0 0,1 0 3,5 0 0,-5 6 0,1 0 1,0-2-4,-1-2 1,-3 3 0,4 1 0,-1-2-2,1-2 1,0 4 0,3 0 0,-1 0-8,1 1 0,3-5 0,1 4 0,0-4 2,1-2 0,5 0 0,0 0 1,-2 0 0,-1 0 0,-5 0 1,-1 0-1,-3 0 7,3 0 0,-6 2 0,-1 2 0,-1 2-1,0-2 1,-1-2 0,-5-2 0,0 0-2,0 0 0,0 1 1,0 3-1,0 2-9,0-2 1,0-2 0,0-2 0,0 0-1,0 0 1,0 6 0,0 0-1,-1-2 5,1-3 1,0-1 0,0 0-1,0 0 3,0 0 0,0 0 1,-2 0-1,-2 0 1,-2 0 0,0 0 1,6 0-1,-2 0 2,-4 0 0,8 0 0,-6 0 1,0 0-3,2 0 0,0 0 1,2 0-1,0 0 1,0 0 1,0-5 0,0-1 0,-2 2 2,-4 2 1,4 2-1,-6-2 1,2-2 3,0-2 0,0 1 1,6 5-1,-2 0 2,-3 0 0,2-6 0,-2 0 0,1 2-2,-2 2 0,4 2 0,-6 0 0,2 0-2,0 0 0,-2 0 0,4 0 0,-2 0-5,2 0 0,2 0 0,0 0 0,-1 0-5,-3 0 0,-6 6 1,4 0-1,0-2 2,0-2 1,-3-2 0,3 0 0,-2 0 0,-4 0 0,5 0 0,-1 1 0,0 3 0,0 2 1,1 0 0,-5-6 0,2 0 0,-1 0 0,-1 0 0,0 0 0,3 0 0,-3 0 0,-2 0 0,-1 0 0,-1 0 0,1 0 0,-1 0 0,1 0 0,-1 0 0,1 0 0,-1 0 0,0 0 0,1 0 0,-1 0 17,1 0 1,-1 0-17,1 0 1,-7 0-2,1 0 0,0 0 3,5 0 0,-5 0-8,-1 0 0,1 0-13,6 0 1,-7 0-22,1 0 1,-6 0-14,5 0 1,-5 0 14,6 0 1,-6 0-40,5 0-42,1 0-3,5 0 121,-7 0 0,-2 0 0,-8 0 0</inkml:trace>
  <inkml:trace contextRef="#ctx0" brushRef="#br0" timeOffset="-818">4017 3808 7569,'0'-17'-908,"0"5"687,0 0 1,2 9-34,4-3 322,-4 4-29,6 2 33,-8 0 1,0 8-45,0 3 0,0 5 0,0 1 0,0 1-7,0-1 0,0 1 1,0-1-1,0 1 8,0-1 1,0 6 0,0 1 0,0-1 5,0 2 0,0 0 0,0 6 1,2-3-16,4-3 1,-4 6-1,3-2 1,-3 2-27,-2-2 1,0 4-1,0-4 1,0 4 0,0 2 0,2-2 0,2-4 0,2-4-1,-2 1 1,-2-7 0,-2 6-1,0-1 1,0-1 1,6 0-1,-1-5 33,-1-1 0,0-5 12,2-1 114,-4 1-85,6-2-132,-8-3 63,0-7 0,-16 0 0,-3 0 0</inkml:trace>
  <inkml:trace contextRef="#ctx0" brushRef="#br0" timeOffset="4465">5170 3773 7341,'-8'-9'-1428,"6"-1"1311,-4 4 154,5 4-19,1-6 1,0 6 118,0-3 56,0 3-80,0-6-122,0 8 0,0 8 0,0 3 21,0 5 0,0 1 0,0 3 0,0 1 13,0 2 1,0 1 0,0-5 0,0 2-13,0 3 1,1 1 0,3-4 0,2 4 42,-2 3 1,0-5 0,0 6 0,2 2-38,-2 2 0,-1 2 0,1-2 0,2-2-9,-2-2 1,0-2-1,0 4 1,2-2 11,-3 2 1,5-3 0,-2-1-1,-2-2 19,-2-4 1,4-1 0,0-3-5,-3 1 1,5-1-1,-2 1-29,-2-1 1,0-1 0,0-3-1,1-1 0,1-6 1,-6 5 0,2-7 175,4 2-43,-4-4-163,6-2-220,-8 0-120,0 0 362,-8 8 0,-2-6 0,-7 5 0</inkml:trace>
  <inkml:trace contextRef="#ctx0" brushRef="#br0" timeOffset="5087">4733 2900 7569,'0'-17'-425,"0"-1"300,0 1 0,0 5 61,0 0 1,2 10 0,2 2 82,2 10 1,2 4 0,-4 1 0,3 1 13,3 3 0,-4 3 0,4-5 0,-1 0-12,1 1 1,-6 1-1,4 3 1,-2 1-51,-1-2 1,1-1 0,-4-3 9,4 1 0,-4-1 0,4 1-31,-4-1 1,0-7 0,1-3-136,3 1 0,0-4 0,-8 6 22,-4-2 0,2-3 163,-7-5 0,-1-7 0,-5-11 0,-1-9 0</inkml:trace>
  <inkml:trace contextRef="#ctx0" brushRef="#br0" timeOffset="5495">4751 3057 7569,'0'-17'-227,"0"-1"1,-2 1-272,-4-1 1,4-5 433,-4 0 1,4 0-1,2 5 235,0 1 0,0-1 0,0 1-121,0-1 0,0 7-27,0-1 1,2 8 0,4-2 30,6 4 0,3 2 0,3 0-50,-1 0 1,1 2 0,-1 4-1,1 4-1,-1-1 1,-1 7 0,-3-4-1,-1 3 3,1 3 1,3-1 0,1 1-3,1-1 0,-1 0 0,1-1-6,-1-4 1,1-5 0,-1-7 13,1 0 1,-1 0 0,-1-2-28,-5-3 1,3 1 0,-8-8-1,-2-1-20,-2-3 1,3-7 0,1-1 0,-2 1-1,-2-2 1,-2 6 0,0-5 0,0 5 26,0 1 0,0 7 0,0-1 84,0-2-78,-8 7 0,6 7 1,-4 11-1,5 5 12,1 1 0,0 3 0,0 3 0,0 4-7,0 0 0,0 4 0,0-5 0,1 1-21,5 4 0,2 0 1,6 0-1,-3-2-131,3 2 1,1-4 0,5 0 148,3-1 0,-3-3 0,5-6 0</inkml:trace>
  <inkml:trace contextRef="#ctx0" brushRef="#br0" timeOffset="5896">5467 3075 6420,'12'0'-201,"-1"0"214,3 0 1,-5-6 0,3 0-1,0 0 7,-3-2 0,7 1 0,-4-7 0,1 2-9,-1-1 0,1-3 0,-5-1-80,2-1 1,-6 7 0,2-1 55,-4-1 0,-10 5 1,-4 2-1,-3 4 15,-3 2 0,7 0 1,-1 0-1,-2 0 96,-1 0 1,-3 8 0,1 2 0,1 1-52,5 1 1,-5-1-1,6 7 1,1-1-24,3 1 1,4-1 0,2 1-1,0-1-32,0 1 1,0-1-1,2 1 1,2-1-42,2 1 0,9-7 0,1-1 0,5 0-42,0-1 0,7-5 0,-1 4 1,2-2-92,0 0 1,0-1 181,6-5 0,0-7 0,0-3 0</inkml:trace>
  <inkml:trace contextRef="#ctx0" brushRef="#br0" timeOffset="6277">5938 3022 7267,'-7'-17'-305,"3"-1"1,-8 1 0,-1-1 436,-3 1 1,4 5-1,1 3-181,-3 1 0,-1 2 1,-1 8 59,4 4 1,-3 2 0,5 5-1,-1-1 39,-1 1 1,8 3-1,-2 1-43,4 1 1,2 5 0,0 0-15,0-1 0,8-5 0,4-3 0,3-4-40,3-3 1,-1 5 0,1-6-1,-1-2-34,1-2 1,-1-2 0,1 0 38,-1 0 1,0-6 0,1-2 0,-3-2 16,-3-3 0,2-3 0,-7 1 0,1 1 22,0 2 0,-2 1 109,-6-7 0,0 7 1,-2 1 40,-4 2 0,-4 4-90,-7 10 0,5-2-48,1 8 1,7-1 0,-2 7-52,4-1 0,4-5 0,2 0 0,3-1-61,3-1 1,2 3-1,5-5 1,1 0-210,-1 0 312,1-2 0,7 1 0,2 3 0</inkml:trace>
  <inkml:trace contextRef="#ctx0" brushRef="#br0" timeOffset="6694">6200 2952 7569,'-9'-7'-57,"-5"-3"-339,8-7 346,0 7 0,6 10 0,0 11 13,0 5 1,2 0 0,2-3 0,4-1-21,2 1 0,-4-3 1,3 2-1,1-1 60,0-1 0,-4 4 0,3-7 0,1 1-1,0 0 0,-5 4 0,7-7-8,2-1 0,-5 4 1,3-2 0,-6 0 0,4-8-20,-3-4 1,-1-4 0,-6-7-14,0-1 1,6 1 0,0-1 0,-2 1 27,-2-1 1,-2 1-1,0-1 1,0 1 8,0 0 1,5-1-1,1 1 1,0 1 10,2 4 0,-4-1 0,7 7 21,3 2 1,-4 2 0,1 2-19,3 0 0,-1 2 0,1 4 0,-4 6 75,-3 3 1,7 3 0,-4 1-78,-1 4 0,5-1 0,-6 5 0,2 0 1,1 0-66,-1 4 0,0 2 1,-7 0-1,3-2-287,-2-2 341,-2 8 0,-2 0 0,0 6 0</inkml:trace>
  <inkml:trace contextRef="#ctx0" brushRef="#br0" timeOffset="30276">10776 5101 7304,'0'-10'-1086,"2"2"1074,4 8 1,-2 0 0,7 0 64,3 0 1,3 0 0,5 2-18,1 4 1,0-4 0,-5 4 0,1-3-34,4 3 1,-1-4 0,5 6 0,-2-2 11,-3 0 0,3 5 1,0-3-1,0 0-22,0 0 0,5-3 1,-7-5-1,-2 0-27,-1 0 0,-3 0 0,1 0 8,-1 0 133,0 0-102,-7 0 0,-4 2 1,-12 2 1,-6 2 1,-1 2 0,-1-4 0,3 3 23,-3 3 1,-1-4 0,-3 6-1,1 1-10,-1 3 1,1-1 0,-1-1 0,1-3-34,-1 3 0,1 2 1,-1 1-1,1 1-4,-1-1 0,7 0 0,1 1 1,0-1 35,1 1-20,5-1 0,-19 1 0,3-1 0</inkml:trace>
  <inkml:trace contextRef="#ctx0" brushRef="#br0" timeOffset="30863">11789 5066 7569,'10'-8'-652,"-3"6"1,-7-4 657,0 12 1,6 4 0,0 7 0,-2 1-1,-2-1 9,-2 0 0,0 7 0,0-1 1,0-2-24,0-1 1,0-3-1,0 1 1,2-1-21,4 1 1,-4-7 0,3 1-23,-3 2 0,4-5-150,0 3 200,0-8 0,-6-4 0,0-10 0</inkml:trace>
  <inkml:trace contextRef="#ctx0" brushRef="#br0" timeOffset="31206">11772 5118 7458,'0'-17'-612,"0"-1"1,7 8 608,5 5 1,3 5-1,3 3 1,-3 5 17,-3 2 1,4-4-1,-5 5-4,5 3 0,1-4 0,1-1 0,-1-1 2,1-4 0,-1-2 0,1-2-8,-1 0 1,0 0-1,-1-2 1,-2-4-14,-3-5 0,-1 1 0,4-2 0,-3-1 0,-1-3 0,1-1-2,-5-1 1,2 1-4,-2-1 0,-2 9 20,-10 3 1,2 6-1,-6 6 1,1 5 10,-1 5 0,6 1 0,-2 1 0,4-1-28,2 1 1,0-1-1,0 2 1,2 3-24,4 1 1,-2 0-1,8-5 1,1-1 32,3 1 0,9 7 0,2 2 0</inkml:trace>
  <inkml:trace contextRef="#ctx0" brushRef="#br0" timeOffset="31564">12453 5188 6056,'17'0'0,"1"0"1,-1 0 0,0 0 0,1-2 0,-1-4 0,-5 2 0,0-7-6,1-3 0,-5 4-2,-2-1 0,-6 1 0,-6-4 4,-6 3 0,3 7 0,-3-2 0,-2 4 44,-1 2 1,-3 0-1,1 0 1,0 0 44,-1 0 0,6 8 1,1 3-72,-3 5 1,6 1-1,3 1 1,3-1-15,2 1 1,0-1-1,2 1 1,3-1-75,7 1 0,4-7 1,1 1-1,2 0-88,5-3 1,-3 5 160,8-8 0,0 7 0,6-3 0</inkml:trace>
  <inkml:trace contextRef="#ctx0" brushRef="#br0" timeOffset="32264">13099 5170 7569,'9'-17'-861,"-3"-1"552,-4 1 0,-4 1 291,-4 5 0,-3-3 0,-9 8 17,1 3 0,-1 1 1,1 2-1,-1 2 31,1 3 1,0-3 0,-1 6 0,1-2 15,-1 0 0,7 7 1,-1-1-27,-2 3 1,7 3 0,1-1 0,4 1-12,2-1 1,0 1 0,2-1 0,4-1-1,5-5 1,5 5 0,1-6 0,1-1-61,-1-3 1,-5-4 0,-1-2 0,3 0 25,1 0 0,3 0 1,-1-2 5,1-4 0,-1-3 0,1-9 8,-1 1 1,-5-3-1,-2-1 1,-3-2-6,-3 1 1,-2-3-1,-2 0 1,0 0 6,0-1 0,0-3 0,0 4 0,0 0 1,0 0 0,0-4 0,-2 3 0,-2 1 7,-1 0 0,-1-4 0,6 4 0,0-1 24,0 1 0,-6 2-3,0 5-22,-8 1 1,7 9 11,-5 8 0,4 2 1,8 10-1,-2-1 32,-3-1 1,3 8 0,-4-3-3,4 6 0,4 3 0,2-5 0,3 2 0,1 5-14,0 1 1,6-4-1,-5 4 1,3 0-11,0 1 1,-1-5 0,7 4 0,-3-2-28,-3-3 1,3 3 0,-3-4 0,4-3-3,1-5 1,-5-3 0,-1 2 6,3-7 1,1-3 0,3-2-1,-1 0 4,1 0 0,-1 0 0,1-2 0,-1-3-31,1-7 1,-1-4 0,1-1 0,-1 1-11,0 5 0,1-11 0,-3 5 30,-3-2 0,-4-1 0,-6 5-24,4 3 47,-4 4 1,5 10 68,-7 4 1,0 4 0,0 7-58,0 1 0,0-7 0,2 1 0,2 1-62,2 3 1,8 0 0,-5-3-1,3-1-390,0 1 430,-1-5 0,7 8 0,-1-7 0</inkml:trace>
  <inkml:trace contextRef="#ctx0" brushRef="#br0" timeOffset="32422">13640 4804 7569,'-11'-22'-337,"-1"5"-426,0-4 565,-5 11 1,-1 0 95,1 4 0,7 12 0,4 6 102,4 3 0,2 3 0,0-1 0,0 1 0</inkml:trace>
  <inkml:trace contextRef="#ctx0" brushRef="#br0" timeOffset="32885">14129 5066 7569,'0'-18'-1596,"-2"1"1547,-4-1 1,-3 1 0,-9 1 186,1 5 1,5 3 0,1 6 0,-3-2-108,-2-2 1,-1 0-1,-1 6 28,1 0 0,5 2 0,1 2 0,-1 4-29,2 2 1,-3 1-1,7 7 1,0-1-33,-2 1 0,6-1 0,-3 1 0,3-1-8,2 1 1,0 5 0,2 0-81,3-2 0,5-3 0,8-4 46,-1-3 0,1-7 1,-1 2-1,0-4-10,1-2 0,-1-6 0,1-2 1,-1-1 5,1-5 1,-7-2 0,-1-1-1,0-2 38,0-5 0,-7 5 0,3-4 69,-4 3 1,-2 3 209,0-1-249,-8 9 1,1 3 0,-5 12 11,6 5 0,4 5 1,2 1-56,0 1 0,2-7 1,2 1-1,4 1-77,2 3 0,1-4 1,7-1 99,-1 3 0,1 1 0,-1 3 0</inkml:trace>
  <inkml:trace contextRef="#ctx0" brushRef="#br0" timeOffset="33290">14356 5013 7569,'-9'-8'-254,"3"-3"-221,4 3 91,2 0 349,0 8 0,2 6 0,2 2 44,1 2 1,7 1-1,-6 7 1,0-1 5,1 1 0,-3-3 1,6-1-1,0-3-18,-1 3 0,-3 0 0,4-1 3,-2-1 0,-1-8-8,-1 1 2,-4-3 1,6-9 0,-8-5 2,0-4 0,0-1 0,0 0 1,2 1-15,4 4 1,-4-3-1,5 3 1,-1-3-30,0-3 0,8 1 0,-3 1 0,5 3 38,1 1 1,7 6 0,-1-4-1,-2 3 51,-1 3 1,-3 2 0,1 2-1,1 0-8,4 0 0,-3 8 1,3 3-19,-4 5 0,-1 7 0,-3 0 0,-3 1-35,-6 1 0,2-4 1,-3 8-1,1 0-22,2-1 0,-6 3 0,4-6 1,-6 2 39,-6 4 0,-4 2 0,-7 2 0</inkml:trace>
  <inkml:trace contextRef="#ctx0" brushRef="#br0" timeOffset="22446">8663 5066 7403,'8'-10'-718,"-6"-6"0,7 9 685,-3-5 36,-4 4 1,6 10-15,-8 4 1,2-2 7,4 8 1,-4-7-1,3 7 16,-3 2 1,-2 1 0,2 4 0,2 3 4,2 1 1,0 0 0,-6-3 0,0 1-13,0 2 0,0 1 0,0-5 0,0 2-18,0 3 1,0-1-1,0-5-35,0-1 1,0 0 46,0 1 0,-8-1 0,-2 1 0</inkml:trace>
  <inkml:trace contextRef="#ctx0" brushRef="#br0" timeOffset="28509">8576 5101 6009,'0'-10'165,"1"2"-141,5 8 1,-2 0 4,8 0 0,-6 2 1,3 4-4,-1 5 1,0-1 0,-4 2 0,4-1-5,1-1 0,1 6 0,4-5 0,-3 5-15,3 1 0,1-5 0,3 0-16,-1 1 1,1 1-1,-1-3 1,1-3 13,-1 0 0,-5-6 1,-1 6-37,3-1 1,1-5 16,3 4 6,-8-4 1,-3-4-4,-7-4 0,0-3 0,0-9-18,0 1 0,0-1 0,0 1 0,0-1 0,0 7 1,0-1 3,0-2 1,6 5 0,2-1 13,2 2 1,-6 1-1,3 3 14,1-2 1,2 0 2,7 6 1,-5 0 1,0 0 0,-7 0-5,7 0 12,-8 0 0,6 2 1,-7 4 6,3 5 0,0-1 0,-6 2 0,0 1-15,0 3 1,2 1 0,2 1-27,2-1 0,0 1 0,-5-1 0,3 1 8,2-1 0,6 1 11,-6-1 0,7 8 0,-3 2 0</inkml:trace>
  <inkml:trace contextRef="#ctx0" brushRef="#br0" timeOffset="29011">9361 5380 7320,'18'10'-634,"-1"-4"0,-7-12 621,-4-6 0,2 2 1,-1-1 19,3-3 1,-6 4 0,4-1 0,-2-3 2,-1-1 1,1 3 0,-4 0-11,4-1 0,-4 3 0,4-2 0,-4-1 4,-2-3 0,0 5-27,0-1 1,-2 8 24,-4-2 1,2 4 0,-8 2 54,-1 0 0,-3 6 0,-1 2-31,-1 2 0,7 1 1,1 7 14,2-1 0,1 1 1,3-1-1,-2 1-38,2-1 1,2 1-1,2-1 1,2-1-16,4-5 1,-2 5-1,7-7 1,3 3-42,1 0 0,-3-3 0,2 5 0,3-4 41,4-3 12,3-1 0,1 2 0,2 2 0</inkml:trace>
  <inkml:trace contextRef="#ctx0" brushRef="#br0" timeOffset="29435">9903 5258 7345,'-8'-18'-694,"4"9"0,-7 3 670,-3 4 1,-2 2 0,-1 2 0,0 2 86,-1 1 1,6 1 0,1-4 0,-3 2 20,-1 2 0,3 2 1,0-3-33,-1 7 1,3 4-1,0 1 9,3 1 0,1-7 1,6 1-104,0 1 0,8 1 1,3 0-22,5-3 1,-5-7 0,1 2 38,2-4 0,1-2 0,1-2-5,-5-4 0,3 2 1,-6-5-1,-1-1-6,1 0 0,-2-1 1,-4-7 49,4 1 0,-4 5 5,4 0 0,-5 6 25,-1-5-30,0 7 1,0-2-9,0 12 0,0 4-38,0 7 0,0 1 0,2-3-91,4-3 1,-2 1 121,8-7 0,-1 8 0,7-5 0</inkml:trace>
  <inkml:trace contextRef="#ctx0" brushRef="#br0" timeOffset="29835">9990 5293 7569,'8'-10'-245,"-6"0"-183,4 4 160,-4 4 1,0-5 31,3 7 269,-3 0 1,12 2 0,-8 3-2,-2 7 0,3 4 0,-1 1-24,-2 1 0,4-7 1,-2 1-11,-2 1 0,3-3-24,-1 2 27,0-8 8,-6 3 0,0-8 0,0-5-40,0-6 0,0-3 0,0-3 27,0 1 0,6-1 1,2 1-1,-1-1-9,1 1 1,0 1 0,-4 3 0,3 3 17,3 2 0,-4 2 0,6 6-4,1 0 1,-3 0 0,0 2 0,-1 2-2,1 2 1,-4 6 0,4-5 0,-1 3-53,1 4 1,-4 1-1,5 3-20,3-1 0,-4 1 0,1-3 72,3-3 0,1 3 0,3-5 0</inkml:trace>
  <inkml:trace contextRef="#ctx0" brushRef="#br1" timeOffset="90721">11003 2254 6594,'0'-18'-89,"0"1"200,0-1 1,0 7-1,2 1-178,4 2 0,-4 1 252,4 1-111,-4 4 1,-1-4-19,5 12 1,-4 4-1,4 7 1,-4 0-14,-2 1 1,6 1-1,0 3 1,-2 3-2,-3 2 0,-1-4 0,0 5 1,2-1-15,4 0 1,-4 2-1,4 4 1,-4-2-33,-2-2 1,0 0 0,0 6 0,2 0-15,4 0 1,-4-6 0,5 0 0,-1 0-62,0-1 1,2 3-1,-4-6 1,2 0-79,-3 0 0,5-1 0,-2-7 0,0 0-61,2 1 1,-7-6 217,5-1 0,4-7 0,0 4 0</inkml:trace>
  <inkml:trace contextRef="#ctx0" brushRef="#br1" timeOffset="91084">11073 2411 7569,'-6'-17'-70,"0"-1"0,0 1-61,6-1-118,0 1 1,0-1 160,0 1 1,2 1 0,4 3 133,6 1 1,5 6-1,5-3-10,1 1 0,2 2 0,-3 6 0,3 0-33,2 0 1,0 0 0,4 0 0,-4 2-3,-1 4 0,3-2 1,-6 7-1,-2 3-17,-1 1 1,-9 3 0,-1-1 0,-2 1-8,-4-1 0,-2 1 0,-2-1 1,0 1 14,0-1 0,-8 1 0,-4-3 1,-5-1 31,-7-3 1,3 1 0,-8 3 0,0-1-20,2-2 1,-6-7-1,6 5 1,-1-2-7,5-4 1,4-2 0,1-2-41,1 0 1,5 2-281,1 4 0,9-5 321,2 5 0,7-4 0,11-2 0</inkml:trace>
  <inkml:trace contextRef="#ctx0" brushRef="#br1" timeOffset="91517">11806 2429 7329,'-17'-6'-445,"0"0"0,5 0 0,0 6 421,-1 0 1,-3 0-1,-1 0 184,-1 0 1,7 0-58,-1 0 0,8 8 0,-2 3-65,4 5 1,2 1-1,0 1-19,0-1 1,2 1 0,2-1 0,2 1-18,-2-1 1,4-5 0,-1-2 0,1-1 23,0 1 0,0-6 0,-3 2-2,7-4 0,4-2 1,-1-2 14,-3-4 1,3-2 0,-5-5-1,2 1-51,-1-2 0,-7-1 1,4-3-1,-2 1-13,0-1 0,-1 1 1,-5-1-4,0 1 0,0 0 1,-2-1-6,-3 1 1,-3 5-1,-6 2 1,3 2-49,-3 5 1,-1 1-1,-3 4 1,1 1-24,-1 3 0,-5 8 0,0-2 18,1 3 1,5 3 0,3-1 85,3 0 0,7 1 0,-4-1 0,8 1 0</inkml:trace>
  <inkml:trace contextRef="#ctx0" brushRef="#br1" timeOffset="92001">12191 2394 7569,'17'-8'-121,"-7"6"0,0-14 388,-5 5 0,-1-5-225,8-1 1,-8 5-658,2 0 1,-6 9 599,-6-3 1,-4 4 0,-7 2 16,-1 0 0,1 2 1,-1 2-1,1 3 5,-1 3 0,-5-4 1,2 6-1,3-1 0,5-1 0,3 5 2,-2-3 1,4 4 4,8 1 0,2-5 1,4-3-1,6-1 0,3-4 1,3 0 0,-1 0 0,1 2-8,-1-2 1,7-1-1,-1 1 1,-2 2-18,-1-2 1,-3 4-1,1-2 1,-1-1 10,0 3 1,-5-4-7,0 8 0,-8-7 1,1 7 1,-5 0 12,-5 5 0,1-7 1,-8-2-1,-2-2-5,-1-1 1,-2 1-1,-3-6 1,-1 0 10,-3 0 1,1 0-1,6 0 1,-1 0 4,1 0 0,-1 0 0,1 0-23,-1 0 0,3-2-561,3-4 342,4 4 1,10-11 221,4 7 0,4-8 0,7 5 0</inkml:trace>
  <inkml:trace contextRef="#ctx0" brushRef="#br1" timeOffset="92231">12470 2394 7569,'10'-2'-1360,"-4"-4"1506,-4 4-64,5-6 1,-5 10-1,4 4-50,-4 6 1,0-3-1,2 3-11,2 1 1,-1 9 0,-3 1 25,4-2 0,-4-1-659,4-3 612,-4 1 0,-2-1 0,0 1 0</inkml:trace>
  <inkml:trace contextRef="#ctx0" brushRef="#br1" timeOffset="92431">12453 2079 7569,'-6'-17'0,"0"-1"-382,2 1 244,2 7-491,2-5 577,0 13 0,0-4 0,0 12-375,0 5 427,8 5 0,2 9 0,7 2 0</inkml:trace>
  <inkml:trace contextRef="#ctx0" brushRef="#br1" timeOffset="92760">12854 2027 7470,'-6'-12'-222,"1"1"0,-1 5 214,6-6-38,0 8 0,0-2 77,0 12 0,0 4 0,0 7 0,0 3 12,0 3 1,0-2-1,0 7 1,0-1-6,0 0 1,0 0-1,0 4 1,-2-4-43,-4-1 1,4 3 0,-4-4 0,4 0 5,2 0 1,0 1-1,0-5-2,0 2 1,0 0 0,0-5-274,0-1 0,0-5 1,0 0 1,-2-3 271,-3 3 0,-5 4 0,-8-7 0</inkml:trace>
  <inkml:trace contextRef="#ctx0" brushRef="#br1" timeOffset="93238">12680 2376 7350,'-12'0'-1318,"0"0"1496,8 0 1,4 0-107,12 0 0,-2 0 0,1 0 26,3 0 0,2 0 1,1 0-38,1 0 1,1 0 0,2 0 0,4 0-62,3 0 1,-5 0 0,4 0 0,0 0 19,0 0 0,1-6 0,1 0 0,-4 3-62,0 1 0,-5-4 0,5 0 0,-2 0-22,0-2 1,1 7 0,-7-7 46,1 0 0,-7 6 56,1-4-35,-8 4 0,2 2 1,-12 0-1,-6 0 0,2 2 1,-1 2-1,-1 4-1,2 2 1,-5 1 12,3 7 1,3-1 0,-1 1 38,2-1 0,2-5 1,6-1-30,0 3 0,0-4 0,2-1 10,4-1 0,-2 4 0,8-6 0,1-3 1,3-1-124,1-2 0,1 0 76,-1 0 0,1 0 0,-1 0 0,0 0-291,1 0 1,-1-5 301,1-1 0,-1-16 0,1 3 0</inkml:trace>
  <inkml:trace contextRef="#ctx0" brushRef="#br1" timeOffset="93381">13308 2114 7569,'-11'-6'-211,"-1"-1"-443,-2-3 0,-1 6 438,-2-2 216,7 4 0,-6 18 0,7 3 0</inkml:trace>
  <inkml:trace contextRef="#ctx0" brushRef="#br1" timeOffset="94130">13466 2254 6711,'1'12'117,"3"-1"-56,2 3 1,6 1-1,-4 3-9,1-1 1,-5 1-1,2-1 1,-2-1-70,2-5 1,-4 5 0,3-5 12,-3 5 0,0 0 26,4-5-9,-4 5 1,8-16-1,-4 0-65,5-10 1,-1-4 0,2 1-1,-1 1 11,-1-1 1,5-3-1,-3-1 1,4-1-67,1 1 0,1-1 1,-1 3 53,1 3 0,-7 4 0,1 8 68,1 0 0,3 0 1,1 0 167,1 0 1,-1 0 0,1 0-142,-1 0 1,1 2 0,-1 2 0,1 2-25,-1-2 0,1-2 0,-1-2-4,0 0 0,1 0 1,-1 0-66,1 0 1,-1-8-76,1-4 1,-7-3 95,1-3 0,-10 1 16,-2-1 1,-8 9 0,-9 3-1,-1 4-2,1 2 0,-1 0 0,1 0 0,-1 0 40,1 0 1,0 0 0,-1 2 0,1 2 14,-1 2 1,7 7-1,1-1-4,2 3 0,-4 3 0,7-1 0,1 1-2,2-1 1,2-5-1,0-1 1,2 3 4,4 2 1,-3-1 0,7-1 0,0-5 39,0-1 0,-5 4 0,7-4-3,2 1 1,1-5 0,3 2 22,-1-4 0,0-2 0,1 0-30,-1 0 1,1-2 0,-1-2-56,1-2 0,-7-5 0,1 5-45,2 2 0,-5 0-317,3-2 1,-6 4-646,5-4 994,1 12 0,-2-4 0,-2 6 0</inkml:trace>
  <inkml:trace contextRef="#ctx0" brushRef="#br1" timeOffset="94864">15125 2429 7263,'7'9'-464,"3"-1"1,8-8 670,-1 0 0,1-8-148,-1-3 0,-2 1 1,-1 0-1,-4 0-4,-2 1 0,5-3 1,-1-5-150,3-1 1,-3 1 0,-2-1 25,-3 1 0,5-1 0,-6 1 1,-2-1-25,-2 1 0,-2-6 0,0-1 1,0 3 47,0 2 1,0 1 0,0-1 40,0-5 1,-2 5 0,-4-2 0,-6 5 75,-3 5 0,-3 7 0,1-2 23,-1 4 1,1 2-34,-1 0-45,1 0 1,7 8-1,4 3 7,5 5 0,1 7 1,0 0-1,0-1-15,0-3 1,5-1 0,5-1 0,4 1-10,5-1 0,8 0 0,-2 1 1,3-1 0,3 1 0,0-1 1,0-1-1,-4-3-12,-2-1 0,4-2 1,-6 3-1,-1-1 2,-3 2 1,-7-5-1,-2 3 30,-3 2 0,5-5 12,-6 3 0,-8-2 0,-10 1 1,-3-5-12,-3-4 0,1 0 0,-3 2 0,-1 2-9,-2-2 1,-2-3 0,3-1-1,-1 0-48,2 0 0,1 0 1,3 0-161,-1 0 0,7 0-368,-1 0 562,8 0 0,-4-7 0,8-3 0</inkml:trace>
  <inkml:trace contextRef="#ctx0" brushRef="#br1" timeOffset="95164">15753 1957 7266,'0'-12'-443,"0"1"483,0 7 0,2-2 0,2 12 0,2 5 1,2-1-1,-4 2 1,1 1-17,-1 3 1,4 7 0,-2 0 0,0 1-23,2 1 0,-7-6 0,7 7 0,-2-3-4,0 0 0,0 2 0,-6-3 0,0 1-160,0-2 1,5-1 0,1-3 35,-2 1 0,0-3 0,0-1 18,2-3 108,0-7 0,1 4 0,3-8 0</inkml:trace>
  <inkml:trace contextRef="#ctx0" brushRef="#br1" timeOffset="95589">16155 1905 7504,'10'2'-293,"-4"3"1,-12-1-1,-4 8 269,0 1 1,-5-3 0,3 2 10,-3 1 0,-3-3 1,1 2-1,-1-1 9,1-1 0,-1 6 1,1-7-1,1 3 2,5 0 0,-5-7 0,5 5 10,-5-2-1,-1-2 0,-1 0 0,1-1 1,-1-1 1,1-2 3,-1-2 1,9 2-24,3 4-1,4-4 0,10 6 0,3-6 0,5 1 7,1 3 1,1 0 0,-1-6 0,1 2 40,-1 4 1,0-2-1,1 5 1,-1 1 62,1 0 0,-1 1 0,1 7-99,-1-1 0,-1 1 0,-5-1 0,-3-1 4,0-4 0,-6 3 0,4-3 6,-4 3 0,-2 3-262,0-1 1,5-5 251,1-1 0,0 1 0,-6 6 0</inkml:trace>
  <inkml:trace contextRef="#ctx0" brushRef="#br1" timeOffset="96021">16330 2306 7312,'17'0'-307,"1"0"1,-1 0 237,1 0 1,-1 0 0,0 0 50,1 0 0,-1-2 0,1-2-4,-1-1 0,-7-9 0,-2 2 12,0-3 0,-7 3 0,5 1-38,-4-3 0,-4-2 43,-4-1 1,3 2 0,-9 3 93,-2 6 0,5-2 35,-3 2 1,0 3-71,-5 8 0,-1 5 0,3 8 0,1-1 8,3 0 0,7 1 0,-4-3 0,2-1 2,0-2 1,1-1 0,7 7-65,3-1 0,-1-5 0,8-2-56,1-3 0,3 5 1,1-6-27,1-2 1,-1 3-1,1-1 1,-1-2 19,1-2 0,-1-2 62,1 0 0,7-8 0,2-1 0</inkml:trace>
  <inkml:trace contextRef="#ctx0" brushRef="#br1" timeOffset="96593">16801 2167 6602,'-9'2'117,"3"3"1,4 5-64,2 7 0,0 1 0,0-1-12,0 1 1,6-6 0,1-1-24,3 3 1,-6-5 0,4 1-79,-1-2 1,1 0 0,6-4-61,-3 1 0,1 1 47,6-6 1,-1-6 0,0-1 33,1-3 0,-1 0 0,-1-3 0,-3 1 8,-1-2 1,-6-1 0,4-3 39,-3 1 0,1 1 0,-4 3 107,2 1-28,0 1-53,-6 1 1,0 4-1,0 12-10,0 6 0,0 3 0,2 2 19,3 1 1,-1-3 0,8-1 0,0-2-20,-3 1 0,7-3 0,-4 0 1,3-1-18,2 1 0,1-4 0,-1 4 0,1-3 9,-1-3 1,1-2 0,-1-2 2,1 0 0,-1-2 1,1-2-1,-3-3-5,-3-3 1,3 0-1,-5-3 1,2 1-15,-1-2 1,-5-1 0,4-3 0,-2 1-10,-4-1 1,-3-5 0,-1 0 0,0 2-34,0 1 0,-1-3 0,-5 0 1,-4 1 3,0 3 1,-11 3-1,3 3 1,-3 3-111,-4 2 1,-4 2 0,-10 6-1,-2 0-337,2 0 483,-5 8 0,-1 2 0,-7 7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0.220"/>
    </inkml:context>
    <inkml:brush xml:id="br0">
      <inkml:brushProperty name="width" value="0.08571" units="cm"/>
      <inkml:brushProperty name="height" value="0.08571" units="cm"/>
    </inkml:brush>
  </inkml:definitions>
  <inkml:trace contextRef="#ctx0" brushRef="#br0">1 53 7266,'11'0'-1230,"1"0"1352,2 0 1,-5 0-1,3 0-107,2 0 1,1 0 0,3-2 0,-1-2-32,0-2 0,-5 0 1,0 6-1,1 0 8,3 0 1,1-5 0,1-1 0,-1 2-60,1 2 0,5 0 1,0-2-48,-1-2 1,-3 0 0,-1 6 113,-1 0 0,0 0 0,1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0.522"/>
    </inkml:context>
    <inkml:brush xml:id="br0">
      <inkml:brushProperty name="width" value="0.08571" units="cm"/>
      <inkml:brushProperty name="height" value="0.08571" units="cm"/>
    </inkml:brush>
  </inkml:definitions>
  <inkml:trace contextRef="#ctx0" brushRef="#br0">0 53 7117,'0'10'-864,"0"-4"904,0-12 1,8 4 0,6-4 0,5 2-43,4-1 1,2 3 0,-1-4-1,3 4-27,0 2 1,4-6-1,-6 0 1,1 2-10,-1 2 0,4 2 0,-4 0 1,2 0 37,4 0 0,10-7 0,4-3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2.336"/>
    </inkml:context>
    <inkml:brush xml:id="br0">
      <inkml:brushProperty name="width" value="0.08571" units="cm"/>
      <inkml:brushProperty name="height" value="0.08571" units="cm"/>
    </inkml:brush>
  </inkml:definitions>
  <inkml:trace contextRef="#ctx0" brushRef="#br0">0 18 5908,'0'-17'0</inkml:trace>
  <inkml:trace contextRef="#ctx0" brushRef="#br0" timeOffset="152">0 123 7569,'0'10'-889,"0"-3"732,0-7-75,0 8 34,0-6 0,8 6 198,4-8 0,-4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5.547"/>
    </inkml:context>
    <inkml:brush xml:id="br0">
      <inkml:brushProperty name="width" value="0.08571" units="cm"/>
      <inkml:brushProperty name="height" value="0.08571" units="cm"/>
    </inkml:brush>
  </inkml:definitions>
  <inkml:trace contextRef="#ctx0" brushRef="#br0">175 35 5751,'-7'-9'12,"3"1"46,-8 8 1,6 0 0,-5 0 0,-1 0-38,-5 0 0,5 0 0,2 2 0,1 2-22,-1 2 0,-2 7-5,-5-1 0,5 3 0,2 3 17,3-1 1,1 1-1,6-1 15,0 1 0,0-1 1,0 1-8,0-1 1,0-5-1,0-1-10,0 3 0,6-4 0,1-1 0,1 1 5,0 0 1,5-6 0,-1 3-1,4-1 0,1 0 0,1 2 1,-1-4-1,1 2-4,-1-3 0,0-1 0,1-2 0,-1 0 20,1 0 1,-1 0 0,1 0 0,-1 0 3,1 0 0,-1 0 0,1-2-2,-1-3 0,1 1 0,-1-6-17,0 2 0,-5-5 0,-2 1-13,-2-4 1,-1 5 0,-3-1 0,2-1 0,0-3 1,-6-1-23,0-1 1,0 1-1,-2-1 10,-4 1 0,4 5 0,-6 2 0,3 1 6,-1-1 1,-6 4 0,4-4 2,-1 3 0,-3-7 0,-5 4-11,-1 1 1,6 1-1,3 6 1,-1-2-16,0-2 0,-1 1 0,-9 5-22,-3 0 0,7 0 0,-5 0 0,0 0-11,1 0 0,1 1 1,2 3-10,-1 2 0,1 6 1,-1-4-12,1 1 1,1-3 78,4 6 0,-3-1 0,5 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5.907"/>
    </inkml:context>
    <inkml:brush xml:id="br0">
      <inkml:brushProperty name="width" value="0.08571" units="cm"/>
      <inkml:brushProperty name="height" value="0.08571" units="cm"/>
    </inkml:brush>
  </inkml:definitions>
  <inkml:trace contextRef="#ctx0" brushRef="#br0">18 0 7265,'0'12'-586,"0"-1"1,0-5 608,0 6 1,6 0-26,-1 5 1,1 1 0,-6-1 10,0 0 1,0 1-1,0-1-98,0 1 89,-7-1 0,-3 9 0,-8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6.998"/>
    </inkml:context>
    <inkml:brush xml:id="br0">
      <inkml:brushProperty name="width" value="0.08571" units="cm"/>
      <inkml:brushProperty name="height" value="0.08571" units="cm"/>
    </inkml:brush>
  </inkml:definitions>
  <inkml:trace contextRef="#ctx0" brushRef="#br0">224 105 7569,'-12'0'0,"3"2"0,-1 2-60,0 2 0,4 0 0,-5-6-293,-3 0 1,4 0 0,-1 0 327,-3 0 0,-1 0 0,-3 0 16,1 0 0,5-2 1,1-2 4,-3-2 1,6-8-1,0 5-1,1-1 1,5 0-1,-2 4-3,8-5 1,-2 1 0,5 0 0,1 1-2,4-1 1,3 6-1,3-2 6,-1 4 0,1 2 0,-1 0 0,1 0-2,-1 0 1,1 0-1,-1 0 7,1 0 1,-1 2 0,0 4-3,1 6 1,-3 3-1,-1 1 1,-4-3 1,-3-1 0,-1 0 1,-6 5-4,0 1 1,0-1 0,0 0 0,-2 1 4,-3-1 1,3 1 0,-6-3 0,0-1 16,-4-2 0,3-3 0,-3 5 17,-2-2 1,1-7 0,-1 5 13,3-2 0,1 0 17,-2-3-101,-3-3 44,13 6 16,-6-8 0,10 0 0,4 0 6,6 0 0,3 0 0,3 0-18,-1 0 0,0 0 0,1 0 1,-1 0-16,1 0 1,-1 0 0,1 0 0,-1 0-10,1 0 0,-1 0 0,1 0 1,-1 0-50,1 0 0,-1 0 0,0 0 0,1 0 9,-1 0 1,-5 0-1,0 0-447,1 0 495,3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IN" sz="1400" b="0" strike="noStrike" spc="-1">
                <a:solidFill>
                  <a:srgbClr val="000000"/>
                </a:solidFill>
                <a:latin typeface="Arial"/>
              </a:rPr>
              <a:t>Click to move the slide</a:t>
            </a:r>
          </a:p>
        </p:txBody>
      </p:sp>
      <p:sp>
        <p:nvSpPr>
          <p:cNvPr id="198"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99"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200"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201"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202" name="PlaceHolder 6"/>
          <p:cNvSpPr>
            <a:spLocks noGrp="1"/>
          </p:cNvSpPr>
          <p:nvPr>
            <p:ph type="sldNum"/>
          </p:nvPr>
        </p:nvSpPr>
        <p:spPr>
          <a:xfrm>
            <a:off x="4278960" y="10157400"/>
            <a:ext cx="3280680" cy="534240"/>
          </a:xfrm>
          <a:prstGeom prst="rect">
            <a:avLst/>
          </a:prstGeom>
        </p:spPr>
        <p:txBody>
          <a:bodyPr lIns="0" tIns="0" rIns="0" bIns="0" anchor="b"/>
          <a:lstStyle/>
          <a:p>
            <a:pPr algn="r"/>
            <a:fld id="{8968E39D-891C-45A7-9F3B-2299478CF56F}"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01583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08075" y="812800"/>
            <a:ext cx="5343525" cy="4008438"/>
          </a:xfrm>
          <a:ln cap="flat"/>
        </p:spPr>
      </p:sp>
      <p:sp>
        <p:nvSpPr>
          <p:cNvPr id="512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pPr>
              <a:lnSpc>
                <a:spcPct val="90000"/>
              </a:lnSpc>
            </a:pPr>
            <a:r>
              <a:rPr lang="en-US" b="1" dirty="0"/>
              <a:t>For a </a:t>
            </a:r>
            <a:r>
              <a:rPr lang="en-US" b="1" i="1" dirty="0">
                <a:solidFill>
                  <a:schemeClr val="hlink"/>
                </a:solidFill>
              </a:rPr>
              <a:t>nominal</a:t>
            </a:r>
            <a:r>
              <a:rPr lang="en-US" b="1" dirty="0"/>
              <a:t> variable, the mode is the only measure that can be used.</a:t>
            </a:r>
          </a:p>
          <a:p>
            <a:pPr>
              <a:lnSpc>
                <a:spcPct val="90000"/>
              </a:lnSpc>
            </a:pPr>
            <a:r>
              <a:rPr lang="en-US" b="1" dirty="0"/>
              <a:t>For </a:t>
            </a:r>
            <a:r>
              <a:rPr lang="en-US" b="1" i="1" dirty="0">
                <a:solidFill>
                  <a:schemeClr val="hlink"/>
                </a:solidFill>
              </a:rPr>
              <a:t>ordinal</a:t>
            </a:r>
            <a:r>
              <a:rPr lang="en-US" b="1" dirty="0"/>
              <a:t> variables, the mode and the median may be used.  The median provides more information (taking into account the ranking of categories.)</a:t>
            </a:r>
          </a:p>
          <a:p>
            <a:pPr>
              <a:lnSpc>
                <a:spcPct val="90000"/>
              </a:lnSpc>
            </a:pPr>
            <a:r>
              <a:rPr lang="en-US" b="1" dirty="0"/>
              <a:t>For </a:t>
            </a:r>
            <a:r>
              <a:rPr lang="en-US" b="1" i="1" dirty="0">
                <a:solidFill>
                  <a:schemeClr val="hlink"/>
                </a:solidFill>
              </a:rPr>
              <a:t>interval-ratio</a:t>
            </a:r>
            <a:r>
              <a:rPr lang="en-US" b="1" dirty="0"/>
              <a:t> variables, the mode, median, and mean may all be calculated.  The mean provides the most information about the distribution, but the median is preferred if the distribution is skewed.</a:t>
            </a:r>
          </a:p>
          <a:p>
            <a:endParaRPr lang="en-US" dirty="0"/>
          </a:p>
        </p:txBody>
      </p:sp>
      <p:sp>
        <p:nvSpPr>
          <p:cNvPr id="4" name="Slide Number Placeholder 3"/>
          <p:cNvSpPr>
            <a:spLocks noGrp="1"/>
          </p:cNvSpPr>
          <p:nvPr>
            <p:ph type="sldNum" idx="10"/>
          </p:nvPr>
        </p:nvSpPr>
        <p:spPr/>
        <p:txBody>
          <a:bodyPr/>
          <a:lstStyle/>
          <a:p>
            <a:pPr algn="r"/>
            <a:fld id="{8968E39D-891C-45A7-9F3B-2299478CF56F}" type="slidenum">
              <a:rPr lang="en-IN" sz="1400" b="0" strike="noStrike" spc="-1" smtClean="0">
                <a:latin typeface="Times New Roman"/>
              </a:rPr>
              <a:t>10</a:t>
            </a:fld>
            <a:endParaRPr lang="en-IN" sz="1400" b="0" strike="noStrike" spc="-1">
              <a:latin typeface="Times New Roman"/>
            </a:endParaRPr>
          </a:p>
        </p:txBody>
      </p:sp>
    </p:spTree>
    <p:extLst>
      <p:ext uri="{BB962C8B-B14F-4D97-AF65-F5344CB8AC3E}">
        <p14:creationId xmlns:p14="http://schemas.microsoft.com/office/powerpoint/2010/main" val="1906970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08075" y="812800"/>
            <a:ext cx="5343525" cy="4008438"/>
          </a:xfrm>
          <a:ln/>
        </p:spPr>
      </p:sp>
      <p:sp>
        <p:nvSpPr>
          <p:cNvPr id="120835" name="Rectangle 3"/>
          <p:cNvSpPr>
            <a:spLocks noGrp="1" noChangeArrowheads="1"/>
          </p:cNvSpPr>
          <p:nvPr>
            <p:ph type="body" idx="1"/>
          </p:nvPr>
        </p:nvSpPr>
        <p:spPr/>
        <p:txBody>
          <a:bodyPr/>
          <a:lstStyle/>
          <a:p>
            <a:r>
              <a:rPr lang="en-US"/>
              <a:t>Draw Examples on the board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8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7" name="Google Shape;827;p89: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31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B0945CA-0CAF-4CD5-A661-2989B4CBAF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E39A94C-D5BA-4242-990E-DEBAF7283E29}" type="slidenum">
              <a:rPr lang="en-US" altLang="en-US"/>
              <a:pPr/>
              <a:t>30</a:t>
            </a:fld>
            <a:endParaRPr lang="en-US" altLang="en-US"/>
          </a:p>
        </p:txBody>
      </p:sp>
      <p:sp>
        <p:nvSpPr>
          <p:cNvPr id="29699" name="Rectangle 2">
            <a:extLst>
              <a:ext uri="{FF2B5EF4-FFF2-40B4-BE49-F238E27FC236}">
                <a16:creationId xmlns:a16="http://schemas.microsoft.com/office/drawing/2014/main" id="{787160B1-182A-4200-A492-0AE21D43967B}"/>
              </a:ext>
            </a:extLst>
          </p:cNvPr>
          <p:cNvSpPr>
            <a:spLocks noGrp="1" noRot="1" noChangeAspect="1" noChangeArrowheads="1" noTextEdit="1"/>
          </p:cNvSpPr>
          <p:nvPr>
            <p:ph type="sldImg"/>
          </p:nvPr>
        </p:nvSpPr>
        <p:spPr bwMode="auto">
          <a:xfrm>
            <a:off x="1108075" y="812800"/>
            <a:ext cx="5343525" cy="40084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a:extLst>
              <a:ext uri="{FF2B5EF4-FFF2-40B4-BE49-F238E27FC236}">
                <a16:creationId xmlns:a16="http://schemas.microsoft.com/office/drawing/2014/main" id="{F8C82264-E7ED-4623-901B-4529131ECA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D09B6A0-7B1E-4E38-A75E-DCD06C19F2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67CC34A-50E4-4345-92C9-2D1B07DDB935}" type="slidenum">
              <a:rPr lang="en-US" altLang="en-US"/>
              <a:pPr/>
              <a:t>33</a:t>
            </a:fld>
            <a:endParaRPr lang="en-US" altLang="en-US"/>
          </a:p>
        </p:txBody>
      </p:sp>
      <p:sp>
        <p:nvSpPr>
          <p:cNvPr id="40963" name="Rectangle 2">
            <a:extLst>
              <a:ext uri="{FF2B5EF4-FFF2-40B4-BE49-F238E27FC236}">
                <a16:creationId xmlns:a16="http://schemas.microsoft.com/office/drawing/2014/main" id="{ADB641D8-49ED-40DE-8F44-42ED70BE45BD}"/>
              </a:ext>
            </a:extLst>
          </p:cNvPr>
          <p:cNvSpPr>
            <a:spLocks noGrp="1" noRot="1" noChangeAspect="1" noChangeArrowheads="1" noTextEdit="1"/>
          </p:cNvSpPr>
          <p:nvPr>
            <p:ph type="sldImg"/>
          </p:nvPr>
        </p:nvSpPr>
        <p:spPr bwMode="auto">
          <a:xfrm>
            <a:off x="1108075" y="812800"/>
            <a:ext cx="5343525" cy="40084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25232AA0-6F10-4850-B11B-C61BFBF6136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373CAAC5-2460-41B0-B015-A0EF60C26F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49C2374-96EE-40BA-B109-0D3BBBD6516D}" type="slidenum">
              <a:rPr lang="en-US" altLang="en-US"/>
              <a:pPr/>
              <a:t>37</a:t>
            </a:fld>
            <a:endParaRPr lang="en-US" altLang="en-US"/>
          </a:p>
        </p:txBody>
      </p:sp>
      <p:sp>
        <p:nvSpPr>
          <p:cNvPr id="50179" name="Rectangle 2">
            <a:extLst>
              <a:ext uri="{FF2B5EF4-FFF2-40B4-BE49-F238E27FC236}">
                <a16:creationId xmlns:a16="http://schemas.microsoft.com/office/drawing/2014/main" id="{E46334E1-FEE4-4586-8239-174F06DE6676}"/>
              </a:ext>
            </a:extLst>
          </p:cNvPr>
          <p:cNvSpPr>
            <a:spLocks noGrp="1" noRot="1" noChangeAspect="1" noChangeArrowheads="1" noTextEdit="1"/>
          </p:cNvSpPr>
          <p:nvPr>
            <p:ph type="sldImg"/>
          </p:nvPr>
        </p:nvSpPr>
        <p:spPr bwMode="auto">
          <a:xfrm>
            <a:off x="1108075" y="812800"/>
            <a:ext cx="5343525" cy="40084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a:extLst>
              <a:ext uri="{FF2B5EF4-FFF2-40B4-BE49-F238E27FC236}">
                <a16:creationId xmlns:a16="http://schemas.microsoft.com/office/drawing/2014/main" id="{B7ECF843-4057-479F-820B-F8CEA051B0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C718927-9420-4587-A3AB-F8DAABAE08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4C102E6-26A4-43E9-95C2-09723F3C4E2F}" type="slidenum">
              <a:rPr lang="en-US" altLang="en-US"/>
              <a:pPr/>
              <a:t>48</a:t>
            </a:fld>
            <a:endParaRPr lang="en-US" altLang="en-US"/>
          </a:p>
        </p:txBody>
      </p:sp>
      <p:sp>
        <p:nvSpPr>
          <p:cNvPr id="64515" name="Rectangle 2">
            <a:extLst>
              <a:ext uri="{FF2B5EF4-FFF2-40B4-BE49-F238E27FC236}">
                <a16:creationId xmlns:a16="http://schemas.microsoft.com/office/drawing/2014/main" id="{7554AA0F-117E-4BE6-A613-88EBDF9DCB1C}"/>
              </a:ext>
            </a:extLst>
          </p:cNvPr>
          <p:cNvSpPr>
            <a:spLocks noGrp="1" noRot="1" noChangeAspect="1" noChangeArrowheads="1" noTextEdit="1"/>
          </p:cNvSpPr>
          <p:nvPr>
            <p:ph type="sldImg"/>
          </p:nvPr>
        </p:nvSpPr>
        <p:spPr bwMode="auto">
          <a:xfrm>
            <a:off x="1108075" y="812800"/>
            <a:ext cx="5343525" cy="40084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481EA3F1-AB34-4116-BE5E-48B579D842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9"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4"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grpSp>
        <p:nvGrpSpPr>
          <p:cNvPr id="3"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879788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1787166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59" name="PlaceHolder 2"/>
          <p:cNvSpPr>
            <a:spLocks noGrp="1"/>
          </p:cNvSpPr>
          <p:nvPr>
            <p:ph type="subTitle"/>
          </p:nvPr>
        </p:nvSpPr>
        <p:spPr>
          <a:xfrm>
            <a:off x="457200" y="1600200"/>
            <a:ext cx="8229240" cy="4525920"/>
          </a:xfrm>
          <a:prstGeom prst="rect">
            <a:avLst/>
          </a:prstGeom>
        </p:spPr>
        <p:txBody>
          <a:bodyPr lIns="91440" tIns="91440" rIns="91440" bIns="91440" anchor="t" anchorCtr="0"/>
          <a:lstStyle/>
          <a:p>
            <a:pPr algn="ctr"/>
            <a:endParaRPr lang="en-IN" sz="3200" b="0" strike="noStrike" spc="-1" dirty="0">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0"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395640" y="274680"/>
            <a:ext cx="6120360" cy="394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9"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0"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0"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1"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a:xfrm>
            <a:off x="3028950" y="6356351"/>
            <a:ext cx="3086100" cy="365125"/>
          </a:xfrm>
          <a:prstGeom prst="rect">
            <a:avLst/>
          </a:prstGeom>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445889" y="1690117"/>
            <a:ext cx="824244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1370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Content" type="obj">
  <p:cSld name="1_Title,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95641" y="102638"/>
            <a:ext cx="6120360" cy="630495"/>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57200" y="1041049"/>
            <a:ext cx="8229240" cy="5085071"/>
          </a:xfrm>
          <a:prstGeom prst="rect">
            <a:avLst/>
          </a:prstGeom>
          <a:noFill/>
          <a:ln>
            <a:noFill/>
          </a:ln>
        </p:spPr>
        <p:txBody>
          <a:bodyPr spcFirstLastPara="1" wrap="square" lIns="0" tIns="0" rIns="0" bIns="0" anchor="t" anchorCtr="0"/>
          <a:lstStyle>
            <a:lvl1pPr marL="342949" lvl="0" indent="-171474">
              <a:spcBef>
                <a:spcPts val="0"/>
              </a:spcBef>
              <a:spcAft>
                <a:spcPts val="0"/>
              </a:spcAft>
              <a:buSzPts val="1400"/>
              <a:buNone/>
              <a:defRPr/>
            </a:lvl1pPr>
            <a:lvl2pPr marL="685899" lvl="1" indent="-171474">
              <a:spcBef>
                <a:spcPts val="0"/>
              </a:spcBef>
              <a:spcAft>
                <a:spcPts val="0"/>
              </a:spcAft>
              <a:buSzPts val="1400"/>
              <a:buNone/>
              <a:defRPr/>
            </a:lvl2pPr>
            <a:lvl3pPr marL="1028848" lvl="2" indent="-171474">
              <a:spcBef>
                <a:spcPts val="0"/>
              </a:spcBef>
              <a:spcAft>
                <a:spcPts val="0"/>
              </a:spcAft>
              <a:buSzPts val="1400"/>
              <a:buNone/>
              <a:defRPr/>
            </a:lvl3pPr>
            <a:lvl4pPr marL="1371797" lvl="3" indent="-171474">
              <a:spcBef>
                <a:spcPts val="0"/>
              </a:spcBef>
              <a:spcAft>
                <a:spcPts val="0"/>
              </a:spcAft>
              <a:buSzPts val="1400"/>
              <a:buNone/>
              <a:defRPr/>
            </a:lvl4pPr>
            <a:lvl5pPr marL="1714746" lvl="4" indent="-171474">
              <a:spcBef>
                <a:spcPts val="0"/>
              </a:spcBef>
              <a:spcAft>
                <a:spcPts val="0"/>
              </a:spcAft>
              <a:buSzPts val="1400"/>
              <a:buNone/>
              <a:defRPr/>
            </a:lvl5pPr>
            <a:lvl6pPr marL="2057695" lvl="5" indent="-171474">
              <a:spcBef>
                <a:spcPts val="0"/>
              </a:spcBef>
              <a:spcAft>
                <a:spcPts val="0"/>
              </a:spcAft>
              <a:buSzPts val="1400"/>
              <a:buNone/>
              <a:defRPr/>
            </a:lvl6pPr>
            <a:lvl7pPr marL="2400644" lvl="6" indent="-171474">
              <a:spcBef>
                <a:spcPts val="0"/>
              </a:spcBef>
              <a:spcAft>
                <a:spcPts val="0"/>
              </a:spcAft>
              <a:buSzPts val="1400"/>
              <a:buNone/>
              <a:defRPr/>
            </a:lvl7pPr>
            <a:lvl8pPr marL="2743593" lvl="7" indent="-171474">
              <a:spcBef>
                <a:spcPts val="0"/>
              </a:spcBef>
              <a:spcAft>
                <a:spcPts val="0"/>
              </a:spcAft>
              <a:buSzPts val="1400"/>
              <a:buNone/>
              <a:defRPr/>
            </a:lvl8pPr>
            <a:lvl9pPr marL="3086543" lvl="8" indent="-171474">
              <a:spcBef>
                <a:spcPts val="0"/>
              </a:spcBef>
              <a:spcAft>
                <a:spcPts val="0"/>
              </a:spcAft>
              <a:buSzPts val="1400"/>
              <a:buNone/>
              <a:defRPr/>
            </a:lvl9pPr>
          </a:lstStyle>
          <a:p>
            <a:endParaRPr dirty="0"/>
          </a:p>
        </p:txBody>
      </p:sp>
    </p:spTree>
    <p:extLst>
      <p:ext uri="{BB962C8B-B14F-4D97-AF65-F5344CB8AC3E}">
        <p14:creationId xmlns:p14="http://schemas.microsoft.com/office/powerpoint/2010/main" val="30132260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B81BD-78D4-41E6-A45F-71F038922226}"/>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100" b="1">
                <a:solidFill>
                  <a:srgbClr val="101141"/>
                </a:solidFill>
              </a:rPr>
              <a:t>BITS </a:t>
            </a:r>
            <a:r>
              <a:rPr lang="en-US" sz="1100">
                <a:solidFill>
                  <a:srgbClr val="101141"/>
                </a:solidFill>
              </a:rPr>
              <a:t>Pilani, Pilani Campus</a:t>
            </a:r>
          </a:p>
        </p:txBody>
      </p:sp>
      <p:grpSp>
        <p:nvGrpSpPr>
          <p:cNvPr id="5" name="Group 11">
            <a:extLst>
              <a:ext uri="{FF2B5EF4-FFF2-40B4-BE49-F238E27FC236}">
                <a16:creationId xmlns:a16="http://schemas.microsoft.com/office/drawing/2014/main" id="{1EDB30A5-06D8-4CDB-B02A-344AD88055A9}"/>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C78E054F-63AD-4C46-ACB9-32BDE88F44C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D229E66-C897-4F4C-8A6E-9FFBF147E334}"/>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DE40E8DC-889A-44DC-8191-D908A340B998}"/>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66080517-D0E0-45DC-8DD7-3EE06084AC1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75B831A1-E9F9-4388-A12E-66FB267C9E7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560FE36C-A36D-4BA8-8D3E-68F3E224DB0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8D949454-8EE2-4279-B62C-D04833D013F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F302F0E-A70E-4C7A-BE27-38C4BA54B09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a:extLst>
              <a:ext uri="{FF2B5EF4-FFF2-40B4-BE49-F238E27FC236}">
                <a16:creationId xmlns:a16="http://schemas.microsoft.com/office/drawing/2014/main" id="{6796E9D2-ABBB-430F-A12A-3795EE69307F}"/>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5D108DBF-6DCB-4162-A638-7688882FC95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69F3FE68-F81A-4A21-A5BB-B895C52E5CD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EE689159-099B-4FE1-8EB0-A043B5C2D9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43049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2"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95640" y="274680"/>
            <a:ext cx="6120360" cy="394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6.pn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9" name="CustomShape 1"/>
          <p:cNvSpPr/>
          <p:nvPr/>
        </p:nvSpPr>
        <p:spPr>
          <a:xfrm>
            <a:off x="0" y="3352680"/>
            <a:ext cx="8686440" cy="2742840"/>
          </a:xfrm>
          <a:prstGeom prst="rect">
            <a:avLst/>
          </a:prstGeom>
          <a:solidFill>
            <a:srgbClr val="101141"/>
          </a:solidFill>
          <a:ln>
            <a:noFill/>
          </a:ln>
        </p:spPr>
        <p:style>
          <a:lnRef idx="0">
            <a:scrgbClr r="0" g="0" b="0"/>
          </a:lnRef>
          <a:fillRef idx="0">
            <a:scrgbClr r="0" g="0" b="0"/>
          </a:fillRef>
          <a:effectRef idx="0">
            <a:scrgbClr r="0" g="0" b="0"/>
          </a:effectRef>
          <a:fontRef idx="minor"/>
        </p:style>
      </p:sp>
      <p:sp>
        <p:nvSpPr>
          <p:cNvPr id="10" name="CustomShape 2"/>
          <p:cNvSpPr/>
          <p:nvPr/>
        </p:nvSpPr>
        <p:spPr>
          <a:xfrm>
            <a:off x="2895480" y="6095880"/>
            <a:ext cx="2895120" cy="759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2" name="CustomShape 3"/>
          <p:cNvSpPr/>
          <p:nvPr/>
        </p:nvSpPr>
        <p:spPr>
          <a:xfrm>
            <a:off x="0" y="6095880"/>
            <a:ext cx="2895120" cy="759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3" name="CustomShape 4"/>
          <p:cNvSpPr/>
          <p:nvPr/>
        </p:nvSpPr>
        <p:spPr>
          <a:xfrm>
            <a:off x="5791320" y="6095880"/>
            <a:ext cx="2895120" cy="75960"/>
          </a:xfrm>
          <a:prstGeom prst="rect">
            <a:avLst/>
          </a:prstGeom>
          <a:solidFill>
            <a:srgbClr val="FF0000"/>
          </a:solidFill>
          <a:ln>
            <a:noFill/>
          </a:ln>
        </p:spPr>
        <p:style>
          <a:lnRef idx="0">
            <a:scrgbClr r="0" g="0" b="0"/>
          </a:lnRef>
          <a:fillRef idx="0">
            <a:scrgbClr r="0" g="0" b="0"/>
          </a:fillRef>
          <a:effectRef idx="0">
            <a:scrgbClr r="0" g="0" b="0"/>
          </a:effectRef>
          <a:fontRef idx="minor"/>
        </p:style>
      </p:sp>
      <p:sp>
        <p:nvSpPr>
          <p:cNvPr id="4" name="PlaceHolder 5"/>
          <p:cNvSpPr>
            <a:spLocks noGrp="1"/>
          </p:cNvSpPr>
          <p:nvPr>
            <p:ph type="body"/>
          </p:nvPr>
        </p:nvSpPr>
        <p:spPr>
          <a:xfrm>
            <a:off x="2514600" y="5410080"/>
            <a:ext cx="6019560" cy="533160"/>
          </a:xfrm>
          <a:prstGeom prst="rect">
            <a:avLst/>
          </a:prstGeom>
        </p:spPr>
        <p:txBody>
          <a:bodyPr anchor="b"/>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5" name="PlaceHolder 6"/>
          <p:cNvSpPr>
            <a:spLocks noGrp="1"/>
          </p:cNvSpPr>
          <p:nvPr>
            <p:ph type="title"/>
          </p:nvPr>
        </p:nvSpPr>
        <p:spPr>
          <a:xfrm>
            <a:off x="2514600" y="3809880"/>
            <a:ext cx="6019560" cy="1523520"/>
          </a:xfrm>
          <a:prstGeom prst="rect">
            <a:avLst/>
          </a:prstGeom>
        </p:spPr>
        <p:txBody>
          <a:bodyPr anchor="ctr"/>
          <a:lstStyle/>
          <a:p>
            <a:r>
              <a:rPr lang="en-IN" sz="4400" b="0" strike="noStrike" spc="-1">
                <a:solidFill>
                  <a:srgbClr val="000000"/>
                </a:solidFill>
                <a:latin typeface="Arial"/>
              </a:rPr>
              <a:t>Click to edit the title text format</a:t>
            </a:r>
          </a:p>
        </p:txBody>
      </p:sp>
      <p:pic>
        <p:nvPicPr>
          <p:cNvPr id="6" name="Google Shape;22;p2"/>
          <p:cNvPicPr/>
          <p:nvPr/>
        </p:nvPicPr>
        <p:blipFill>
          <a:blip r:embed="rId17"/>
          <a:srcRect b="28589"/>
          <a:stretch/>
        </p:blipFill>
        <p:spPr>
          <a:xfrm>
            <a:off x="75960" y="3365932"/>
            <a:ext cx="2057040" cy="1979640"/>
          </a:xfrm>
          <a:prstGeom prst="rect">
            <a:avLst/>
          </a:prstGeom>
          <a:ln>
            <a:noFill/>
          </a:ln>
        </p:spPr>
      </p:pic>
      <p:sp>
        <p:nvSpPr>
          <p:cNvPr id="7" name="CustomShape 7"/>
          <p:cNvSpPr/>
          <p:nvPr/>
        </p:nvSpPr>
        <p:spPr>
          <a:xfrm>
            <a:off x="-76320" y="5257800"/>
            <a:ext cx="2209320" cy="5536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900" b="1" strike="noStrike" spc="-1" dirty="0">
                <a:solidFill>
                  <a:srgbClr val="FFFFFF"/>
                </a:solidFill>
                <a:latin typeface="Arial"/>
                <a:ea typeface="Arial"/>
              </a:rPr>
              <a:t>BITS</a:t>
            </a:r>
            <a:r>
              <a:rPr lang="en-IN" sz="2900" b="0" strike="noStrike" spc="-1" dirty="0">
                <a:solidFill>
                  <a:srgbClr val="FFFFFF"/>
                </a:solidFill>
                <a:latin typeface="Arial"/>
                <a:ea typeface="Arial"/>
              </a:rPr>
              <a:t> </a:t>
            </a:r>
            <a:r>
              <a:rPr lang="en-IN" sz="2900" b="0" strike="noStrike" spc="-1" dirty="0" err="1">
                <a:solidFill>
                  <a:srgbClr val="FFFFFF"/>
                </a:solidFill>
                <a:latin typeface="Arial"/>
                <a:ea typeface="Arial"/>
              </a:rPr>
              <a:t>Pilani</a:t>
            </a:r>
            <a:endParaRPr lang="en-IN" sz="2900" b="0" strike="noStrike" spc="-1" dirty="0">
              <a:latin typeface="Arial"/>
            </a:endParaRPr>
          </a:p>
        </p:txBody>
      </p:sp>
      <p:sp>
        <p:nvSpPr>
          <p:cNvPr id="8" name="CustomShape 8"/>
          <p:cNvSpPr/>
          <p:nvPr/>
        </p:nvSpPr>
        <p:spPr>
          <a:xfrm>
            <a:off x="152280" y="5666760"/>
            <a:ext cx="190476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1200" b="0" strike="noStrike" spc="-1" dirty="0">
                <a:solidFill>
                  <a:srgbClr val="FFFFFF"/>
                </a:solidFill>
                <a:latin typeface="Arial"/>
                <a:ea typeface="Arial"/>
              </a:rPr>
              <a:t>Bengaluru Campus</a:t>
            </a:r>
            <a:endParaRPr lang="en-IN" sz="12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5" r:id="rId13"/>
    <p:sldLayoutId id="2147483676" r:id="rId14"/>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3276720" y="6596280"/>
            <a:ext cx="5866920" cy="26136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IN" sz="1100" b="1" strike="noStrike" spc="-1" dirty="0">
                <a:solidFill>
                  <a:srgbClr val="101141"/>
                </a:solidFill>
                <a:latin typeface="Arial"/>
                <a:ea typeface="Arial"/>
              </a:rPr>
              <a:t>BITS </a:t>
            </a:r>
            <a:r>
              <a:rPr lang="en-IN" sz="1100" b="0" strike="noStrike" spc="-1" dirty="0" err="1">
                <a:solidFill>
                  <a:srgbClr val="101141"/>
                </a:solidFill>
                <a:latin typeface="Arial"/>
                <a:ea typeface="Arial"/>
              </a:rPr>
              <a:t>Pilani</a:t>
            </a:r>
            <a:r>
              <a:rPr lang="en-IN" sz="1100" b="0" strike="noStrike" spc="-1" dirty="0">
                <a:solidFill>
                  <a:srgbClr val="101141"/>
                </a:solidFill>
                <a:latin typeface="Arial"/>
                <a:ea typeface="Arial"/>
              </a:rPr>
              <a:t>, Bengaluru</a:t>
            </a:r>
            <a:endParaRPr lang="en-IN" sz="1100" b="0" strike="noStrike" spc="-1" dirty="0">
              <a:latin typeface="Arial"/>
            </a:endParaRPr>
          </a:p>
        </p:txBody>
      </p:sp>
      <p:pic>
        <p:nvPicPr>
          <p:cNvPr id="46" name="Google Shape;157;p13"/>
          <p:cNvPicPr/>
          <p:nvPr/>
        </p:nvPicPr>
        <p:blipFill>
          <a:blip r:embed="rId17"/>
          <a:srcRect l="1916" b="5315"/>
          <a:stretch/>
        </p:blipFill>
        <p:spPr>
          <a:xfrm>
            <a:off x="6629400" y="0"/>
            <a:ext cx="2192760" cy="692280"/>
          </a:xfrm>
          <a:prstGeom prst="rect">
            <a:avLst/>
          </a:prstGeom>
          <a:ln>
            <a:noFill/>
          </a:ln>
        </p:spPr>
      </p:pic>
      <p:grpSp>
        <p:nvGrpSpPr>
          <p:cNvPr id="47" name="Group 2"/>
          <p:cNvGrpSpPr/>
          <p:nvPr/>
        </p:nvGrpSpPr>
        <p:grpSpPr>
          <a:xfrm>
            <a:off x="2133720" y="6553080"/>
            <a:ext cx="7009920" cy="45360"/>
            <a:chOff x="2133720" y="6553080"/>
            <a:chExt cx="7009920" cy="45360"/>
          </a:xfrm>
        </p:grpSpPr>
        <p:sp>
          <p:nvSpPr>
            <p:cNvPr id="48" name="CustomShape 3"/>
            <p:cNvSpPr/>
            <p:nvPr/>
          </p:nvSpPr>
          <p:spPr>
            <a:xfrm>
              <a:off x="4495680" y="6553080"/>
              <a:ext cx="2328120" cy="453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49" name="CustomShape 4"/>
            <p:cNvSpPr/>
            <p:nvPr/>
          </p:nvSpPr>
          <p:spPr>
            <a:xfrm>
              <a:off x="2133720" y="6553080"/>
              <a:ext cx="2361960" cy="453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50" name="CustomShape 5"/>
            <p:cNvSpPr/>
            <p:nvPr/>
          </p:nvSpPr>
          <p:spPr>
            <a:xfrm>
              <a:off x="6815520" y="6553080"/>
              <a:ext cx="2328120" cy="45360"/>
            </a:xfrm>
            <a:prstGeom prst="rect">
              <a:avLst/>
            </a:prstGeom>
            <a:solidFill>
              <a:srgbClr val="FF0000"/>
            </a:solidFill>
            <a:ln>
              <a:noFill/>
            </a:ln>
          </p:spPr>
          <p:style>
            <a:lnRef idx="0">
              <a:scrgbClr r="0" g="0" b="0"/>
            </a:lnRef>
            <a:fillRef idx="0">
              <a:scrgbClr r="0" g="0" b="0"/>
            </a:fillRef>
            <a:effectRef idx="0">
              <a:scrgbClr r="0" g="0" b="0"/>
            </a:effectRef>
            <a:fontRef idx="minor"/>
          </p:style>
        </p:sp>
      </p:grpSp>
      <p:grpSp>
        <p:nvGrpSpPr>
          <p:cNvPr id="51" name="Group 6"/>
          <p:cNvGrpSpPr/>
          <p:nvPr/>
        </p:nvGrpSpPr>
        <p:grpSpPr>
          <a:xfrm>
            <a:off x="0" y="1295280"/>
            <a:ext cx="7009920" cy="45360"/>
            <a:chOff x="0" y="1295280"/>
            <a:chExt cx="7009920" cy="45360"/>
          </a:xfrm>
        </p:grpSpPr>
        <p:sp>
          <p:nvSpPr>
            <p:cNvPr id="52" name="CustomShape 7"/>
            <p:cNvSpPr/>
            <p:nvPr/>
          </p:nvSpPr>
          <p:spPr>
            <a:xfrm>
              <a:off x="2362320" y="1295280"/>
              <a:ext cx="2328120" cy="453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53" name="CustomShape 8"/>
            <p:cNvSpPr/>
            <p:nvPr/>
          </p:nvSpPr>
          <p:spPr>
            <a:xfrm>
              <a:off x="0" y="1295280"/>
              <a:ext cx="2361960" cy="453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54" name="CustomShape 9"/>
            <p:cNvSpPr/>
            <p:nvPr/>
          </p:nvSpPr>
          <p:spPr>
            <a:xfrm>
              <a:off x="4681800" y="1295280"/>
              <a:ext cx="2328120" cy="45360"/>
            </a:xfrm>
            <a:prstGeom prst="rect">
              <a:avLst/>
            </a:prstGeom>
            <a:solidFill>
              <a:srgbClr val="FF0000"/>
            </a:solidFill>
            <a:ln>
              <a:noFill/>
            </a:ln>
          </p:spPr>
          <p:style>
            <a:lnRef idx="0">
              <a:scrgbClr r="0" g="0" b="0"/>
            </a:lnRef>
            <a:fillRef idx="0">
              <a:scrgbClr r="0" g="0" b="0"/>
            </a:fillRef>
            <a:effectRef idx="0">
              <a:scrgbClr r="0" g="0" b="0"/>
            </a:effectRef>
            <a:fontRef idx="minor"/>
          </p:style>
        </p:sp>
      </p:grpSp>
      <p:sp>
        <p:nvSpPr>
          <p:cNvPr id="55" name="PlaceHolder 10"/>
          <p:cNvSpPr>
            <a:spLocks noGrp="1"/>
          </p:cNvSpPr>
          <p:nvPr>
            <p:ph type="title"/>
          </p:nvPr>
        </p:nvSpPr>
        <p:spPr>
          <a:xfrm>
            <a:off x="395640" y="274680"/>
            <a:ext cx="6120360" cy="849960"/>
          </a:xfrm>
          <a:prstGeom prst="rect">
            <a:avLst/>
          </a:prstGeom>
        </p:spPr>
        <p:txBody>
          <a:bodyPr anchor="ctr"/>
          <a:lstStyle/>
          <a:p>
            <a:r>
              <a:rPr lang="en-IN" sz="3600" b="0" strike="noStrike" spc="-1">
                <a:solidFill>
                  <a:srgbClr val="000000"/>
                </a:solidFill>
                <a:latin typeface="Arial"/>
              </a:rPr>
              <a:t>Click to edit the title text format</a:t>
            </a:r>
          </a:p>
        </p:txBody>
      </p:sp>
      <p:sp>
        <p:nvSpPr>
          <p:cNvPr id="56" name="PlaceHolder 11"/>
          <p:cNvSpPr>
            <a:spLocks noGrp="1"/>
          </p:cNvSpPr>
          <p:nvPr>
            <p:ph type="body"/>
          </p:nvPr>
        </p:nvSpPr>
        <p:spPr>
          <a:xfrm>
            <a:off x="457200" y="1600200"/>
            <a:ext cx="8229240" cy="4525920"/>
          </a:xfrm>
          <a:prstGeom prst="rect">
            <a:avLst/>
          </a:prstGeom>
        </p:spPr>
        <p:txBody>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57" name="PlaceHolder 12"/>
          <p:cNvSpPr>
            <a:spLocks noGrp="1"/>
          </p:cNvSpPr>
          <p:nvPr>
            <p:ph type="sldNum"/>
          </p:nvPr>
        </p:nvSpPr>
        <p:spPr>
          <a:xfrm>
            <a:off x="8532360" y="6237360"/>
            <a:ext cx="611280" cy="292680"/>
          </a:xfrm>
          <a:prstGeom prst="rect">
            <a:avLst/>
          </a:prstGeom>
        </p:spPr>
        <p:txBody>
          <a:bodyPr/>
          <a:lstStyle/>
          <a:p>
            <a:pPr>
              <a:lnSpc>
                <a:spcPct val="100000"/>
              </a:lnSpc>
            </a:pPr>
            <a:fld id="{019CE14B-5260-42C8-85E4-EDB00C879B62}" type="slidenum">
              <a:rPr lang="en-IN" sz="1600" b="1" strike="noStrike" spc="-1">
                <a:solidFill>
                  <a:srgbClr val="000000"/>
                </a:solidFill>
                <a:latin typeface="Calibri"/>
                <a:ea typeface="Calibri"/>
              </a:rPr>
              <a:t>‹#›</a:t>
            </a:fld>
            <a:endParaRPr lang="en-IN"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7" r:id="rId14"/>
    <p:sldLayoutId id="2147483680" r:id="rId15"/>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6" Type="http://schemas.openxmlformats.org/officeDocument/2006/relationships/customXml" Target="../ink/ink12.xml"/><Relationship Id="rId117" Type="http://schemas.openxmlformats.org/officeDocument/2006/relationships/image" Target="../media/image640.png"/><Relationship Id="rId21" Type="http://schemas.openxmlformats.org/officeDocument/2006/relationships/image" Target="../media/image160.png"/><Relationship Id="rId42" Type="http://schemas.openxmlformats.org/officeDocument/2006/relationships/customXml" Target="../ink/ink20.xml"/><Relationship Id="rId47" Type="http://schemas.openxmlformats.org/officeDocument/2006/relationships/image" Target="../media/image290.png"/><Relationship Id="rId63" Type="http://schemas.openxmlformats.org/officeDocument/2006/relationships/image" Target="../media/image370.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500.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590.png"/><Relationship Id="rId11" Type="http://schemas.openxmlformats.org/officeDocument/2006/relationships/image" Target="../media/image110.png"/><Relationship Id="rId32" Type="http://schemas.openxmlformats.org/officeDocument/2006/relationships/customXml" Target="../ink/ink15.xml"/><Relationship Id="rId37" Type="http://schemas.openxmlformats.org/officeDocument/2006/relationships/image" Target="../media/image240.png"/><Relationship Id="rId53" Type="http://schemas.openxmlformats.org/officeDocument/2006/relationships/image" Target="../media/image320.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50.png"/><Relationship Id="rId102" Type="http://schemas.openxmlformats.org/officeDocument/2006/relationships/customXml" Target="../ink/ink50.xml"/><Relationship Id="rId123" Type="http://schemas.openxmlformats.org/officeDocument/2006/relationships/image" Target="../media/image670.png"/><Relationship Id="rId128" Type="http://schemas.openxmlformats.org/officeDocument/2006/relationships/customXml" Target="../ink/ink63.xml"/><Relationship Id="rId5" Type="http://schemas.openxmlformats.org/officeDocument/2006/relationships/image" Target="../media/image80.png"/><Relationship Id="rId90" Type="http://schemas.openxmlformats.org/officeDocument/2006/relationships/customXml" Target="../ink/ink44.xml"/><Relationship Id="rId95" Type="http://schemas.openxmlformats.org/officeDocument/2006/relationships/image" Target="../media/image530.png"/><Relationship Id="rId22" Type="http://schemas.openxmlformats.org/officeDocument/2006/relationships/customXml" Target="../ink/ink10.xml"/><Relationship Id="rId27" Type="http://schemas.openxmlformats.org/officeDocument/2006/relationships/image" Target="../media/image190.png"/><Relationship Id="rId43" Type="http://schemas.openxmlformats.org/officeDocument/2006/relationships/image" Target="../media/image270.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400.png"/><Relationship Id="rId113" Type="http://schemas.openxmlformats.org/officeDocument/2006/relationships/image" Target="../media/image620.png"/><Relationship Id="rId118" Type="http://schemas.openxmlformats.org/officeDocument/2006/relationships/customXml" Target="../ink/ink58.xml"/><Relationship Id="rId80" Type="http://schemas.openxmlformats.org/officeDocument/2006/relationships/customXml" Target="../ink/ink39.xml"/><Relationship Id="rId85" Type="http://schemas.openxmlformats.org/officeDocument/2006/relationships/image" Target="../media/image480.png"/><Relationship Id="rId12" Type="http://schemas.openxmlformats.org/officeDocument/2006/relationships/customXml" Target="../ink/ink5.xml"/><Relationship Id="rId17" Type="http://schemas.openxmlformats.org/officeDocument/2006/relationships/image" Target="../media/image140.png"/><Relationship Id="rId33" Type="http://schemas.openxmlformats.org/officeDocument/2006/relationships/image" Target="../media/image220.png"/><Relationship Id="rId38" Type="http://schemas.openxmlformats.org/officeDocument/2006/relationships/customXml" Target="../ink/ink18.xml"/><Relationship Id="rId59" Type="http://schemas.openxmlformats.org/officeDocument/2006/relationships/image" Target="../media/image350.png"/><Relationship Id="rId103" Type="http://schemas.openxmlformats.org/officeDocument/2006/relationships/image" Target="../media/image570.png"/><Relationship Id="rId108" Type="http://schemas.openxmlformats.org/officeDocument/2006/relationships/customXml" Target="../ink/ink53.xml"/><Relationship Id="rId124" Type="http://schemas.openxmlformats.org/officeDocument/2006/relationships/customXml" Target="../ink/ink61.xml"/><Relationship Id="rId129" Type="http://schemas.openxmlformats.org/officeDocument/2006/relationships/image" Target="../media/image700.png"/><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430.png"/><Relationship Id="rId91" Type="http://schemas.openxmlformats.org/officeDocument/2006/relationships/image" Target="../media/image510.png"/><Relationship Id="rId96" Type="http://schemas.openxmlformats.org/officeDocument/2006/relationships/customXml" Target="../ink/ink47.xml"/><Relationship Id="rId1" Type="http://schemas.openxmlformats.org/officeDocument/2006/relationships/slideLayout" Target="../slideLayouts/slideLayout27.xml"/><Relationship Id="rId6" Type="http://schemas.openxmlformats.org/officeDocument/2006/relationships/customXml" Target="../ink/ink2.xml"/><Relationship Id="rId23" Type="http://schemas.openxmlformats.org/officeDocument/2006/relationships/image" Target="../media/image170.png"/><Relationship Id="rId28" Type="http://schemas.openxmlformats.org/officeDocument/2006/relationships/customXml" Target="../ink/ink13.xml"/><Relationship Id="rId49" Type="http://schemas.openxmlformats.org/officeDocument/2006/relationships/image" Target="../media/image300.png"/><Relationship Id="rId114" Type="http://schemas.openxmlformats.org/officeDocument/2006/relationships/customXml" Target="../ink/ink56.xml"/><Relationship Id="rId119" Type="http://schemas.openxmlformats.org/officeDocument/2006/relationships/image" Target="../media/image650.png"/><Relationship Id="rId44" Type="http://schemas.openxmlformats.org/officeDocument/2006/relationships/customXml" Target="../ink/ink21.xml"/><Relationship Id="rId60" Type="http://schemas.openxmlformats.org/officeDocument/2006/relationships/customXml" Target="../ink/ink29.xml"/><Relationship Id="rId65" Type="http://schemas.openxmlformats.org/officeDocument/2006/relationships/image" Target="../media/image380.png"/><Relationship Id="rId81" Type="http://schemas.openxmlformats.org/officeDocument/2006/relationships/image" Target="../media/image460.png"/><Relationship Id="rId86" Type="http://schemas.openxmlformats.org/officeDocument/2006/relationships/customXml" Target="../ink/ink42.xml"/><Relationship Id="rId13" Type="http://schemas.openxmlformats.org/officeDocument/2006/relationships/image" Target="../media/image120.png"/><Relationship Id="rId18" Type="http://schemas.openxmlformats.org/officeDocument/2006/relationships/customXml" Target="../ink/ink8.xml"/><Relationship Id="rId39" Type="http://schemas.openxmlformats.org/officeDocument/2006/relationships/image" Target="../media/image250.png"/><Relationship Id="rId109" Type="http://schemas.openxmlformats.org/officeDocument/2006/relationships/image" Target="../media/image600.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30.png"/><Relationship Id="rId76" Type="http://schemas.openxmlformats.org/officeDocument/2006/relationships/customXml" Target="../ink/ink37.xml"/><Relationship Id="rId97" Type="http://schemas.openxmlformats.org/officeDocument/2006/relationships/image" Target="../media/image540.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680.png"/><Relationship Id="rId7" Type="http://schemas.openxmlformats.org/officeDocument/2006/relationships/image" Target="../media/image90.png"/><Relationship Id="rId71" Type="http://schemas.openxmlformats.org/officeDocument/2006/relationships/image" Target="../media/image410.png"/><Relationship Id="rId92" Type="http://schemas.openxmlformats.org/officeDocument/2006/relationships/customXml" Target="../ink/ink45.xml"/><Relationship Id="rId2" Type="http://schemas.openxmlformats.org/officeDocument/2006/relationships/customXml" Target="../ink/ink1.xml"/><Relationship Id="rId29" Type="http://schemas.openxmlformats.org/officeDocument/2006/relationships/image" Target="../media/image200.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80.png"/><Relationship Id="rId66" Type="http://schemas.openxmlformats.org/officeDocument/2006/relationships/customXml" Target="../ink/ink32.xml"/><Relationship Id="rId87" Type="http://schemas.openxmlformats.org/officeDocument/2006/relationships/image" Target="../media/image490.png"/><Relationship Id="rId110" Type="http://schemas.openxmlformats.org/officeDocument/2006/relationships/customXml" Target="../ink/ink54.xml"/><Relationship Id="rId115" Type="http://schemas.openxmlformats.org/officeDocument/2006/relationships/image" Target="../media/image630.png"/><Relationship Id="rId61" Type="http://schemas.openxmlformats.org/officeDocument/2006/relationships/image" Target="../media/image360.png"/><Relationship Id="rId82" Type="http://schemas.openxmlformats.org/officeDocument/2006/relationships/customXml" Target="../ink/ink40.xml"/><Relationship Id="rId19" Type="http://schemas.openxmlformats.org/officeDocument/2006/relationships/image" Target="../media/image150.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230.png"/><Relationship Id="rId56" Type="http://schemas.openxmlformats.org/officeDocument/2006/relationships/customXml" Target="../ink/ink27.xml"/><Relationship Id="rId77" Type="http://schemas.openxmlformats.org/officeDocument/2006/relationships/image" Target="../media/image440.png"/><Relationship Id="rId100" Type="http://schemas.openxmlformats.org/officeDocument/2006/relationships/customXml" Target="../ink/ink49.xml"/><Relationship Id="rId105" Type="http://schemas.openxmlformats.org/officeDocument/2006/relationships/image" Target="../media/image580.png"/><Relationship Id="rId126" Type="http://schemas.openxmlformats.org/officeDocument/2006/relationships/customXml" Target="../ink/ink62.xml"/><Relationship Id="rId8" Type="http://schemas.openxmlformats.org/officeDocument/2006/relationships/customXml" Target="../ink/ink3.xml"/><Relationship Id="rId51" Type="http://schemas.openxmlformats.org/officeDocument/2006/relationships/image" Target="../media/image310.png"/><Relationship Id="rId72" Type="http://schemas.openxmlformats.org/officeDocument/2006/relationships/customXml" Target="../ink/ink35.xml"/><Relationship Id="rId93" Type="http://schemas.openxmlformats.org/officeDocument/2006/relationships/image" Target="../media/image520.png"/><Relationship Id="rId98" Type="http://schemas.openxmlformats.org/officeDocument/2006/relationships/customXml" Target="../ink/ink48.xml"/><Relationship Id="rId121" Type="http://schemas.openxmlformats.org/officeDocument/2006/relationships/image" Target="../media/image660.png"/><Relationship Id="rId25" Type="http://schemas.openxmlformats.org/officeDocument/2006/relationships/image" Target="../media/image180.png"/><Relationship Id="rId46" Type="http://schemas.openxmlformats.org/officeDocument/2006/relationships/customXml" Target="../ink/ink22.xml"/><Relationship Id="rId67" Type="http://schemas.openxmlformats.org/officeDocument/2006/relationships/image" Target="../media/image390.png"/><Relationship Id="rId116" Type="http://schemas.openxmlformats.org/officeDocument/2006/relationships/customXml" Target="../ink/ink57.xml"/><Relationship Id="rId20" Type="http://schemas.openxmlformats.org/officeDocument/2006/relationships/customXml" Target="../ink/ink9.xml"/><Relationship Id="rId41" Type="http://schemas.openxmlformats.org/officeDocument/2006/relationships/image" Target="../media/image260.png"/><Relationship Id="rId62" Type="http://schemas.openxmlformats.org/officeDocument/2006/relationships/customXml" Target="../ink/ink30.xml"/><Relationship Id="rId83" Type="http://schemas.openxmlformats.org/officeDocument/2006/relationships/image" Target="../media/image470.png"/><Relationship Id="rId88" Type="http://schemas.openxmlformats.org/officeDocument/2006/relationships/customXml" Target="../ink/ink43.xml"/><Relationship Id="rId111" Type="http://schemas.openxmlformats.org/officeDocument/2006/relationships/image" Target="../media/image610.png"/><Relationship Id="rId15" Type="http://schemas.openxmlformats.org/officeDocument/2006/relationships/image" Target="../media/image13.png"/><Relationship Id="rId36" Type="http://schemas.openxmlformats.org/officeDocument/2006/relationships/customXml" Target="../ink/ink17.xml"/><Relationship Id="rId57" Type="http://schemas.openxmlformats.org/officeDocument/2006/relationships/image" Target="../media/image340.png"/><Relationship Id="rId106" Type="http://schemas.openxmlformats.org/officeDocument/2006/relationships/customXml" Target="../ink/ink52.xml"/><Relationship Id="rId127" Type="http://schemas.openxmlformats.org/officeDocument/2006/relationships/image" Target="../media/image690.png"/><Relationship Id="rId10" Type="http://schemas.openxmlformats.org/officeDocument/2006/relationships/customXml" Target="../ink/ink4.xml"/><Relationship Id="rId31" Type="http://schemas.openxmlformats.org/officeDocument/2006/relationships/image" Target="../media/image210.png"/><Relationship Id="rId52" Type="http://schemas.openxmlformats.org/officeDocument/2006/relationships/customXml" Target="../ink/ink25.xml"/><Relationship Id="rId73" Type="http://schemas.openxmlformats.org/officeDocument/2006/relationships/image" Target="../media/image420.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550.png"/><Relationship Id="rId101" Type="http://schemas.openxmlformats.org/officeDocument/2006/relationships/image" Target="../media/image560.png"/><Relationship Id="rId122" Type="http://schemas.openxmlformats.org/officeDocument/2006/relationships/customXml" Target="../ink/ink60.xml"/><Relationship Id="rId9" Type="http://schemas.openxmlformats.org/officeDocument/2006/relationships/image" Target="../media/image100.png"/></Relationships>
</file>

<file path=ppt/slides/_rels/slide14.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customXml" Target="../ink/ink64.xml"/><Relationship Id="rId1" Type="http://schemas.openxmlformats.org/officeDocument/2006/relationships/slideLayout" Target="../slideLayouts/slideLayout27.xml"/><Relationship Id="rId5" Type="http://schemas.openxmlformats.org/officeDocument/2006/relationships/image" Target="../media/image720.png"/><Relationship Id="rId4" Type="http://schemas.openxmlformats.org/officeDocument/2006/relationships/customXml" Target="../ink/ink6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slideLayout" Target="../slideLayouts/slideLayout29.xml"/><Relationship Id="rId6" Type="http://schemas.openxmlformats.org/officeDocument/2006/relationships/image" Target="../media/image37.png"/><Relationship Id="rId5" Type="http://schemas.openxmlformats.org/officeDocument/2006/relationships/image" Target="../media/image36.wmf"/><Relationship Id="rId4" Type="http://schemas.openxmlformats.org/officeDocument/2006/relationships/image" Target="../media/image35.wmf"/></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66.xml"/><Relationship Id="rId1" Type="http://schemas.openxmlformats.org/officeDocument/2006/relationships/slideLayout" Target="../slideLayouts/slideLayout27.xml"/><Relationship Id="rId6" Type="http://schemas.openxmlformats.org/officeDocument/2006/relationships/customXml" Target="../ink/ink68.xml"/><Relationship Id="rId5" Type="http://schemas.openxmlformats.org/officeDocument/2006/relationships/image" Target="NULL"/><Relationship Id="rId23" Type="http://schemas.openxmlformats.org/officeDocument/2006/relationships/image" Target="NULL"/><Relationship Id="rId4" Type="http://schemas.openxmlformats.org/officeDocument/2006/relationships/customXml" Target="../ink/ink6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wmf"/><Relationship Id="rId1" Type="http://schemas.openxmlformats.org/officeDocument/2006/relationships/slideLayout" Target="../slideLayouts/slideLayout29.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s/_rels/slide56.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slideLayout" Target="../slideLayouts/slideLayout29.xml"/><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29.xml"/><Relationship Id="rId5" Type="http://schemas.openxmlformats.org/officeDocument/2006/relationships/image" Target="../media/image54.wmf"/><Relationship Id="rId4" Type="http://schemas.openxmlformats.org/officeDocument/2006/relationships/image" Target="../media/image53.wmf"/></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png"/><Relationship Id="rId1" Type="http://schemas.openxmlformats.org/officeDocument/2006/relationships/slideLayout" Target="../slideLayouts/slideLayout29.xml"/><Relationship Id="rId4" Type="http://schemas.openxmlformats.org/officeDocument/2006/relationships/image" Target="../media/image60.wmf"/></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133600" y="3429000"/>
            <a:ext cx="6324600" cy="1828800"/>
          </a:xfrm>
        </p:spPr>
        <p:txBody>
          <a:bodyPr/>
          <a:lstStyle/>
          <a:p>
            <a:pPr algn="ctr"/>
            <a:r>
              <a:rPr lang="en-IN" b="1" dirty="0">
                <a:latin typeface="Arial" panose="020B0604020202020204" pitchFamily="34" charset="0"/>
                <a:cs typeface="Arial" panose="020B0604020202020204" pitchFamily="34" charset="0"/>
              </a:rPr>
              <a:t>Introduction to Statistical Methods</a:t>
            </a:r>
            <a:endParaRPr lang="en-US" altLang="en-US" b="1" dirty="0">
              <a:latin typeface="Arial" panose="020B0604020202020204" pitchFamily="34" charset="0"/>
              <a:cs typeface="Arial" panose="020B0604020202020204" pitchFamily="34" charset="0"/>
            </a:endParaRPr>
          </a:p>
        </p:txBody>
      </p:sp>
      <p:sp>
        <p:nvSpPr>
          <p:cNvPr id="11267" name="Content Placeholder 5"/>
          <p:cNvSpPr>
            <a:spLocks noGrp="1"/>
          </p:cNvSpPr>
          <p:nvPr>
            <p:ph sz="quarter" idx="13"/>
          </p:nvPr>
        </p:nvSpPr>
        <p:spPr>
          <a:xfrm>
            <a:off x="2057400" y="4800600"/>
            <a:ext cx="6629400" cy="990600"/>
          </a:xfrm>
        </p:spPr>
        <p:txBody>
          <a:bodyPr/>
          <a:lstStyle/>
          <a:p>
            <a:pPr eaLnBrk="1" hangingPunct="1">
              <a:spcBef>
                <a:spcPct val="0"/>
              </a:spcBef>
            </a:pPr>
            <a:r>
              <a:rPr lang="en-US" altLang="en-US" sz="2400" b="1" dirty="0">
                <a:latin typeface="Arial" panose="020B0604020202020204" pitchFamily="34" charset="0"/>
                <a:cs typeface="Arial" panose="020B0604020202020204" pitchFamily="34" charset="0"/>
              </a:rPr>
              <a:t>Dr Y V K Ravi Kumar, BITS-  </a:t>
            </a:r>
            <a:r>
              <a:rPr lang="en-US" altLang="en-US" sz="2400" b="1" dirty="0" err="1">
                <a:latin typeface="Arial" panose="020B0604020202020204" pitchFamily="34" charset="0"/>
                <a:cs typeface="Arial" panose="020B0604020202020204" pitchFamily="34" charset="0"/>
              </a:rPr>
              <a:t>Pilani</a:t>
            </a:r>
            <a:r>
              <a:rPr lang="en-US" altLang="en-US" sz="24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955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4294967295"/>
          </p:nvPr>
        </p:nvSpPr>
        <p:spPr>
          <a:xfrm>
            <a:off x="666750" y="1600200"/>
            <a:ext cx="7772400" cy="4705350"/>
          </a:xfrm>
          <a:prstGeom prst="rect">
            <a:avLst/>
          </a:prstGeom>
          <a:noFill/>
          <a:ln/>
        </p:spPr>
        <p:txBody>
          <a:bodyPr/>
          <a:lstStyle/>
          <a:p>
            <a:endParaRPr lang="en-US" b="1"/>
          </a:p>
          <a:p>
            <a:pPr>
              <a:spcAft>
                <a:spcPct val="10000"/>
              </a:spcAft>
              <a:buFontTx/>
              <a:buNone/>
            </a:pPr>
            <a:endParaRPr lang="en-US" sz="2600" b="1"/>
          </a:p>
          <a:p>
            <a:pPr>
              <a:spcBef>
                <a:spcPct val="17000"/>
              </a:spcBef>
              <a:buFontTx/>
              <a:buNone/>
            </a:pPr>
            <a:endParaRPr lang="en-US" sz="2600"/>
          </a:p>
          <a:p>
            <a:endParaRPr lang="en-US" b="1">
              <a:solidFill>
                <a:srgbClr val="CC0066"/>
              </a:solidFill>
            </a:endParaRPr>
          </a:p>
          <a:p>
            <a:pPr>
              <a:buFontTx/>
              <a:buNone/>
            </a:pPr>
            <a:endParaRPr lang="en-US" sz="2600" b="1">
              <a:solidFill>
                <a:srgbClr val="CC0066"/>
              </a:solidFill>
            </a:endParaRPr>
          </a:p>
          <a:p>
            <a:pPr>
              <a:buFontTx/>
              <a:buNone/>
            </a:pPr>
            <a:endParaRPr lang="en-US" sz="2600" b="1">
              <a:solidFill>
                <a:srgbClr val="CC0066"/>
              </a:solidFill>
            </a:endParaRPr>
          </a:p>
          <a:p>
            <a:endParaRPr lang="en-US"/>
          </a:p>
        </p:txBody>
      </p:sp>
      <p:sp>
        <p:nvSpPr>
          <p:cNvPr id="51204" name="Rectangle 4"/>
          <p:cNvSpPr>
            <a:spLocks noChangeArrowheads="1"/>
          </p:cNvSpPr>
          <p:nvPr/>
        </p:nvSpPr>
        <p:spPr bwMode="auto">
          <a:xfrm>
            <a:off x="660400" y="1595438"/>
            <a:ext cx="77724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just">
              <a:spcAft>
                <a:spcPts val="600"/>
              </a:spcAft>
              <a:buFontTx/>
              <a:buChar char="•"/>
            </a:pPr>
            <a:r>
              <a:rPr lang="en-US" sz="2400" dirty="0">
                <a:latin typeface="Calibri" pitchFamily="34" charset="0"/>
                <a:cs typeface="Calibri" pitchFamily="34" charset="0"/>
              </a:rPr>
              <a:t>The category or score with the largest frequency (or percentage) in the distribution.</a:t>
            </a:r>
          </a:p>
          <a:p>
            <a:pPr marL="342900" indent="-342900" algn="just">
              <a:spcAft>
                <a:spcPts val="600"/>
              </a:spcAft>
              <a:buFontTx/>
              <a:buChar char="•"/>
            </a:pPr>
            <a:r>
              <a:rPr lang="en-US" sz="2400" dirty="0">
                <a:latin typeface="Calibri" pitchFamily="34" charset="0"/>
                <a:cs typeface="Calibri" pitchFamily="34" charset="0"/>
              </a:rPr>
              <a:t>The mode can be calculated for variables with levels of measurement that are: nominal, ordinal, or interval-ratio.</a:t>
            </a:r>
          </a:p>
        </p:txBody>
      </p:sp>
      <p:sp>
        <p:nvSpPr>
          <p:cNvPr id="51202" name="Rectangle 2"/>
          <p:cNvSpPr>
            <a:spLocks noGrp="1" noChangeArrowheads="1"/>
          </p:cNvSpPr>
          <p:nvPr>
            <p:ph type="title"/>
          </p:nvPr>
        </p:nvSpPr>
        <p:spPr>
          <a:xfrm>
            <a:off x="685800" y="152400"/>
            <a:ext cx="7772400" cy="1143000"/>
          </a:xfrm>
          <a:noFill/>
          <a:ln/>
        </p:spPr>
        <p:txBody>
          <a:bodyPr/>
          <a:lstStyle/>
          <a:p>
            <a:r>
              <a:rPr lang="en-US" sz="4000" b="1" dirty="0"/>
              <a:t>The Mode</a:t>
            </a:r>
          </a:p>
        </p:txBody>
      </p:sp>
      <p:sp>
        <p:nvSpPr>
          <p:cNvPr id="5" name="Rectangle 3"/>
          <p:cNvSpPr>
            <a:spLocks noGrp="1" noChangeArrowheads="1"/>
          </p:cNvSpPr>
          <p:nvPr>
            <p:ph type="body" idx="4294967295"/>
          </p:nvPr>
        </p:nvSpPr>
        <p:spPr>
          <a:xfrm>
            <a:off x="660400" y="3328988"/>
            <a:ext cx="7772400" cy="2971800"/>
          </a:xfrm>
          <a:prstGeom prst="rect">
            <a:avLst/>
          </a:prstGeom>
          <a:solidFill>
            <a:schemeClr val="bg1">
              <a:lumMod val="95000"/>
            </a:schemeClr>
          </a:solidFill>
          <a:ln>
            <a:solidFill>
              <a:schemeClr val="tx1">
                <a:lumMod val="95000"/>
                <a:lumOff val="5000"/>
              </a:schemeClr>
            </a:solidFill>
          </a:ln>
          <a:effectLst/>
        </p:spPr>
        <p:txBody>
          <a:bodyPr lIns="90488" tIns="44450" rIns="90488" bIns="44450"/>
          <a:lstStyle/>
          <a:p>
            <a:pPr algn="l" rtl="0"/>
            <a:r>
              <a:rPr lang="en-US" sz="2400" i="1" kern="1200" dirty="0">
                <a:solidFill>
                  <a:schemeClr val="tx1"/>
                </a:solidFill>
                <a:latin typeface="Calibri" pitchFamily="34" charset="0"/>
                <a:ea typeface="+mn-ea"/>
                <a:cs typeface="Calibri" pitchFamily="34" charset="0"/>
              </a:rPr>
              <a:t>Example</a:t>
            </a:r>
            <a:r>
              <a:rPr lang="en-US" sz="2400" kern="1200" dirty="0">
                <a:solidFill>
                  <a:schemeClr val="tx1"/>
                </a:solidFill>
                <a:latin typeface="Calibri" pitchFamily="34" charset="0"/>
                <a:ea typeface="+mn-ea"/>
                <a:cs typeface="Calibri" pitchFamily="34" charset="0"/>
              </a:rPr>
              <a:t>: </a:t>
            </a:r>
          </a:p>
          <a:p>
            <a:pPr marL="342900" indent="-342900" algn="l" rtl="0">
              <a:buFontTx/>
              <a:buChar char="•"/>
            </a:pPr>
            <a:r>
              <a:rPr lang="en-US" sz="2400" kern="1200" dirty="0">
                <a:solidFill>
                  <a:schemeClr val="tx1"/>
                </a:solidFill>
                <a:latin typeface="Calibri" pitchFamily="34" charset="0"/>
                <a:ea typeface="+mn-ea"/>
                <a:cs typeface="Calibri" pitchFamily="34" charset="0"/>
              </a:rPr>
              <a:t>Number of Votes for Candidates for </a:t>
            </a:r>
            <a:r>
              <a:rPr lang="en-US" sz="2400" kern="1200" dirty="0" err="1">
                <a:solidFill>
                  <a:schemeClr val="tx1"/>
                </a:solidFill>
                <a:latin typeface="Calibri" pitchFamily="34" charset="0"/>
                <a:ea typeface="+mn-ea"/>
                <a:cs typeface="Calibri" pitchFamily="34" charset="0"/>
              </a:rPr>
              <a:t>Lok</a:t>
            </a:r>
            <a:r>
              <a:rPr lang="en-US" sz="2400" kern="1200" dirty="0">
                <a:solidFill>
                  <a:schemeClr val="tx1"/>
                </a:solidFill>
                <a:latin typeface="Calibri" pitchFamily="34" charset="0"/>
                <a:ea typeface="+mn-ea"/>
                <a:cs typeface="Calibri" pitchFamily="34" charset="0"/>
              </a:rPr>
              <a:t> </a:t>
            </a:r>
            <a:r>
              <a:rPr lang="en-US" sz="2400" kern="1200" dirty="0" err="1">
                <a:solidFill>
                  <a:schemeClr val="tx1"/>
                </a:solidFill>
                <a:latin typeface="Calibri" pitchFamily="34" charset="0"/>
                <a:ea typeface="+mn-ea"/>
                <a:cs typeface="Calibri" pitchFamily="34" charset="0"/>
              </a:rPr>
              <a:t>Sabha</a:t>
            </a:r>
            <a:r>
              <a:rPr lang="en-US" sz="2400" kern="1200" dirty="0">
                <a:solidFill>
                  <a:schemeClr val="tx1"/>
                </a:solidFill>
                <a:latin typeface="Calibri" pitchFamily="34" charset="0"/>
                <a:ea typeface="+mn-ea"/>
                <a:cs typeface="Calibri" pitchFamily="34" charset="0"/>
              </a:rPr>
              <a:t> MP.  The mode, in this case, gives you the “central” response of the voters: the most popular candidate.</a:t>
            </a:r>
          </a:p>
          <a:p>
            <a:pPr marL="342900" indent="-342900" algn="l" rtl="0">
              <a:buFontTx/>
              <a:buChar char="•"/>
            </a:pPr>
            <a:endParaRPr lang="en-US" sz="2400" kern="1200" dirty="0">
              <a:solidFill>
                <a:schemeClr val="tx1"/>
              </a:solidFill>
              <a:latin typeface="Calibri" pitchFamily="34" charset="0"/>
              <a:ea typeface="+mn-ea"/>
              <a:cs typeface="Calibri" pitchFamily="34" charset="0"/>
            </a:endParaRPr>
          </a:p>
          <a:p>
            <a:pPr marL="569913" indent="171450" algn="l" rtl="0">
              <a:buFont typeface="Arial" pitchFamily="34" charset="0"/>
              <a:buChar char="•"/>
            </a:pPr>
            <a:r>
              <a:rPr lang="en-US" sz="2400" kern="1200" dirty="0">
                <a:solidFill>
                  <a:schemeClr val="tx1"/>
                </a:solidFill>
                <a:latin typeface="Calibri" pitchFamily="34" charset="0"/>
                <a:ea typeface="+mn-ea"/>
                <a:cs typeface="Calibri" pitchFamily="34" charset="0"/>
              </a:rPr>
              <a:t>	Candidate A – 11,769 votes	    </a:t>
            </a:r>
            <a:r>
              <a:rPr lang="en-US" sz="2400" kern="1200" dirty="0">
                <a:solidFill>
                  <a:srgbClr val="C00000"/>
                </a:solidFill>
                <a:latin typeface="Calibri" pitchFamily="34" charset="0"/>
                <a:ea typeface="+mn-ea"/>
                <a:cs typeface="Calibri" pitchFamily="34" charset="0"/>
              </a:rPr>
              <a:t>The Mode:</a:t>
            </a:r>
          </a:p>
          <a:p>
            <a:pPr marL="569913" indent="171450" algn="l" rtl="0">
              <a:buFont typeface="Arial" pitchFamily="34" charset="0"/>
              <a:buChar char="•"/>
            </a:pPr>
            <a:r>
              <a:rPr lang="en-US" sz="2400" kern="1200" dirty="0">
                <a:solidFill>
                  <a:schemeClr val="tx1"/>
                </a:solidFill>
                <a:latin typeface="Calibri" pitchFamily="34" charset="0"/>
                <a:ea typeface="+mn-ea"/>
                <a:cs typeface="Calibri" pitchFamily="34" charset="0"/>
              </a:rPr>
              <a:t>   Candidate B – 39,443 votes	    </a:t>
            </a:r>
            <a:r>
              <a:rPr lang="en-US" sz="2400" kern="1200" dirty="0">
                <a:solidFill>
                  <a:srgbClr val="C00000"/>
                </a:solidFill>
                <a:latin typeface="Calibri" pitchFamily="34" charset="0"/>
                <a:ea typeface="+mn-ea"/>
                <a:cs typeface="Calibri" pitchFamily="34" charset="0"/>
              </a:rPr>
              <a:t>“Candidate C”</a:t>
            </a:r>
          </a:p>
          <a:p>
            <a:pPr marL="569913" indent="171450" algn="l" rtl="0">
              <a:buFont typeface="Arial" pitchFamily="34" charset="0"/>
              <a:buChar char="•"/>
            </a:pPr>
            <a:r>
              <a:rPr lang="en-US" sz="2400" kern="1200" dirty="0">
                <a:solidFill>
                  <a:schemeClr val="tx1"/>
                </a:solidFill>
                <a:latin typeface="Calibri" pitchFamily="34" charset="0"/>
                <a:ea typeface="+mn-ea"/>
                <a:cs typeface="Calibri" pitchFamily="34" charset="0"/>
              </a:rPr>
              <a:t>   Candidate C – 78,331 votes</a:t>
            </a:r>
          </a:p>
          <a:p>
            <a:pPr marL="342900" indent="-342900" algn="l" rtl="0">
              <a:buFontTx/>
              <a:buChar char="•"/>
            </a:pPr>
            <a:endParaRPr lang="en-US" sz="2400" kern="1200" dirty="0">
              <a:solidFill>
                <a:schemeClr val="tx1"/>
              </a:solidFill>
              <a:latin typeface="Calibri" pitchFamily="34" charset="0"/>
              <a:ea typeface="+mn-ea"/>
              <a:cs typeface="Calibri" pitchFamily="34" charset="0"/>
            </a:endParaRPr>
          </a:p>
        </p:txBody>
      </p:sp>
    </p:spTree>
    <p:extLst>
      <p:ext uri="{BB962C8B-B14F-4D97-AF65-F5344CB8AC3E}">
        <p14:creationId xmlns:p14="http://schemas.microsoft.com/office/powerpoint/2010/main" val="3459538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ChangeArrowheads="1"/>
          </p:cNvSpPr>
          <p:nvPr>
            <p:ph type="title"/>
          </p:nvPr>
        </p:nvSpPr>
        <p:spPr/>
        <p:txBody>
          <a:bodyPr/>
          <a:lstStyle/>
          <a:p>
            <a:r>
              <a:rPr lang="en-US" sz="4000" b="1" dirty="0"/>
              <a:t>The Median</a:t>
            </a:r>
          </a:p>
        </p:txBody>
      </p:sp>
      <p:sp>
        <p:nvSpPr>
          <p:cNvPr id="124931" name="Rectangle 1027"/>
          <p:cNvSpPr>
            <a:spLocks noGrp="1" noChangeArrowheads="1"/>
          </p:cNvSpPr>
          <p:nvPr>
            <p:ph type="body" idx="4294967295"/>
          </p:nvPr>
        </p:nvSpPr>
        <p:spPr>
          <a:xfrm>
            <a:off x="533400" y="1600200"/>
            <a:ext cx="8077200" cy="4114800"/>
          </a:xfrm>
          <a:prstGeom prst="rect">
            <a:avLst/>
          </a:prstGeom>
        </p:spPr>
        <p:txBody>
          <a:bodyPr/>
          <a:lstStyle/>
          <a:p>
            <a:pPr marL="342900" indent="-342900" algn="l" rtl="0">
              <a:spcAft>
                <a:spcPts val="600"/>
              </a:spcAft>
              <a:buFontTx/>
              <a:buChar char="•"/>
            </a:pPr>
            <a:r>
              <a:rPr lang="en-US" sz="2400" kern="1200" dirty="0">
                <a:solidFill>
                  <a:schemeClr val="tx1"/>
                </a:solidFill>
                <a:latin typeface="Calibri" pitchFamily="34" charset="0"/>
                <a:ea typeface="+mn-ea"/>
                <a:cs typeface="Calibri" pitchFamily="34" charset="0"/>
              </a:rPr>
              <a:t>The score that </a:t>
            </a:r>
            <a:r>
              <a:rPr lang="en-US" sz="2400" kern="1200" dirty="0">
                <a:solidFill>
                  <a:srgbClr val="C00000"/>
                </a:solidFill>
                <a:latin typeface="Calibri" pitchFamily="34" charset="0"/>
                <a:ea typeface="+mn-ea"/>
                <a:cs typeface="Calibri" pitchFamily="34" charset="0"/>
              </a:rPr>
              <a:t>divides the distribution into two equal parts</a:t>
            </a:r>
            <a:r>
              <a:rPr lang="en-US" sz="2400" kern="1200" dirty="0">
                <a:solidFill>
                  <a:schemeClr val="tx1"/>
                </a:solidFill>
                <a:latin typeface="Calibri" pitchFamily="34" charset="0"/>
                <a:ea typeface="+mn-ea"/>
                <a:cs typeface="Calibri" pitchFamily="34" charset="0"/>
              </a:rPr>
              <a:t>, so that half the cases are above it and half below it.</a:t>
            </a:r>
          </a:p>
          <a:p>
            <a:pPr marL="342900" indent="-342900" algn="l" rtl="0">
              <a:spcAft>
                <a:spcPts val="600"/>
              </a:spcAft>
              <a:buFontTx/>
              <a:buChar char="•"/>
            </a:pPr>
            <a:endParaRPr lang="en-US" sz="2400" kern="1200" dirty="0">
              <a:solidFill>
                <a:schemeClr val="tx1"/>
              </a:solidFill>
              <a:latin typeface="Calibri" pitchFamily="34" charset="0"/>
              <a:ea typeface="+mn-ea"/>
              <a:cs typeface="Calibri" pitchFamily="34" charset="0"/>
            </a:endParaRPr>
          </a:p>
          <a:p>
            <a:pPr marL="342900" indent="-342900" algn="l" rtl="0">
              <a:spcAft>
                <a:spcPts val="600"/>
              </a:spcAft>
              <a:buFontTx/>
              <a:buChar char="•"/>
            </a:pPr>
            <a:r>
              <a:rPr lang="en-US" sz="2400" kern="1200" dirty="0">
                <a:solidFill>
                  <a:schemeClr val="tx1"/>
                </a:solidFill>
                <a:latin typeface="Calibri" pitchFamily="34" charset="0"/>
                <a:ea typeface="+mn-ea"/>
                <a:cs typeface="Calibri" pitchFamily="34" charset="0"/>
              </a:rPr>
              <a:t>The median is the </a:t>
            </a:r>
            <a:r>
              <a:rPr lang="en-US" sz="2400" kern="1200" dirty="0">
                <a:solidFill>
                  <a:srgbClr val="C00000"/>
                </a:solidFill>
                <a:latin typeface="Calibri" pitchFamily="34" charset="0"/>
                <a:ea typeface="+mn-ea"/>
                <a:cs typeface="Calibri" pitchFamily="34" charset="0"/>
              </a:rPr>
              <a:t>middle score</a:t>
            </a:r>
            <a:r>
              <a:rPr lang="en-US" sz="2400" kern="1200" dirty="0">
                <a:solidFill>
                  <a:schemeClr val="tx1"/>
                </a:solidFill>
                <a:latin typeface="Calibri" pitchFamily="34" charset="0"/>
                <a:ea typeface="+mn-ea"/>
                <a:cs typeface="Calibri" pitchFamily="34" charset="0"/>
              </a:rPr>
              <a:t>, or average of middle scores in a distribution.</a:t>
            </a:r>
          </a:p>
          <a:p>
            <a:pPr marL="914400" lvl="2" indent="-396875" algn="l" rtl="0">
              <a:spcAft>
                <a:spcPts val="600"/>
              </a:spcAft>
              <a:buFont typeface="Courier New" pitchFamily="49" charset="0"/>
              <a:buChar char="o"/>
            </a:pPr>
            <a:r>
              <a:rPr lang="en-US" sz="2400" kern="1200" dirty="0">
                <a:solidFill>
                  <a:schemeClr val="tx1"/>
                </a:solidFill>
                <a:latin typeface="Calibri" pitchFamily="34" charset="0"/>
                <a:ea typeface="+mn-ea"/>
                <a:cs typeface="Calibri" pitchFamily="34" charset="0"/>
              </a:rPr>
              <a:t>Fifty percent (50%) lies below the median value and 50% lies above the median value.</a:t>
            </a:r>
          </a:p>
          <a:p>
            <a:pPr marL="914400" lvl="2" indent="-396875" algn="l" rtl="0">
              <a:spcAft>
                <a:spcPts val="600"/>
              </a:spcAft>
              <a:buFont typeface="Courier New" pitchFamily="49" charset="0"/>
              <a:buChar char="o"/>
            </a:pPr>
            <a:r>
              <a:rPr lang="en-US" sz="2400" kern="1200" dirty="0">
                <a:solidFill>
                  <a:schemeClr val="tx1"/>
                </a:solidFill>
                <a:latin typeface="Calibri" pitchFamily="34" charset="0"/>
                <a:ea typeface="+mn-ea"/>
                <a:cs typeface="Calibri" pitchFamily="34" charset="0"/>
              </a:rPr>
              <a:t>It is also known as the middle score or the 50th percentile.</a:t>
            </a:r>
          </a:p>
          <a:p>
            <a:pPr marL="344488" lvl="1" indent="-344488" algn="l" rtl="0">
              <a:spcAft>
                <a:spcPts val="600"/>
              </a:spcAft>
              <a:buFont typeface="Arial" pitchFamily="34" charset="0"/>
              <a:buChar char="•"/>
            </a:pPr>
            <a:endParaRPr lang="en-US" sz="2400" kern="1200" dirty="0">
              <a:solidFill>
                <a:schemeClr val="tx1"/>
              </a:solidFill>
              <a:latin typeface="Calibri" pitchFamily="34" charset="0"/>
              <a:ea typeface="+mn-ea"/>
              <a:cs typeface="Calibri" pitchFamily="34" charset="0"/>
            </a:endParaRPr>
          </a:p>
        </p:txBody>
      </p:sp>
    </p:spTree>
    <p:extLst>
      <p:ext uri="{BB962C8B-B14F-4D97-AF65-F5344CB8AC3E}">
        <p14:creationId xmlns:p14="http://schemas.microsoft.com/office/powerpoint/2010/main" val="184541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Median</a:t>
            </a:r>
          </a:p>
        </p:txBody>
      </p:sp>
      <p:sp>
        <p:nvSpPr>
          <p:cNvPr id="3" name="Text Placeholder 2"/>
          <p:cNvSpPr>
            <a:spLocks noGrp="1"/>
          </p:cNvSpPr>
          <p:nvPr>
            <p:ph type="body"/>
          </p:nvPr>
        </p:nvSpPr>
        <p:spPr>
          <a:xfrm>
            <a:off x="533400" y="1447800"/>
            <a:ext cx="8153400" cy="4914900"/>
          </a:xfrm>
        </p:spPr>
        <p:txBody>
          <a:bodyPr anchor="t" anchorCtr="0">
            <a:noAutofit/>
          </a:bodyPr>
          <a:lstStyle/>
          <a:p>
            <a:r>
              <a:rPr lang="en-US" sz="2400" b="1" dirty="0">
                <a:latin typeface="Calibri" pitchFamily="34" charset="0"/>
                <a:cs typeface="Calibri" pitchFamily="34" charset="0"/>
              </a:rPr>
              <a:t>Properties</a:t>
            </a:r>
          </a:p>
          <a:p>
            <a:endParaRPr lang="en-US" sz="2400" b="1"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It may not be an actual observation in the data set. </a:t>
            </a:r>
          </a:p>
          <a:p>
            <a:pPr marL="342900" indent="-342900">
              <a:spcAft>
                <a:spcPts val="1200"/>
              </a:spcAft>
              <a:buFont typeface="Arial" pitchFamily="34" charset="0"/>
              <a:buChar char="•"/>
            </a:pPr>
            <a:r>
              <a:rPr lang="en-US" sz="2400" dirty="0">
                <a:latin typeface="Calibri" pitchFamily="34" charset="0"/>
                <a:cs typeface="Calibri" pitchFamily="34" charset="0"/>
              </a:rPr>
              <a:t>Not affected by extreme values because median is a positional measure. </a:t>
            </a:r>
          </a:p>
          <a:p>
            <a:pPr marL="342900" indent="-342900">
              <a:spcAft>
                <a:spcPts val="1200"/>
              </a:spcAft>
              <a:buFont typeface="Arial" pitchFamily="34" charset="0"/>
              <a:buChar char="•"/>
            </a:pPr>
            <a:r>
              <a:rPr lang="en-US" sz="2400" dirty="0">
                <a:latin typeface="Calibri" pitchFamily="34" charset="0"/>
                <a:cs typeface="Calibri" pitchFamily="34" charset="0"/>
              </a:rPr>
              <a:t>Can be applied in ordinal level. </a:t>
            </a:r>
          </a:p>
          <a:p>
            <a:pPr marL="342900" indent="-342900">
              <a:buFont typeface="Arial" pitchFamily="34" charset="0"/>
              <a:buChar char="•"/>
            </a:pPr>
            <a:endParaRPr lang="en-US" sz="2400" dirty="0">
              <a:latin typeface="Calibri" pitchFamily="34" charset="0"/>
              <a:cs typeface="Calibri" pitchFamily="34" charset="0"/>
            </a:endParaRPr>
          </a:p>
          <a:p>
            <a:r>
              <a:rPr lang="en-US" sz="2400" b="1" dirty="0">
                <a:latin typeface="Calibri" pitchFamily="34" charset="0"/>
                <a:cs typeface="Calibri" pitchFamily="34" charset="0"/>
              </a:rPr>
              <a:t>When to Use the Median</a:t>
            </a:r>
            <a:r>
              <a:rPr lang="en-US" sz="2400" dirty="0">
                <a:latin typeface="Calibri" pitchFamily="34" charset="0"/>
                <a:cs typeface="Calibri" pitchFamily="34" charset="0"/>
              </a:rPr>
              <a:t> </a:t>
            </a:r>
          </a:p>
          <a:p>
            <a:pPr marL="1033463" lvl="2" indent="-463550">
              <a:spcAft>
                <a:spcPts val="1200"/>
              </a:spcAft>
              <a:buFont typeface="Courier New" pitchFamily="49" charset="0"/>
              <a:buChar char="o"/>
            </a:pPr>
            <a:r>
              <a:rPr lang="en-US" sz="2400" dirty="0">
                <a:latin typeface="Calibri" pitchFamily="34" charset="0"/>
                <a:cs typeface="Calibri" pitchFamily="34" charset="0"/>
              </a:rPr>
              <a:t>The exact midpoint of the score distribution is desired. </a:t>
            </a:r>
          </a:p>
          <a:p>
            <a:pPr marL="1033463" lvl="2" indent="-463550">
              <a:spcAft>
                <a:spcPts val="1200"/>
              </a:spcAft>
              <a:buFont typeface="Courier New" pitchFamily="49" charset="0"/>
              <a:buChar char="o"/>
            </a:pPr>
            <a:r>
              <a:rPr lang="en-US" sz="2400" dirty="0">
                <a:latin typeface="Calibri" pitchFamily="34" charset="0"/>
                <a:cs typeface="Calibri" pitchFamily="34" charset="0"/>
              </a:rPr>
              <a:t> There are extreme scores in the distribution</a:t>
            </a:r>
            <a:r>
              <a:rPr lang="en-US" sz="2400" dirty="0"/>
              <a:t>.</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67041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altLang="en-US" dirty="0"/>
          </a:p>
          <a:p>
            <a:pPr lvl="1">
              <a:buFont typeface="Wingdings" panose="05000000000000000000" pitchFamily="2" charset="2"/>
              <a:buChar char="Ø"/>
            </a:pPr>
            <a:r>
              <a:rPr lang="en-US" altLang="en-US" dirty="0"/>
              <a:t>The</a:t>
            </a:r>
            <a:r>
              <a:rPr lang="en-IN" altLang="en-US" dirty="0"/>
              <a:t> mean </a:t>
            </a:r>
          </a:p>
          <a:p>
            <a:pPr lvl="1">
              <a:buFont typeface="Wingdings" panose="05000000000000000000" pitchFamily="2" charset="2"/>
              <a:buChar char="Ø"/>
            </a:pPr>
            <a:endParaRPr lang="en-IN" altLang="en-US" dirty="0"/>
          </a:p>
          <a:p>
            <a:pPr>
              <a:buFont typeface="Wingdings" panose="05000000000000000000" pitchFamily="2" charset="2"/>
              <a:buChar char="Ø"/>
            </a:pPr>
            <a:endParaRPr lang="en-IN" altLang="en-US" dirty="0"/>
          </a:p>
          <a:p>
            <a:pPr lvl="1">
              <a:buFont typeface="Wingdings" panose="05000000000000000000" pitchFamily="2" charset="2"/>
              <a:buChar char="Ø"/>
            </a:pPr>
            <a:endParaRPr lang="en-US" altLang="en-US" dirty="0"/>
          </a:p>
          <a:p>
            <a:pPr lvl="1">
              <a:buFont typeface="Wingdings" panose="05000000000000000000" pitchFamily="2" charset="2"/>
              <a:buChar char="Ø"/>
            </a:pPr>
            <a:r>
              <a:rPr lang="en-US" altLang="en-US" dirty="0"/>
              <a:t>the median</a:t>
            </a:r>
            <a:endParaRPr lang="en-IN" altLang="en-US" dirty="0"/>
          </a:p>
          <a:p>
            <a:pPr lvl="1">
              <a:buFont typeface="Wingdings" panose="05000000000000000000" pitchFamily="2" charset="2"/>
              <a:buChar char="Ø"/>
            </a:pPr>
            <a:endParaRPr lang="en-IN" altLang="en-US" dirty="0"/>
          </a:p>
          <a:p>
            <a:pPr lvl="1">
              <a:buFont typeface="Wingdings" panose="05000000000000000000" pitchFamily="2" charset="2"/>
              <a:buChar char="Ø"/>
            </a:pPr>
            <a:endParaRPr lang="en-US" altLang="en-US" dirty="0"/>
          </a:p>
          <a:p>
            <a:pPr lvl="1">
              <a:buFont typeface="Wingdings" panose="05000000000000000000" pitchFamily="2" charset="2"/>
              <a:buChar char="Ø"/>
            </a:pPr>
            <a:r>
              <a:rPr lang="en-US" altLang="en-US" dirty="0"/>
              <a:t>the </a:t>
            </a:r>
            <a:r>
              <a:rPr lang="en-IN" altLang="en-US" dirty="0"/>
              <a:t>mode</a:t>
            </a:r>
            <a:endParaRPr lang="en-US" altLang="en-US" dirty="0"/>
          </a:p>
          <a:p>
            <a:pPr algn="just">
              <a:lnSpc>
                <a:spcPct val="150000"/>
              </a:lnSpc>
              <a:spcBef>
                <a:spcPts val="0"/>
              </a:spcBef>
            </a:pPr>
            <a:endParaRPr lang="en-US" dirty="0"/>
          </a:p>
          <a:p>
            <a:endParaRPr lang="en-US" dirty="0"/>
          </a:p>
        </p:txBody>
      </p:sp>
      <p:sp>
        <p:nvSpPr>
          <p:cNvPr id="3" name="Title 2"/>
          <p:cNvSpPr>
            <a:spLocks noGrp="1"/>
          </p:cNvSpPr>
          <p:nvPr>
            <p:ph type="title" idx="4294967295"/>
          </p:nvPr>
        </p:nvSpPr>
        <p:spPr>
          <a:xfrm>
            <a:off x="0" y="274638"/>
            <a:ext cx="8229600" cy="1143000"/>
          </a:xfrm>
        </p:spPr>
        <p:txBody>
          <a:bodyPr>
            <a:normAutofit fontScale="90000"/>
          </a:bodyPr>
          <a:lstStyle/>
          <a:p>
            <a:pPr algn="l"/>
            <a:br>
              <a:rPr lang="en-IN" sz="3200" b="1" dirty="0"/>
            </a:br>
            <a:r>
              <a:rPr lang="en-IN" sz="3200" b="1" dirty="0"/>
              <a:t>   </a:t>
            </a:r>
            <a:r>
              <a:rPr lang="en-IN" sz="4000" b="1" dirty="0">
                <a:latin typeface="Arial" panose="020B0604020202020204" pitchFamily="34" charset="0"/>
                <a:cs typeface="Arial" panose="020B0604020202020204" pitchFamily="34" charset="0"/>
              </a:rPr>
              <a:t>Measures of central tendency</a:t>
            </a:r>
            <a:br>
              <a:rPr lang="en-IN" sz="4000" b="1" dirty="0">
                <a:latin typeface="Arial" panose="020B0604020202020204" pitchFamily="34" charset="0"/>
                <a:cs typeface="Arial" panose="020B0604020202020204" pitchFamily="34" charset="0"/>
              </a:rPr>
            </a:br>
            <a:endParaRPr lang="en-US" sz="4000" b="1"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6" name="Ink 46">
                <a:extLst>
                  <a:ext uri="{FF2B5EF4-FFF2-40B4-BE49-F238E27FC236}">
                    <a16:creationId xmlns:a16="http://schemas.microsoft.com/office/drawing/2014/main" id="{5341B4D5-C117-6548-9D59-BF3E481F8F79}"/>
                  </a:ext>
                </a:extLst>
              </p14:cNvPr>
              <p14:cNvContentPartPr/>
              <p14:nvPr/>
            </p14:nvContentPartPr>
            <p14:xfrm>
              <a:off x="2586755" y="3401103"/>
              <a:ext cx="836640" cy="553680"/>
            </p14:xfrm>
          </p:contentPart>
        </mc:Choice>
        <mc:Fallback xmlns="">
          <p:pic>
            <p:nvPicPr>
              <p:cNvPr id="46" name="Ink 46">
                <a:extLst>
                  <a:ext uri="{FF2B5EF4-FFF2-40B4-BE49-F238E27FC236}">
                    <a16:creationId xmlns:a16="http://schemas.microsoft.com/office/drawing/2014/main" id="{5341B4D5-C117-6548-9D59-BF3E481F8F79}"/>
                  </a:ext>
                </a:extLst>
              </p:cNvPr>
              <p:cNvPicPr/>
              <p:nvPr/>
            </p:nvPicPr>
            <p:blipFill>
              <a:blip r:embed="rId5"/>
              <a:stretch>
                <a:fillRect/>
              </a:stretch>
            </p:blipFill>
            <p:spPr>
              <a:xfrm>
                <a:off x="2571275" y="3385623"/>
                <a:ext cx="86724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3" name="Ink 53">
                <a:extLst>
                  <a:ext uri="{FF2B5EF4-FFF2-40B4-BE49-F238E27FC236}">
                    <a16:creationId xmlns:a16="http://schemas.microsoft.com/office/drawing/2014/main" id="{A6F7CA07-6C62-C243-8AD6-155A1D92B222}"/>
                  </a:ext>
                </a:extLst>
              </p14:cNvPr>
              <p14:cNvContentPartPr/>
              <p14:nvPr/>
            </p14:nvContentPartPr>
            <p14:xfrm>
              <a:off x="8383475" y="1892343"/>
              <a:ext cx="377280" cy="264240"/>
            </p14:xfrm>
          </p:contentPart>
        </mc:Choice>
        <mc:Fallback xmlns="">
          <p:pic>
            <p:nvPicPr>
              <p:cNvPr id="53" name="Ink 53">
                <a:extLst>
                  <a:ext uri="{FF2B5EF4-FFF2-40B4-BE49-F238E27FC236}">
                    <a16:creationId xmlns:a16="http://schemas.microsoft.com/office/drawing/2014/main" id="{A6F7CA07-6C62-C243-8AD6-155A1D92B222}"/>
                  </a:ext>
                </a:extLst>
              </p:cNvPr>
              <p:cNvPicPr/>
              <p:nvPr/>
            </p:nvPicPr>
            <p:blipFill>
              <a:blip r:embed="rId7"/>
              <a:stretch>
                <a:fillRect/>
              </a:stretch>
            </p:blipFill>
            <p:spPr>
              <a:xfrm>
                <a:off x="8368010" y="1876863"/>
                <a:ext cx="407851"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1">
                <a:extLst>
                  <a:ext uri="{FF2B5EF4-FFF2-40B4-BE49-F238E27FC236}">
                    <a16:creationId xmlns:a16="http://schemas.microsoft.com/office/drawing/2014/main" id="{6AB8A264-9E04-344F-8BA0-C9DBE9CE110B}"/>
                  </a:ext>
                </a:extLst>
              </p14:cNvPr>
              <p14:cNvContentPartPr/>
              <p14:nvPr/>
            </p14:nvContentPartPr>
            <p14:xfrm>
              <a:off x="1316675" y="1119063"/>
              <a:ext cx="6771600" cy="2172600"/>
            </p14:xfrm>
          </p:contentPart>
        </mc:Choice>
        <mc:Fallback xmlns="">
          <p:pic>
            <p:nvPicPr>
              <p:cNvPr id="71" name="Ink 71">
                <a:extLst>
                  <a:ext uri="{FF2B5EF4-FFF2-40B4-BE49-F238E27FC236}">
                    <a16:creationId xmlns:a16="http://schemas.microsoft.com/office/drawing/2014/main" id="{6AB8A264-9E04-344F-8BA0-C9DBE9CE110B}"/>
                  </a:ext>
                </a:extLst>
              </p:cNvPr>
              <p:cNvPicPr/>
              <p:nvPr/>
            </p:nvPicPr>
            <p:blipFill>
              <a:blip r:embed="rId9"/>
              <a:stretch>
                <a:fillRect/>
              </a:stretch>
            </p:blipFill>
            <p:spPr>
              <a:xfrm>
                <a:off x="1301195" y="1103586"/>
                <a:ext cx="6802200" cy="220319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0" name="Ink 81">
                <a:extLst>
                  <a:ext uri="{FF2B5EF4-FFF2-40B4-BE49-F238E27FC236}">
                    <a16:creationId xmlns:a16="http://schemas.microsoft.com/office/drawing/2014/main" id="{DD9E9C97-FF04-914E-AD90-7F6AA74AACD9}"/>
                  </a:ext>
                </a:extLst>
              </p14:cNvPr>
              <p14:cNvContentPartPr/>
              <p14:nvPr/>
            </p14:nvContentPartPr>
            <p14:xfrm>
              <a:off x="4648835" y="3401103"/>
              <a:ext cx="484200" cy="289800"/>
            </p14:xfrm>
          </p:contentPart>
        </mc:Choice>
        <mc:Fallback xmlns="">
          <p:pic>
            <p:nvPicPr>
              <p:cNvPr id="80" name="Ink 81">
                <a:extLst>
                  <a:ext uri="{FF2B5EF4-FFF2-40B4-BE49-F238E27FC236}">
                    <a16:creationId xmlns:a16="http://schemas.microsoft.com/office/drawing/2014/main" id="{DD9E9C97-FF04-914E-AD90-7F6AA74AACD9}"/>
                  </a:ext>
                </a:extLst>
              </p:cNvPr>
              <p:cNvPicPr/>
              <p:nvPr/>
            </p:nvPicPr>
            <p:blipFill>
              <a:blip r:embed="rId11"/>
              <a:stretch>
                <a:fillRect/>
              </a:stretch>
            </p:blipFill>
            <p:spPr>
              <a:xfrm>
                <a:off x="4633367" y="3385604"/>
                <a:ext cx="514777" cy="32043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1" name="Ink 82">
                <a:extLst>
                  <a:ext uri="{FF2B5EF4-FFF2-40B4-BE49-F238E27FC236}">
                    <a16:creationId xmlns:a16="http://schemas.microsoft.com/office/drawing/2014/main" id="{533C709D-5E33-2B4C-BF95-7D53F83E518E}"/>
                  </a:ext>
                </a:extLst>
              </p14:cNvPr>
              <p14:cNvContentPartPr/>
              <p14:nvPr/>
            </p14:nvContentPartPr>
            <p14:xfrm>
              <a:off x="3869075" y="3470223"/>
              <a:ext cx="490680" cy="226800"/>
            </p14:xfrm>
          </p:contentPart>
        </mc:Choice>
        <mc:Fallback xmlns="">
          <p:pic>
            <p:nvPicPr>
              <p:cNvPr id="81" name="Ink 82">
                <a:extLst>
                  <a:ext uri="{FF2B5EF4-FFF2-40B4-BE49-F238E27FC236}">
                    <a16:creationId xmlns:a16="http://schemas.microsoft.com/office/drawing/2014/main" id="{533C709D-5E33-2B4C-BF95-7D53F83E518E}"/>
                  </a:ext>
                </a:extLst>
              </p:cNvPr>
              <p:cNvPicPr/>
              <p:nvPr/>
            </p:nvPicPr>
            <p:blipFill>
              <a:blip r:embed="rId13"/>
              <a:stretch>
                <a:fillRect/>
              </a:stretch>
            </p:blipFill>
            <p:spPr>
              <a:xfrm>
                <a:off x="3853595" y="3454718"/>
                <a:ext cx="521280" cy="25744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4" name="Ink 83">
                <a:extLst>
                  <a:ext uri="{FF2B5EF4-FFF2-40B4-BE49-F238E27FC236}">
                    <a16:creationId xmlns:a16="http://schemas.microsoft.com/office/drawing/2014/main" id="{09496958-FFE0-D440-9DFD-B0C0D2EB848B}"/>
                  </a:ext>
                </a:extLst>
              </p14:cNvPr>
              <p14:cNvContentPartPr/>
              <p14:nvPr/>
            </p14:nvContentPartPr>
            <p14:xfrm>
              <a:off x="5302595" y="3420183"/>
              <a:ext cx="157680" cy="138600"/>
            </p14:xfrm>
          </p:contentPart>
        </mc:Choice>
        <mc:Fallback xmlns="">
          <p:pic>
            <p:nvPicPr>
              <p:cNvPr id="84" name="Ink 83">
                <a:extLst>
                  <a:ext uri="{FF2B5EF4-FFF2-40B4-BE49-F238E27FC236}">
                    <a16:creationId xmlns:a16="http://schemas.microsoft.com/office/drawing/2014/main" id="{09496958-FFE0-D440-9DFD-B0C0D2EB848B}"/>
                  </a:ext>
                </a:extLst>
              </p:cNvPr>
              <p:cNvPicPr/>
              <p:nvPr/>
            </p:nvPicPr>
            <p:blipFill>
              <a:blip r:embed="rId15"/>
              <a:stretch>
                <a:fillRect/>
              </a:stretch>
            </p:blipFill>
            <p:spPr>
              <a:xfrm>
                <a:off x="5287080" y="3404703"/>
                <a:ext cx="18835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5" name="Ink 84">
                <a:extLst>
                  <a:ext uri="{FF2B5EF4-FFF2-40B4-BE49-F238E27FC236}">
                    <a16:creationId xmlns:a16="http://schemas.microsoft.com/office/drawing/2014/main" id="{DA19156D-ED6D-1941-B71A-EFCF08473FC8}"/>
                  </a:ext>
                </a:extLst>
              </p14:cNvPr>
              <p14:cNvContentPartPr/>
              <p14:nvPr/>
            </p14:nvContentPartPr>
            <p14:xfrm>
              <a:off x="5535155" y="3426303"/>
              <a:ext cx="163800" cy="119880"/>
            </p14:xfrm>
          </p:contentPart>
        </mc:Choice>
        <mc:Fallback xmlns="">
          <p:pic>
            <p:nvPicPr>
              <p:cNvPr id="85" name="Ink 84">
                <a:extLst>
                  <a:ext uri="{FF2B5EF4-FFF2-40B4-BE49-F238E27FC236}">
                    <a16:creationId xmlns:a16="http://schemas.microsoft.com/office/drawing/2014/main" id="{DA19156D-ED6D-1941-B71A-EFCF08473FC8}"/>
                  </a:ext>
                </a:extLst>
              </p:cNvPr>
              <p:cNvPicPr/>
              <p:nvPr/>
            </p:nvPicPr>
            <p:blipFill>
              <a:blip r:embed="rId17"/>
              <a:stretch>
                <a:fillRect/>
              </a:stretch>
            </p:blipFill>
            <p:spPr>
              <a:xfrm>
                <a:off x="5519675" y="3410776"/>
                <a:ext cx="194400" cy="15057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6" name="Ink 85">
                <a:extLst>
                  <a:ext uri="{FF2B5EF4-FFF2-40B4-BE49-F238E27FC236}">
                    <a16:creationId xmlns:a16="http://schemas.microsoft.com/office/drawing/2014/main" id="{7273F487-D073-D347-A27E-D03E693EE779}"/>
                  </a:ext>
                </a:extLst>
              </p14:cNvPr>
              <p14:cNvContentPartPr/>
              <p14:nvPr/>
            </p14:nvContentPartPr>
            <p14:xfrm>
              <a:off x="5786795" y="3571023"/>
              <a:ext cx="12960" cy="88200"/>
            </p14:xfrm>
          </p:contentPart>
        </mc:Choice>
        <mc:Fallback xmlns="">
          <p:pic>
            <p:nvPicPr>
              <p:cNvPr id="86" name="Ink 85">
                <a:extLst>
                  <a:ext uri="{FF2B5EF4-FFF2-40B4-BE49-F238E27FC236}">
                    <a16:creationId xmlns:a16="http://schemas.microsoft.com/office/drawing/2014/main" id="{7273F487-D073-D347-A27E-D03E693EE779}"/>
                  </a:ext>
                </a:extLst>
              </p:cNvPr>
              <p:cNvPicPr/>
              <p:nvPr/>
            </p:nvPicPr>
            <p:blipFill>
              <a:blip r:embed="rId19"/>
              <a:stretch>
                <a:fillRect/>
              </a:stretch>
            </p:blipFill>
            <p:spPr>
              <a:xfrm>
                <a:off x="5771315" y="3555606"/>
                <a:ext cx="43560" cy="11867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7" name="Ink 86">
                <a:extLst>
                  <a:ext uri="{FF2B5EF4-FFF2-40B4-BE49-F238E27FC236}">
                    <a16:creationId xmlns:a16="http://schemas.microsoft.com/office/drawing/2014/main" id="{F15F277A-5CE5-8D46-8109-938228A3DE17}"/>
                  </a:ext>
                </a:extLst>
              </p14:cNvPr>
              <p14:cNvContentPartPr/>
              <p14:nvPr/>
            </p14:nvContentPartPr>
            <p14:xfrm>
              <a:off x="6039515" y="3382383"/>
              <a:ext cx="212760" cy="119880"/>
            </p14:xfrm>
          </p:contentPart>
        </mc:Choice>
        <mc:Fallback xmlns="">
          <p:pic>
            <p:nvPicPr>
              <p:cNvPr id="87" name="Ink 86">
                <a:extLst>
                  <a:ext uri="{FF2B5EF4-FFF2-40B4-BE49-F238E27FC236}">
                    <a16:creationId xmlns:a16="http://schemas.microsoft.com/office/drawing/2014/main" id="{F15F277A-5CE5-8D46-8109-938228A3DE17}"/>
                  </a:ext>
                </a:extLst>
              </p:cNvPr>
              <p:cNvPicPr/>
              <p:nvPr/>
            </p:nvPicPr>
            <p:blipFill>
              <a:blip r:embed="rId21"/>
              <a:stretch>
                <a:fillRect/>
              </a:stretch>
            </p:blipFill>
            <p:spPr>
              <a:xfrm>
                <a:off x="6024035" y="3366903"/>
                <a:ext cx="24336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8" name="Ink 87">
                <a:extLst>
                  <a:ext uri="{FF2B5EF4-FFF2-40B4-BE49-F238E27FC236}">
                    <a16:creationId xmlns:a16="http://schemas.microsoft.com/office/drawing/2014/main" id="{500E4BD3-575E-8743-A8FD-EE4853941C1B}"/>
                  </a:ext>
                </a:extLst>
              </p14:cNvPr>
              <p14:cNvContentPartPr/>
              <p14:nvPr/>
            </p14:nvContentPartPr>
            <p14:xfrm>
              <a:off x="6308435" y="3341703"/>
              <a:ext cx="170280" cy="160200"/>
            </p14:xfrm>
          </p:contentPart>
        </mc:Choice>
        <mc:Fallback xmlns="">
          <p:pic>
            <p:nvPicPr>
              <p:cNvPr id="88" name="Ink 87">
                <a:extLst>
                  <a:ext uri="{FF2B5EF4-FFF2-40B4-BE49-F238E27FC236}">
                    <a16:creationId xmlns:a16="http://schemas.microsoft.com/office/drawing/2014/main" id="{500E4BD3-575E-8743-A8FD-EE4853941C1B}"/>
                  </a:ext>
                </a:extLst>
              </p:cNvPr>
              <p:cNvPicPr/>
              <p:nvPr/>
            </p:nvPicPr>
            <p:blipFill>
              <a:blip r:embed="rId23"/>
              <a:stretch>
                <a:fillRect/>
              </a:stretch>
            </p:blipFill>
            <p:spPr>
              <a:xfrm>
                <a:off x="6292922" y="3326223"/>
                <a:ext cx="200945"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9" name="Ink 88">
                <a:extLst>
                  <a:ext uri="{FF2B5EF4-FFF2-40B4-BE49-F238E27FC236}">
                    <a16:creationId xmlns:a16="http://schemas.microsoft.com/office/drawing/2014/main" id="{C0B2A012-0499-D548-8EE2-59D4E77B95C9}"/>
                  </a:ext>
                </a:extLst>
              </p14:cNvPr>
              <p14:cNvContentPartPr/>
              <p14:nvPr/>
            </p14:nvContentPartPr>
            <p14:xfrm>
              <a:off x="6340115" y="3325863"/>
              <a:ext cx="163800" cy="25560"/>
            </p14:xfrm>
          </p:contentPart>
        </mc:Choice>
        <mc:Fallback xmlns="">
          <p:pic>
            <p:nvPicPr>
              <p:cNvPr id="89" name="Ink 88">
                <a:extLst>
                  <a:ext uri="{FF2B5EF4-FFF2-40B4-BE49-F238E27FC236}">
                    <a16:creationId xmlns:a16="http://schemas.microsoft.com/office/drawing/2014/main" id="{C0B2A012-0499-D548-8EE2-59D4E77B95C9}"/>
                  </a:ext>
                </a:extLst>
              </p:cNvPr>
              <p:cNvPicPr/>
              <p:nvPr/>
            </p:nvPicPr>
            <p:blipFill>
              <a:blip r:embed="rId25"/>
              <a:stretch>
                <a:fillRect/>
              </a:stretch>
            </p:blipFill>
            <p:spPr>
              <a:xfrm>
                <a:off x="6324635" y="3310383"/>
                <a:ext cx="1944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0" name="Ink 89">
                <a:extLst>
                  <a:ext uri="{FF2B5EF4-FFF2-40B4-BE49-F238E27FC236}">
                    <a16:creationId xmlns:a16="http://schemas.microsoft.com/office/drawing/2014/main" id="{B80A965C-25A2-014E-9629-20D6FB1D380E}"/>
                  </a:ext>
                </a:extLst>
              </p14:cNvPr>
              <p14:cNvContentPartPr/>
              <p14:nvPr/>
            </p14:nvContentPartPr>
            <p14:xfrm>
              <a:off x="6616595" y="3520623"/>
              <a:ext cx="19080" cy="82080"/>
            </p14:xfrm>
          </p:contentPart>
        </mc:Choice>
        <mc:Fallback xmlns="">
          <p:pic>
            <p:nvPicPr>
              <p:cNvPr id="90" name="Ink 89">
                <a:extLst>
                  <a:ext uri="{FF2B5EF4-FFF2-40B4-BE49-F238E27FC236}">
                    <a16:creationId xmlns:a16="http://schemas.microsoft.com/office/drawing/2014/main" id="{B80A965C-25A2-014E-9629-20D6FB1D380E}"/>
                  </a:ext>
                </a:extLst>
              </p:cNvPr>
              <p:cNvPicPr/>
              <p:nvPr/>
            </p:nvPicPr>
            <p:blipFill>
              <a:blip r:embed="rId27"/>
              <a:stretch>
                <a:fillRect/>
              </a:stretch>
            </p:blipFill>
            <p:spPr>
              <a:xfrm>
                <a:off x="6601115" y="3505211"/>
                <a:ext cx="49680" cy="11254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1" name="Ink 90">
                <a:extLst>
                  <a:ext uri="{FF2B5EF4-FFF2-40B4-BE49-F238E27FC236}">
                    <a16:creationId xmlns:a16="http://schemas.microsoft.com/office/drawing/2014/main" id="{850E85B4-25FE-F14A-B253-7C057A4498B8}"/>
                  </a:ext>
                </a:extLst>
              </p14:cNvPr>
              <p14:cNvContentPartPr/>
              <p14:nvPr/>
            </p14:nvContentPartPr>
            <p14:xfrm>
              <a:off x="6899555" y="3331983"/>
              <a:ext cx="163800" cy="138600"/>
            </p14:xfrm>
          </p:contentPart>
        </mc:Choice>
        <mc:Fallback xmlns="">
          <p:pic>
            <p:nvPicPr>
              <p:cNvPr id="91" name="Ink 90">
                <a:extLst>
                  <a:ext uri="{FF2B5EF4-FFF2-40B4-BE49-F238E27FC236}">
                    <a16:creationId xmlns:a16="http://schemas.microsoft.com/office/drawing/2014/main" id="{850E85B4-25FE-F14A-B253-7C057A4498B8}"/>
                  </a:ext>
                </a:extLst>
              </p:cNvPr>
              <p:cNvPicPr/>
              <p:nvPr/>
            </p:nvPicPr>
            <p:blipFill>
              <a:blip r:embed="rId29"/>
              <a:stretch>
                <a:fillRect/>
              </a:stretch>
            </p:blipFill>
            <p:spPr>
              <a:xfrm>
                <a:off x="6884075" y="3316503"/>
                <a:ext cx="1944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2" name="Ink 91">
                <a:extLst>
                  <a:ext uri="{FF2B5EF4-FFF2-40B4-BE49-F238E27FC236}">
                    <a16:creationId xmlns:a16="http://schemas.microsoft.com/office/drawing/2014/main" id="{858AA1CD-7575-054A-8333-499EF654362F}"/>
                  </a:ext>
                </a:extLst>
              </p14:cNvPr>
              <p14:cNvContentPartPr/>
              <p14:nvPr/>
            </p14:nvContentPartPr>
            <p14:xfrm>
              <a:off x="7144715" y="3288063"/>
              <a:ext cx="157680" cy="195120"/>
            </p14:xfrm>
          </p:contentPart>
        </mc:Choice>
        <mc:Fallback xmlns="">
          <p:pic>
            <p:nvPicPr>
              <p:cNvPr id="92" name="Ink 91">
                <a:extLst>
                  <a:ext uri="{FF2B5EF4-FFF2-40B4-BE49-F238E27FC236}">
                    <a16:creationId xmlns:a16="http://schemas.microsoft.com/office/drawing/2014/main" id="{858AA1CD-7575-054A-8333-499EF654362F}"/>
                  </a:ext>
                </a:extLst>
              </p:cNvPr>
              <p:cNvPicPr/>
              <p:nvPr/>
            </p:nvPicPr>
            <p:blipFill>
              <a:blip r:embed="rId31"/>
              <a:stretch>
                <a:fillRect/>
              </a:stretch>
            </p:blipFill>
            <p:spPr>
              <a:xfrm>
                <a:off x="7129200" y="3272612"/>
                <a:ext cx="188350" cy="22566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2" name="Ink 102">
                <a:extLst>
                  <a:ext uri="{FF2B5EF4-FFF2-40B4-BE49-F238E27FC236}">
                    <a16:creationId xmlns:a16="http://schemas.microsoft.com/office/drawing/2014/main" id="{C6016BEC-F49C-0A4C-AC7B-EF7880A2103D}"/>
                  </a:ext>
                </a:extLst>
              </p14:cNvPr>
              <p14:cNvContentPartPr/>
              <p14:nvPr/>
            </p14:nvContentPartPr>
            <p14:xfrm>
              <a:off x="2536355" y="4023414"/>
              <a:ext cx="884880" cy="428040"/>
            </p14:xfrm>
          </p:contentPart>
        </mc:Choice>
        <mc:Fallback xmlns="">
          <p:pic>
            <p:nvPicPr>
              <p:cNvPr id="102" name="Ink 102">
                <a:extLst>
                  <a:ext uri="{FF2B5EF4-FFF2-40B4-BE49-F238E27FC236}">
                    <a16:creationId xmlns:a16="http://schemas.microsoft.com/office/drawing/2014/main" id="{C6016BEC-F49C-0A4C-AC7B-EF7880A2103D}"/>
                  </a:ext>
                </a:extLst>
              </p:cNvPr>
              <p:cNvPicPr/>
              <p:nvPr/>
            </p:nvPicPr>
            <p:blipFill>
              <a:blip r:embed="rId33"/>
              <a:stretch>
                <a:fillRect/>
              </a:stretch>
            </p:blipFill>
            <p:spPr>
              <a:xfrm>
                <a:off x="2520875" y="4008294"/>
                <a:ext cx="91512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6" name="Ink 105">
                <a:extLst>
                  <a:ext uri="{FF2B5EF4-FFF2-40B4-BE49-F238E27FC236}">
                    <a16:creationId xmlns:a16="http://schemas.microsoft.com/office/drawing/2014/main" id="{370B41E4-45F6-A248-9303-F5E896E2163B}"/>
                  </a:ext>
                </a:extLst>
              </p14:cNvPr>
              <p14:cNvContentPartPr/>
              <p14:nvPr/>
            </p14:nvContentPartPr>
            <p14:xfrm>
              <a:off x="4422395" y="4331574"/>
              <a:ext cx="12960" cy="63360"/>
            </p14:xfrm>
          </p:contentPart>
        </mc:Choice>
        <mc:Fallback xmlns="">
          <p:pic>
            <p:nvPicPr>
              <p:cNvPr id="106" name="Ink 105">
                <a:extLst>
                  <a:ext uri="{FF2B5EF4-FFF2-40B4-BE49-F238E27FC236}">
                    <a16:creationId xmlns:a16="http://schemas.microsoft.com/office/drawing/2014/main" id="{370B41E4-45F6-A248-9303-F5E896E2163B}"/>
                  </a:ext>
                </a:extLst>
              </p:cNvPr>
              <p:cNvPicPr/>
              <p:nvPr/>
            </p:nvPicPr>
            <p:blipFill>
              <a:blip r:embed="rId35"/>
              <a:stretch>
                <a:fillRect/>
              </a:stretch>
            </p:blipFill>
            <p:spPr>
              <a:xfrm>
                <a:off x="4407275" y="4316454"/>
                <a:ext cx="435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0" name="Ink 119">
                <a:extLst>
                  <a:ext uri="{FF2B5EF4-FFF2-40B4-BE49-F238E27FC236}">
                    <a16:creationId xmlns:a16="http://schemas.microsoft.com/office/drawing/2014/main" id="{A59ECB8B-0870-B64D-B78F-67D06DB4C88E}"/>
                  </a:ext>
                </a:extLst>
              </p14:cNvPr>
              <p14:cNvContentPartPr/>
              <p14:nvPr/>
            </p14:nvContentPartPr>
            <p14:xfrm>
              <a:off x="7540715" y="4080294"/>
              <a:ext cx="6480" cy="88560"/>
            </p14:xfrm>
          </p:contentPart>
        </mc:Choice>
        <mc:Fallback xmlns="">
          <p:pic>
            <p:nvPicPr>
              <p:cNvPr id="120" name="Ink 119">
                <a:extLst>
                  <a:ext uri="{FF2B5EF4-FFF2-40B4-BE49-F238E27FC236}">
                    <a16:creationId xmlns:a16="http://schemas.microsoft.com/office/drawing/2014/main" id="{A59ECB8B-0870-B64D-B78F-67D06DB4C88E}"/>
                  </a:ext>
                </a:extLst>
              </p:cNvPr>
              <p:cNvPicPr/>
              <p:nvPr/>
            </p:nvPicPr>
            <p:blipFill>
              <a:blip r:embed="rId37"/>
              <a:stretch>
                <a:fillRect/>
              </a:stretch>
            </p:blipFill>
            <p:spPr>
              <a:xfrm>
                <a:off x="7525595" y="4064814"/>
                <a:ext cx="370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3" name="Ink 128">
                <a:extLst>
                  <a:ext uri="{FF2B5EF4-FFF2-40B4-BE49-F238E27FC236}">
                    <a16:creationId xmlns:a16="http://schemas.microsoft.com/office/drawing/2014/main" id="{FA1D6E5E-38C9-8C46-B7ED-4AE60D706055}"/>
                  </a:ext>
                </a:extLst>
              </p14:cNvPr>
              <p14:cNvContentPartPr/>
              <p14:nvPr/>
            </p14:nvContentPartPr>
            <p14:xfrm>
              <a:off x="7748435" y="3922974"/>
              <a:ext cx="459000" cy="195120"/>
            </p14:xfrm>
          </p:contentPart>
        </mc:Choice>
        <mc:Fallback xmlns="">
          <p:pic>
            <p:nvPicPr>
              <p:cNvPr id="123" name="Ink 128">
                <a:extLst>
                  <a:ext uri="{FF2B5EF4-FFF2-40B4-BE49-F238E27FC236}">
                    <a16:creationId xmlns:a16="http://schemas.microsoft.com/office/drawing/2014/main" id="{FA1D6E5E-38C9-8C46-B7ED-4AE60D706055}"/>
                  </a:ext>
                </a:extLst>
              </p:cNvPr>
              <p:cNvPicPr/>
              <p:nvPr/>
            </p:nvPicPr>
            <p:blipFill>
              <a:blip r:embed="rId39"/>
              <a:stretch>
                <a:fillRect/>
              </a:stretch>
            </p:blipFill>
            <p:spPr>
              <a:xfrm>
                <a:off x="7732967" y="3907854"/>
                <a:ext cx="489576"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4" name="Ink 129">
                <a:extLst>
                  <a:ext uri="{FF2B5EF4-FFF2-40B4-BE49-F238E27FC236}">
                    <a16:creationId xmlns:a16="http://schemas.microsoft.com/office/drawing/2014/main" id="{E586567C-F238-D045-BD67-690753B8FEF0}"/>
                  </a:ext>
                </a:extLst>
              </p14:cNvPr>
              <p14:cNvContentPartPr/>
              <p14:nvPr/>
            </p14:nvContentPartPr>
            <p14:xfrm>
              <a:off x="7007195" y="3922974"/>
              <a:ext cx="420840" cy="163800"/>
            </p14:xfrm>
          </p:contentPart>
        </mc:Choice>
        <mc:Fallback xmlns="">
          <p:pic>
            <p:nvPicPr>
              <p:cNvPr id="124" name="Ink 129">
                <a:extLst>
                  <a:ext uri="{FF2B5EF4-FFF2-40B4-BE49-F238E27FC236}">
                    <a16:creationId xmlns:a16="http://schemas.microsoft.com/office/drawing/2014/main" id="{E586567C-F238-D045-BD67-690753B8FEF0}"/>
                  </a:ext>
                </a:extLst>
              </p:cNvPr>
              <p:cNvPicPr/>
              <p:nvPr/>
            </p:nvPicPr>
            <p:blipFill>
              <a:blip r:embed="rId41"/>
              <a:stretch>
                <a:fillRect/>
              </a:stretch>
            </p:blipFill>
            <p:spPr>
              <a:xfrm>
                <a:off x="6992075" y="3907854"/>
                <a:ext cx="4514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8" name="Ink 133">
                <a:extLst>
                  <a:ext uri="{FF2B5EF4-FFF2-40B4-BE49-F238E27FC236}">
                    <a16:creationId xmlns:a16="http://schemas.microsoft.com/office/drawing/2014/main" id="{EFFFDE35-F993-1440-B418-651742AB1015}"/>
                  </a:ext>
                </a:extLst>
              </p14:cNvPr>
              <p14:cNvContentPartPr/>
              <p14:nvPr/>
            </p14:nvContentPartPr>
            <p14:xfrm>
              <a:off x="3806435" y="4095414"/>
              <a:ext cx="446400" cy="217800"/>
            </p14:xfrm>
          </p:contentPart>
        </mc:Choice>
        <mc:Fallback xmlns="">
          <p:pic>
            <p:nvPicPr>
              <p:cNvPr id="128" name="Ink 133">
                <a:extLst>
                  <a:ext uri="{FF2B5EF4-FFF2-40B4-BE49-F238E27FC236}">
                    <a16:creationId xmlns:a16="http://schemas.microsoft.com/office/drawing/2014/main" id="{EFFFDE35-F993-1440-B418-651742AB1015}"/>
                  </a:ext>
                </a:extLst>
              </p:cNvPr>
              <p:cNvPicPr/>
              <p:nvPr/>
            </p:nvPicPr>
            <p:blipFill>
              <a:blip r:embed="rId43"/>
              <a:stretch>
                <a:fillRect/>
              </a:stretch>
            </p:blipFill>
            <p:spPr>
              <a:xfrm>
                <a:off x="3790967" y="4080269"/>
                <a:ext cx="476975" cy="248451"/>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6" name="Ink 136">
                <a:extLst>
                  <a:ext uri="{FF2B5EF4-FFF2-40B4-BE49-F238E27FC236}">
                    <a16:creationId xmlns:a16="http://schemas.microsoft.com/office/drawing/2014/main" id="{AEBAE2BA-4C56-7043-ABF6-4B8D78566B98}"/>
                  </a:ext>
                </a:extLst>
              </p14:cNvPr>
              <p14:cNvContentPartPr/>
              <p14:nvPr/>
            </p14:nvContentPartPr>
            <p14:xfrm>
              <a:off x="4717955" y="3055374"/>
              <a:ext cx="2068920" cy="1345680"/>
            </p14:xfrm>
          </p:contentPart>
        </mc:Choice>
        <mc:Fallback xmlns="">
          <p:pic>
            <p:nvPicPr>
              <p:cNvPr id="136" name="Ink 136">
                <a:extLst>
                  <a:ext uri="{FF2B5EF4-FFF2-40B4-BE49-F238E27FC236}">
                    <a16:creationId xmlns:a16="http://schemas.microsoft.com/office/drawing/2014/main" id="{AEBAE2BA-4C56-7043-ABF6-4B8D78566B98}"/>
                  </a:ext>
                </a:extLst>
              </p:cNvPr>
              <p:cNvPicPr/>
              <p:nvPr/>
            </p:nvPicPr>
            <p:blipFill>
              <a:blip r:embed="rId45"/>
              <a:stretch>
                <a:fillRect/>
              </a:stretch>
            </p:blipFill>
            <p:spPr>
              <a:xfrm>
                <a:off x="4702835" y="3040254"/>
                <a:ext cx="2099160" cy="137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8" name="Ink 137">
                <a:extLst>
                  <a:ext uri="{FF2B5EF4-FFF2-40B4-BE49-F238E27FC236}">
                    <a16:creationId xmlns:a16="http://schemas.microsoft.com/office/drawing/2014/main" id="{A1432AFE-67CE-A343-AA64-168D3BF6FCCA}"/>
                  </a:ext>
                </a:extLst>
              </p14:cNvPr>
              <p14:cNvContentPartPr/>
              <p14:nvPr/>
            </p14:nvContentPartPr>
            <p14:xfrm>
              <a:off x="6823955" y="3954294"/>
              <a:ext cx="25560" cy="12960"/>
            </p14:xfrm>
          </p:contentPart>
        </mc:Choice>
        <mc:Fallback xmlns="">
          <p:pic>
            <p:nvPicPr>
              <p:cNvPr id="138" name="Ink 137">
                <a:extLst>
                  <a:ext uri="{FF2B5EF4-FFF2-40B4-BE49-F238E27FC236}">
                    <a16:creationId xmlns:a16="http://schemas.microsoft.com/office/drawing/2014/main" id="{A1432AFE-67CE-A343-AA64-168D3BF6FCCA}"/>
                  </a:ext>
                </a:extLst>
              </p:cNvPr>
              <p:cNvPicPr/>
              <p:nvPr/>
            </p:nvPicPr>
            <p:blipFill>
              <a:blip r:embed="rId47"/>
              <a:stretch>
                <a:fillRect/>
              </a:stretch>
            </p:blipFill>
            <p:spPr>
              <a:xfrm>
                <a:off x="6808835" y="3939174"/>
                <a:ext cx="561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39" name="Ink 138">
                <a:extLst>
                  <a:ext uri="{FF2B5EF4-FFF2-40B4-BE49-F238E27FC236}">
                    <a16:creationId xmlns:a16="http://schemas.microsoft.com/office/drawing/2014/main" id="{99EAA699-4580-1B43-8CFE-20599783B32F}"/>
                  </a:ext>
                </a:extLst>
              </p14:cNvPr>
              <p14:cNvContentPartPr/>
              <p14:nvPr/>
            </p14:nvContentPartPr>
            <p14:xfrm>
              <a:off x="6823955" y="3941694"/>
              <a:ext cx="6480" cy="12960"/>
            </p14:xfrm>
          </p:contentPart>
        </mc:Choice>
        <mc:Fallback xmlns="">
          <p:pic>
            <p:nvPicPr>
              <p:cNvPr id="139" name="Ink 138">
                <a:extLst>
                  <a:ext uri="{FF2B5EF4-FFF2-40B4-BE49-F238E27FC236}">
                    <a16:creationId xmlns:a16="http://schemas.microsoft.com/office/drawing/2014/main" id="{99EAA699-4580-1B43-8CFE-20599783B32F}"/>
                  </a:ext>
                </a:extLst>
              </p:cNvPr>
              <p:cNvPicPr/>
              <p:nvPr/>
            </p:nvPicPr>
            <p:blipFill>
              <a:blip r:embed="rId49"/>
              <a:stretch>
                <a:fillRect/>
              </a:stretch>
            </p:blipFill>
            <p:spPr>
              <a:xfrm>
                <a:off x="6808835" y="3926574"/>
                <a:ext cx="37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40" name="Ink 139">
                <a:extLst>
                  <a:ext uri="{FF2B5EF4-FFF2-40B4-BE49-F238E27FC236}">
                    <a16:creationId xmlns:a16="http://schemas.microsoft.com/office/drawing/2014/main" id="{9766C2E5-C3A5-C142-9941-76EEE8A65469}"/>
                  </a:ext>
                </a:extLst>
              </p14:cNvPr>
              <p14:cNvContentPartPr/>
              <p14:nvPr/>
            </p14:nvContentPartPr>
            <p14:xfrm>
              <a:off x="6327515" y="4388814"/>
              <a:ext cx="604080" cy="182160"/>
            </p14:xfrm>
          </p:contentPart>
        </mc:Choice>
        <mc:Fallback xmlns="">
          <p:pic>
            <p:nvPicPr>
              <p:cNvPr id="140" name="Ink 139">
                <a:extLst>
                  <a:ext uri="{FF2B5EF4-FFF2-40B4-BE49-F238E27FC236}">
                    <a16:creationId xmlns:a16="http://schemas.microsoft.com/office/drawing/2014/main" id="{9766C2E5-C3A5-C142-9941-76EEE8A65469}"/>
                  </a:ext>
                </a:extLst>
              </p:cNvPr>
              <p:cNvPicPr/>
              <p:nvPr/>
            </p:nvPicPr>
            <p:blipFill>
              <a:blip r:embed="rId51"/>
              <a:stretch>
                <a:fillRect/>
              </a:stretch>
            </p:blipFill>
            <p:spPr>
              <a:xfrm>
                <a:off x="6312035" y="4373694"/>
                <a:ext cx="6343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1" name="Ink 140">
                <a:extLst>
                  <a:ext uri="{FF2B5EF4-FFF2-40B4-BE49-F238E27FC236}">
                    <a16:creationId xmlns:a16="http://schemas.microsoft.com/office/drawing/2014/main" id="{E1DE7936-0008-924C-9D83-DE2EE71666B6}"/>
                  </a:ext>
                </a:extLst>
              </p14:cNvPr>
              <p14:cNvContentPartPr/>
              <p14:nvPr/>
            </p14:nvContentPartPr>
            <p14:xfrm>
              <a:off x="6861755" y="4514094"/>
              <a:ext cx="88200" cy="113400"/>
            </p14:xfrm>
          </p:contentPart>
        </mc:Choice>
        <mc:Fallback xmlns="">
          <p:pic>
            <p:nvPicPr>
              <p:cNvPr id="141" name="Ink 140">
                <a:extLst>
                  <a:ext uri="{FF2B5EF4-FFF2-40B4-BE49-F238E27FC236}">
                    <a16:creationId xmlns:a16="http://schemas.microsoft.com/office/drawing/2014/main" id="{E1DE7936-0008-924C-9D83-DE2EE71666B6}"/>
                  </a:ext>
                </a:extLst>
              </p:cNvPr>
              <p:cNvPicPr/>
              <p:nvPr/>
            </p:nvPicPr>
            <p:blipFill>
              <a:blip r:embed="rId53"/>
              <a:stretch>
                <a:fillRect/>
              </a:stretch>
            </p:blipFill>
            <p:spPr>
              <a:xfrm>
                <a:off x="6846635" y="4498614"/>
                <a:ext cx="118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2" name="Ink 141">
                <a:extLst>
                  <a:ext uri="{FF2B5EF4-FFF2-40B4-BE49-F238E27FC236}">
                    <a16:creationId xmlns:a16="http://schemas.microsoft.com/office/drawing/2014/main" id="{944FB765-74AB-E249-B449-709B7D9F0752}"/>
                  </a:ext>
                </a:extLst>
              </p14:cNvPr>
              <p14:cNvContentPartPr/>
              <p14:nvPr/>
            </p14:nvContentPartPr>
            <p14:xfrm>
              <a:off x="7226435" y="4375494"/>
              <a:ext cx="188280" cy="201600"/>
            </p14:xfrm>
          </p:contentPart>
        </mc:Choice>
        <mc:Fallback xmlns="">
          <p:pic>
            <p:nvPicPr>
              <p:cNvPr id="142" name="Ink 141">
                <a:extLst>
                  <a:ext uri="{FF2B5EF4-FFF2-40B4-BE49-F238E27FC236}">
                    <a16:creationId xmlns:a16="http://schemas.microsoft.com/office/drawing/2014/main" id="{944FB765-74AB-E249-B449-709B7D9F0752}"/>
                  </a:ext>
                </a:extLst>
              </p:cNvPr>
              <p:cNvPicPr/>
              <p:nvPr/>
            </p:nvPicPr>
            <p:blipFill>
              <a:blip r:embed="rId55"/>
              <a:stretch>
                <a:fillRect/>
              </a:stretch>
            </p:blipFill>
            <p:spPr>
              <a:xfrm>
                <a:off x="7211315" y="4360374"/>
                <a:ext cx="2188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3" name="Ink 142">
                <a:extLst>
                  <a:ext uri="{FF2B5EF4-FFF2-40B4-BE49-F238E27FC236}">
                    <a16:creationId xmlns:a16="http://schemas.microsoft.com/office/drawing/2014/main" id="{60E0CB70-7C7E-B84C-BAC8-96CEB82E7CED}"/>
                  </a:ext>
                </a:extLst>
              </p14:cNvPr>
              <p14:cNvContentPartPr/>
              <p14:nvPr/>
            </p14:nvContentPartPr>
            <p14:xfrm>
              <a:off x="7245515" y="4501494"/>
              <a:ext cx="94680" cy="6480"/>
            </p14:xfrm>
          </p:contentPart>
        </mc:Choice>
        <mc:Fallback xmlns="">
          <p:pic>
            <p:nvPicPr>
              <p:cNvPr id="143" name="Ink 142">
                <a:extLst>
                  <a:ext uri="{FF2B5EF4-FFF2-40B4-BE49-F238E27FC236}">
                    <a16:creationId xmlns:a16="http://schemas.microsoft.com/office/drawing/2014/main" id="{60E0CB70-7C7E-B84C-BAC8-96CEB82E7CED}"/>
                  </a:ext>
                </a:extLst>
              </p:cNvPr>
              <p:cNvPicPr/>
              <p:nvPr/>
            </p:nvPicPr>
            <p:blipFill>
              <a:blip r:embed="rId57"/>
              <a:stretch>
                <a:fillRect/>
              </a:stretch>
            </p:blipFill>
            <p:spPr>
              <a:xfrm>
                <a:off x="7230035" y="4486014"/>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4" name="Ink 143">
                <a:extLst>
                  <a:ext uri="{FF2B5EF4-FFF2-40B4-BE49-F238E27FC236}">
                    <a16:creationId xmlns:a16="http://schemas.microsoft.com/office/drawing/2014/main" id="{C9A6B4E7-449B-4F46-9ACC-08A3AA844C5E}"/>
                  </a:ext>
                </a:extLst>
              </p14:cNvPr>
              <p14:cNvContentPartPr/>
              <p14:nvPr/>
            </p14:nvContentPartPr>
            <p14:xfrm>
              <a:off x="7421555" y="4400694"/>
              <a:ext cx="151200" cy="100800"/>
            </p14:xfrm>
          </p:contentPart>
        </mc:Choice>
        <mc:Fallback xmlns="">
          <p:pic>
            <p:nvPicPr>
              <p:cNvPr id="144" name="Ink 143">
                <a:extLst>
                  <a:ext uri="{FF2B5EF4-FFF2-40B4-BE49-F238E27FC236}">
                    <a16:creationId xmlns:a16="http://schemas.microsoft.com/office/drawing/2014/main" id="{C9A6B4E7-449B-4F46-9ACC-08A3AA844C5E}"/>
                  </a:ext>
                </a:extLst>
              </p:cNvPr>
              <p:cNvPicPr/>
              <p:nvPr/>
            </p:nvPicPr>
            <p:blipFill>
              <a:blip r:embed="rId59"/>
              <a:stretch>
                <a:fillRect/>
              </a:stretch>
            </p:blipFill>
            <p:spPr>
              <a:xfrm>
                <a:off x="7406075" y="4385574"/>
                <a:ext cx="1818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5" name="Ink 144">
                <a:extLst>
                  <a:ext uri="{FF2B5EF4-FFF2-40B4-BE49-F238E27FC236}">
                    <a16:creationId xmlns:a16="http://schemas.microsoft.com/office/drawing/2014/main" id="{7F8D5690-271E-2344-ADCB-0D0718E54F4A}"/>
                  </a:ext>
                </a:extLst>
              </p14:cNvPr>
              <p14:cNvContentPartPr/>
              <p14:nvPr/>
            </p14:nvContentPartPr>
            <p14:xfrm>
              <a:off x="7622435" y="4407174"/>
              <a:ext cx="252000" cy="94680"/>
            </p14:xfrm>
          </p:contentPart>
        </mc:Choice>
        <mc:Fallback xmlns="">
          <p:pic>
            <p:nvPicPr>
              <p:cNvPr id="145" name="Ink 144">
                <a:extLst>
                  <a:ext uri="{FF2B5EF4-FFF2-40B4-BE49-F238E27FC236}">
                    <a16:creationId xmlns:a16="http://schemas.microsoft.com/office/drawing/2014/main" id="{7F8D5690-271E-2344-ADCB-0D0718E54F4A}"/>
                  </a:ext>
                </a:extLst>
              </p:cNvPr>
              <p:cNvPicPr/>
              <p:nvPr/>
            </p:nvPicPr>
            <p:blipFill>
              <a:blip r:embed="rId61"/>
              <a:stretch>
                <a:fillRect/>
              </a:stretch>
            </p:blipFill>
            <p:spPr>
              <a:xfrm>
                <a:off x="7607315" y="4391694"/>
                <a:ext cx="2822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46" name="Ink 145">
                <a:extLst>
                  <a:ext uri="{FF2B5EF4-FFF2-40B4-BE49-F238E27FC236}">
                    <a16:creationId xmlns:a16="http://schemas.microsoft.com/office/drawing/2014/main" id="{43053D44-20A2-D44F-BE0B-81FC3A2C9CF5}"/>
                  </a:ext>
                </a:extLst>
              </p14:cNvPr>
              <p14:cNvContentPartPr/>
              <p14:nvPr/>
            </p14:nvContentPartPr>
            <p14:xfrm>
              <a:off x="7925195" y="4369374"/>
              <a:ext cx="194400" cy="63360"/>
            </p14:xfrm>
          </p:contentPart>
        </mc:Choice>
        <mc:Fallback xmlns="">
          <p:pic>
            <p:nvPicPr>
              <p:cNvPr id="146" name="Ink 145">
                <a:extLst>
                  <a:ext uri="{FF2B5EF4-FFF2-40B4-BE49-F238E27FC236}">
                    <a16:creationId xmlns:a16="http://schemas.microsoft.com/office/drawing/2014/main" id="{43053D44-20A2-D44F-BE0B-81FC3A2C9CF5}"/>
                  </a:ext>
                </a:extLst>
              </p:cNvPr>
              <p:cNvPicPr/>
              <p:nvPr/>
            </p:nvPicPr>
            <p:blipFill>
              <a:blip r:embed="rId63"/>
              <a:stretch>
                <a:fillRect/>
              </a:stretch>
            </p:blipFill>
            <p:spPr>
              <a:xfrm>
                <a:off x="7909715" y="4354254"/>
                <a:ext cx="2250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7" name="Ink 146">
                <a:extLst>
                  <a:ext uri="{FF2B5EF4-FFF2-40B4-BE49-F238E27FC236}">
                    <a16:creationId xmlns:a16="http://schemas.microsoft.com/office/drawing/2014/main" id="{46147271-65EB-BF4B-B5E2-7398A53463B7}"/>
                  </a:ext>
                </a:extLst>
              </p14:cNvPr>
              <p14:cNvContentPartPr/>
              <p14:nvPr/>
            </p14:nvContentPartPr>
            <p14:xfrm>
              <a:off x="8119235" y="4281534"/>
              <a:ext cx="288720" cy="258120"/>
            </p14:xfrm>
          </p:contentPart>
        </mc:Choice>
        <mc:Fallback xmlns="">
          <p:pic>
            <p:nvPicPr>
              <p:cNvPr id="147" name="Ink 146">
                <a:extLst>
                  <a:ext uri="{FF2B5EF4-FFF2-40B4-BE49-F238E27FC236}">
                    <a16:creationId xmlns:a16="http://schemas.microsoft.com/office/drawing/2014/main" id="{46147271-65EB-BF4B-B5E2-7398A53463B7}"/>
                  </a:ext>
                </a:extLst>
              </p:cNvPr>
              <p:cNvPicPr/>
              <p:nvPr/>
            </p:nvPicPr>
            <p:blipFill>
              <a:blip r:embed="rId65"/>
              <a:stretch>
                <a:fillRect/>
              </a:stretch>
            </p:blipFill>
            <p:spPr>
              <a:xfrm>
                <a:off x="8104115" y="4266054"/>
                <a:ext cx="3193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48" name="Ink 147">
                <a:extLst>
                  <a:ext uri="{FF2B5EF4-FFF2-40B4-BE49-F238E27FC236}">
                    <a16:creationId xmlns:a16="http://schemas.microsoft.com/office/drawing/2014/main" id="{2BCB30F9-C022-1840-B7DB-EFE45B9A9A4E}"/>
                  </a:ext>
                </a:extLst>
              </p14:cNvPr>
              <p14:cNvContentPartPr/>
              <p14:nvPr/>
            </p14:nvContentPartPr>
            <p14:xfrm>
              <a:off x="8572115" y="4212054"/>
              <a:ext cx="88200" cy="75960"/>
            </p14:xfrm>
          </p:contentPart>
        </mc:Choice>
        <mc:Fallback xmlns="">
          <p:pic>
            <p:nvPicPr>
              <p:cNvPr id="148" name="Ink 147">
                <a:extLst>
                  <a:ext uri="{FF2B5EF4-FFF2-40B4-BE49-F238E27FC236}">
                    <a16:creationId xmlns:a16="http://schemas.microsoft.com/office/drawing/2014/main" id="{2BCB30F9-C022-1840-B7DB-EFE45B9A9A4E}"/>
                  </a:ext>
                </a:extLst>
              </p:cNvPr>
              <p:cNvPicPr/>
              <p:nvPr/>
            </p:nvPicPr>
            <p:blipFill>
              <a:blip r:embed="rId67"/>
              <a:stretch>
                <a:fillRect/>
              </a:stretch>
            </p:blipFill>
            <p:spPr>
              <a:xfrm>
                <a:off x="8556635" y="4196934"/>
                <a:ext cx="1188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9" name="Ink 148">
                <a:extLst>
                  <a:ext uri="{FF2B5EF4-FFF2-40B4-BE49-F238E27FC236}">
                    <a16:creationId xmlns:a16="http://schemas.microsoft.com/office/drawing/2014/main" id="{CC9C4EA9-1A04-8A4F-A15E-D9AC94006B4D}"/>
                  </a:ext>
                </a:extLst>
              </p14:cNvPr>
              <p14:cNvContentPartPr/>
              <p14:nvPr/>
            </p14:nvContentPartPr>
            <p14:xfrm>
              <a:off x="8659955" y="4099734"/>
              <a:ext cx="88560" cy="301320"/>
            </p14:xfrm>
          </p:contentPart>
        </mc:Choice>
        <mc:Fallback xmlns="">
          <p:pic>
            <p:nvPicPr>
              <p:cNvPr id="149" name="Ink 148">
                <a:extLst>
                  <a:ext uri="{FF2B5EF4-FFF2-40B4-BE49-F238E27FC236}">
                    <a16:creationId xmlns:a16="http://schemas.microsoft.com/office/drawing/2014/main" id="{CC9C4EA9-1A04-8A4F-A15E-D9AC94006B4D}"/>
                  </a:ext>
                </a:extLst>
              </p:cNvPr>
              <p:cNvPicPr/>
              <p:nvPr/>
            </p:nvPicPr>
            <p:blipFill>
              <a:blip r:embed="rId69"/>
              <a:stretch>
                <a:fillRect/>
              </a:stretch>
            </p:blipFill>
            <p:spPr>
              <a:xfrm>
                <a:off x="8644835" y="4084614"/>
                <a:ext cx="11880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0" name="Ink 149">
                <a:extLst>
                  <a:ext uri="{FF2B5EF4-FFF2-40B4-BE49-F238E27FC236}">
                    <a16:creationId xmlns:a16="http://schemas.microsoft.com/office/drawing/2014/main" id="{84C32785-1EB6-A74E-843A-58A3F6509205}"/>
                  </a:ext>
                </a:extLst>
              </p14:cNvPr>
              <p14:cNvContentPartPr/>
              <p14:nvPr/>
            </p14:nvContentPartPr>
            <p14:xfrm>
              <a:off x="8659955" y="4306374"/>
              <a:ext cx="75960" cy="25560"/>
            </p14:xfrm>
          </p:contentPart>
        </mc:Choice>
        <mc:Fallback xmlns="">
          <p:pic>
            <p:nvPicPr>
              <p:cNvPr id="150" name="Ink 149">
                <a:extLst>
                  <a:ext uri="{FF2B5EF4-FFF2-40B4-BE49-F238E27FC236}">
                    <a16:creationId xmlns:a16="http://schemas.microsoft.com/office/drawing/2014/main" id="{84C32785-1EB6-A74E-843A-58A3F6509205}"/>
                  </a:ext>
                </a:extLst>
              </p:cNvPr>
              <p:cNvPicPr/>
              <p:nvPr/>
            </p:nvPicPr>
            <p:blipFill>
              <a:blip r:embed="rId71"/>
              <a:stretch>
                <a:fillRect/>
              </a:stretch>
            </p:blipFill>
            <p:spPr>
              <a:xfrm>
                <a:off x="8644835" y="4291254"/>
                <a:ext cx="106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1" name="Ink 150">
                <a:extLst>
                  <a:ext uri="{FF2B5EF4-FFF2-40B4-BE49-F238E27FC236}">
                    <a16:creationId xmlns:a16="http://schemas.microsoft.com/office/drawing/2014/main" id="{935F41C0-C7A0-6648-A60B-4815AAB6E891}"/>
                  </a:ext>
                </a:extLst>
              </p14:cNvPr>
              <p14:cNvContentPartPr/>
              <p14:nvPr/>
            </p14:nvContentPartPr>
            <p14:xfrm>
              <a:off x="7490675" y="4734054"/>
              <a:ext cx="50760" cy="100800"/>
            </p14:xfrm>
          </p:contentPart>
        </mc:Choice>
        <mc:Fallback xmlns="">
          <p:pic>
            <p:nvPicPr>
              <p:cNvPr id="151" name="Ink 150">
                <a:extLst>
                  <a:ext uri="{FF2B5EF4-FFF2-40B4-BE49-F238E27FC236}">
                    <a16:creationId xmlns:a16="http://schemas.microsoft.com/office/drawing/2014/main" id="{935F41C0-C7A0-6648-A60B-4815AAB6E891}"/>
                  </a:ext>
                </a:extLst>
              </p:cNvPr>
              <p:cNvPicPr/>
              <p:nvPr/>
            </p:nvPicPr>
            <p:blipFill>
              <a:blip r:embed="rId73"/>
              <a:stretch>
                <a:fillRect/>
              </a:stretch>
            </p:blipFill>
            <p:spPr>
              <a:xfrm>
                <a:off x="7475195" y="4718934"/>
                <a:ext cx="810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2" name="Ink 151">
                <a:extLst>
                  <a:ext uri="{FF2B5EF4-FFF2-40B4-BE49-F238E27FC236}">
                    <a16:creationId xmlns:a16="http://schemas.microsoft.com/office/drawing/2014/main" id="{B571F287-8D76-344B-946F-7C33F6E0EB01}"/>
                  </a:ext>
                </a:extLst>
              </p14:cNvPr>
              <p14:cNvContentPartPr/>
              <p14:nvPr/>
            </p14:nvContentPartPr>
            <p14:xfrm>
              <a:off x="7603715" y="4715334"/>
              <a:ext cx="220320" cy="107280"/>
            </p14:xfrm>
          </p:contentPart>
        </mc:Choice>
        <mc:Fallback xmlns="">
          <p:pic>
            <p:nvPicPr>
              <p:cNvPr id="152" name="Ink 151">
                <a:extLst>
                  <a:ext uri="{FF2B5EF4-FFF2-40B4-BE49-F238E27FC236}">
                    <a16:creationId xmlns:a16="http://schemas.microsoft.com/office/drawing/2014/main" id="{B571F287-8D76-344B-946F-7C33F6E0EB01}"/>
                  </a:ext>
                </a:extLst>
              </p:cNvPr>
              <p:cNvPicPr/>
              <p:nvPr/>
            </p:nvPicPr>
            <p:blipFill>
              <a:blip r:embed="rId75"/>
              <a:stretch>
                <a:fillRect/>
              </a:stretch>
            </p:blipFill>
            <p:spPr>
              <a:xfrm>
                <a:off x="7588595" y="4699854"/>
                <a:ext cx="2509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53" name="Ink 152">
                <a:extLst>
                  <a:ext uri="{FF2B5EF4-FFF2-40B4-BE49-F238E27FC236}">
                    <a16:creationId xmlns:a16="http://schemas.microsoft.com/office/drawing/2014/main" id="{ADEB43AA-9BA1-3F4A-9BE6-F74CDEE02AC7}"/>
                  </a:ext>
                </a:extLst>
              </p14:cNvPr>
              <p14:cNvContentPartPr/>
              <p14:nvPr/>
            </p14:nvContentPartPr>
            <p14:xfrm>
              <a:off x="7855355" y="4652334"/>
              <a:ext cx="434160" cy="170280"/>
            </p14:xfrm>
          </p:contentPart>
        </mc:Choice>
        <mc:Fallback xmlns="">
          <p:pic>
            <p:nvPicPr>
              <p:cNvPr id="153" name="Ink 152">
                <a:extLst>
                  <a:ext uri="{FF2B5EF4-FFF2-40B4-BE49-F238E27FC236}">
                    <a16:creationId xmlns:a16="http://schemas.microsoft.com/office/drawing/2014/main" id="{ADEB43AA-9BA1-3F4A-9BE6-F74CDEE02AC7}"/>
                  </a:ext>
                </a:extLst>
              </p:cNvPr>
              <p:cNvPicPr/>
              <p:nvPr/>
            </p:nvPicPr>
            <p:blipFill>
              <a:blip r:embed="rId77"/>
              <a:stretch>
                <a:fillRect/>
              </a:stretch>
            </p:blipFill>
            <p:spPr>
              <a:xfrm>
                <a:off x="7839875" y="4637214"/>
                <a:ext cx="4647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54" name="Ink 153">
                <a:extLst>
                  <a:ext uri="{FF2B5EF4-FFF2-40B4-BE49-F238E27FC236}">
                    <a16:creationId xmlns:a16="http://schemas.microsoft.com/office/drawing/2014/main" id="{32EC9428-542C-3849-8887-6331664763DF}"/>
                  </a:ext>
                </a:extLst>
              </p14:cNvPr>
              <p14:cNvContentPartPr/>
              <p14:nvPr/>
            </p14:nvContentPartPr>
            <p14:xfrm>
              <a:off x="7628915" y="4601934"/>
              <a:ext cx="377640" cy="88560"/>
            </p14:xfrm>
          </p:contentPart>
        </mc:Choice>
        <mc:Fallback xmlns="">
          <p:pic>
            <p:nvPicPr>
              <p:cNvPr id="154" name="Ink 153">
                <a:extLst>
                  <a:ext uri="{FF2B5EF4-FFF2-40B4-BE49-F238E27FC236}">
                    <a16:creationId xmlns:a16="http://schemas.microsoft.com/office/drawing/2014/main" id="{32EC9428-542C-3849-8887-6331664763DF}"/>
                  </a:ext>
                </a:extLst>
              </p:cNvPr>
              <p:cNvPicPr/>
              <p:nvPr/>
            </p:nvPicPr>
            <p:blipFill>
              <a:blip r:embed="rId79"/>
              <a:stretch>
                <a:fillRect/>
              </a:stretch>
            </p:blipFill>
            <p:spPr>
              <a:xfrm>
                <a:off x="7613795" y="4586814"/>
                <a:ext cx="4082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63" name="Ink 163">
                <a:extLst>
                  <a:ext uri="{FF2B5EF4-FFF2-40B4-BE49-F238E27FC236}">
                    <a16:creationId xmlns:a16="http://schemas.microsoft.com/office/drawing/2014/main" id="{12A348D9-197B-324E-9B72-559CC489CCB9}"/>
                  </a:ext>
                </a:extLst>
              </p14:cNvPr>
              <p14:cNvContentPartPr/>
              <p14:nvPr/>
            </p14:nvContentPartPr>
            <p14:xfrm>
              <a:off x="2385515" y="5086134"/>
              <a:ext cx="961920" cy="270720"/>
            </p14:xfrm>
          </p:contentPart>
        </mc:Choice>
        <mc:Fallback xmlns="">
          <p:pic>
            <p:nvPicPr>
              <p:cNvPr id="163" name="Ink 163">
                <a:extLst>
                  <a:ext uri="{FF2B5EF4-FFF2-40B4-BE49-F238E27FC236}">
                    <a16:creationId xmlns:a16="http://schemas.microsoft.com/office/drawing/2014/main" id="{12A348D9-197B-324E-9B72-559CC489CCB9}"/>
                  </a:ext>
                </a:extLst>
              </p:cNvPr>
              <p:cNvPicPr/>
              <p:nvPr/>
            </p:nvPicPr>
            <p:blipFill>
              <a:blip r:embed="rId81"/>
              <a:stretch>
                <a:fillRect/>
              </a:stretch>
            </p:blipFill>
            <p:spPr>
              <a:xfrm>
                <a:off x="2370041" y="5071014"/>
                <a:ext cx="992509"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9" name="Ink 168">
                <a:extLst>
                  <a:ext uri="{FF2B5EF4-FFF2-40B4-BE49-F238E27FC236}">
                    <a16:creationId xmlns:a16="http://schemas.microsoft.com/office/drawing/2014/main" id="{62FC0F7B-2801-6D4B-A670-F95DDF553D4C}"/>
                  </a:ext>
                </a:extLst>
              </p14:cNvPr>
              <p14:cNvContentPartPr/>
              <p14:nvPr/>
            </p14:nvContentPartPr>
            <p14:xfrm>
              <a:off x="4353275" y="5306094"/>
              <a:ext cx="19080" cy="82080"/>
            </p14:xfrm>
          </p:contentPart>
        </mc:Choice>
        <mc:Fallback xmlns="">
          <p:pic>
            <p:nvPicPr>
              <p:cNvPr id="169" name="Ink 168">
                <a:extLst>
                  <a:ext uri="{FF2B5EF4-FFF2-40B4-BE49-F238E27FC236}">
                    <a16:creationId xmlns:a16="http://schemas.microsoft.com/office/drawing/2014/main" id="{62FC0F7B-2801-6D4B-A670-F95DDF553D4C}"/>
                  </a:ext>
                </a:extLst>
              </p:cNvPr>
              <p:cNvPicPr/>
              <p:nvPr/>
            </p:nvPicPr>
            <p:blipFill>
              <a:blip r:embed="rId83"/>
              <a:stretch>
                <a:fillRect/>
              </a:stretch>
            </p:blipFill>
            <p:spPr>
              <a:xfrm>
                <a:off x="4338155" y="5290974"/>
                <a:ext cx="4968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84" name="Ink 186">
                <a:extLst>
                  <a:ext uri="{FF2B5EF4-FFF2-40B4-BE49-F238E27FC236}">
                    <a16:creationId xmlns:a16="http://schemas.microsoft.com/office/drawing/2014/main" id="{6F2D1E51-290E-AB45-8603-982213A039B9}"/>
                  </a:ext>
                </a:extLst>
              </p14:cNvPr>
              <p14:cNvContentPartPr/>
              <p14:nvPr/>
            </p14:nvContentPartPr>
            <p14:xfrm>
              <a:off x="4076795" y="5205654"/>
              <a:ext cx="144360" cy="119880"/>
            </p14:xfrm>
          </p:contentPart>
        </mc:Choice>
        <mc:Fallback xmlns="">
          <p:pic>
            <p:nvPicPr>
              <p:cNvPr id="184" name="Ink 186">
                <a:extLst>
                  <a:ext uri="{FF2B5EF4-FFF2-40B4-BE49-F238E27FC236}">
                    <a16:creationId xmlns:a16="http://schemas.microsoft.com/office/drawing/2014/main" id="{6F2D1E51-290E-AB45-8603-982213A039B9}"/>
                  </a:ext>
                </a:extLst>
              </p:cNvPr>
              <p:cNvPicPr/>
              <p:nvPr/>
            </p:nvPicPr>
            <p:blipFill>
              <a:blip r:embed="rId85"/>
              <a:stretch>
                <a:fillRect/>
              </a:stretch>
            </p:blipFill>
            <p:spPr>
              <a:xfrm>
                <a:off x="4061315" y="5190174"/>
                <a:ext cx="1746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89" name="Ink 189">
                <a:extLst>
                  <a:ext uri="{FF2B5EF4-FFF2-40B4-BE49-F238E27FC236}">
                    <a16:creationId xmlns:a16="http://schemas.microsoft.com/office/drawing/2014/main" id="{E0874A48-FD07-DD4F-BB19-71FE2260298C}"/>
                  </a:ext>
                </a:extLst>
              </p14:cNvPr>
              <p14:cNvContentPartPr/>
              <p14:nvPr/>
            </p14:nvContentPartPr>
            <p14:xfrm>
              <a:off x="3485675" y="5142654"/>
              <a:ext cx="459000" cy="321120"/>
            </p14:xfrm>
          </p:contentPart>
        </mc:Choice>
        <mc:Fallback xmlns="">
          <p:pic>
            <p:nvPicPr>
              <p:cNvPr id="189" name="Ink 189">
                <a:extLst>
                  <a:ext uri="{FF2B5EF4-FFF2-40B4-BE49-F238E27FC236}">
                    <a16:creationId xmlns:a16="http://schemas.microsoft.com/office/drawing/2014/main" id="{E0874A48-FD07-DD4F-BB19-71FE2260298C}"/>
                  </a:ext>
                </a:extLst>
              </p:cNvPr>
              <p:cNvPicPr/>
              <p:nvPr/>
            </p:nvPicPr>
            <p:blipFill>
              <a:blip r:embed="rId87"/>
              <a:stretch>
                <a:fillRect/>
              </a:stretch>
            </p:blipFill>
            <p:spPr>
              <a:xfrm>
                <a:off x="3470567" y="5127534"/>
                <a:ext cx="489576"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95" name="Ink 196">
                <a:extLst>
                  <a:ext uri="{FF2B5EF4-FFF2-40B4-BE49-F238E27FC236}">
                    <a16:creationId xmlns:a16="http://schemas.microsoft.com/office/drawing/2014/main" id="{F61385EA-454A-F747-A621-30BBD79380B0}"/>
                  </a:ext>
                </a:extLst>
              </p14:cNvPr>
              <p14:cNvContentPartPr/>
              <p14:nvPr/>
            </p14:nvContentPartPr>
            <p14:xfrm>
              <a:off x="5422115" y="5017014"/>
              <a:ext cx="1767240" cy="408960"/>
            </p14:xfrm>
          </p:contentPart>
        </mc:Choice>
        <mc:Fallback xmlns="">
          <p:pic>
            <p:nvPicPr>
              <p:cNvPr id="195" name="Ink 196">
                <a:extLst>
                  <a:ext uri="{FF2B5EF4-FFF2-40B4-BE49-F238E27FC236}">
                    <a16:creationId xmlns:a16="http://schemas.microsoft.com/office/drawing/2014/main" id="{F61385EA-454A-F747-A621-30BBD79380B0}"/>
                  </a:ext>
                </a:extLst>
              </p:cNvPr>
              <p:cNvPicPr/>
              <p:nvPr/>
            </p:nvPicPr>
            <p:blipFill>
              <a:blip r:embed="rId89"/>
              <a:stretch>
                <a:fillRect/>
              </a:stretch>
            </p:blipFill>
            <p:spPr>
              <a:xfrm>
                <a:off x="5406992" y="5001534"/>
                <a:ext cx="1797846"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96" name="Ink 197">
                <a:extLst>
                  <a:ext uri="{FF2B5EF4-FFF2-40B4-BE49-F238E27FC236}">
                    <a16:creationId xmlns:a16="http://schemas.microsoft.com/office/drawing/2014/main" id="{179FE50F-F004-7549-AC93-2E9130EC36B7}"/>
                  </a:ext>
                </a:extLst>
              </p14:cNvPr>
              <p14:cNvContentPartPr/>
              <p14:nvPr/>
            </p14:nvContentPartPr>
            <p14:xfrm>
              <a:off x="4541915" y="5098734"/>
              <a:ext cx="729360" cy="352440"/>
            </p14:xfrm>
          </p:contentPart>
        </mc:Choice>
        <mc:Fallback xmlns="">
          <p:pic>
            <p:nvPicPr>
              <p:cNvPr id="196" name="Ink 197">
                <a:extLst>
                  <a:ext uri="{FF2B5EF4-FFF2-40B4-BE49-F238E27FC236}">
                    <a16:creationId xmlns:a16="http://schemas.microsoft.com/office/drawing/2014/main" id="{179FE50F-F004-7549-AC93-2E9130EC36B7}"/>
                  </a:ext>
                </a:extLst>
              </p:cNvPr>
              <p:cNvPicPr/>
              <p:nvPr/>
            </p:nvPicPr>
            <p:blipFill>
              <a:blip r:embed="rId91"/>
              <a:stretch>
                <a:fillRect/>
              </a:stretch>
            </p:blipFill>
            <p:spPr>
              <a:xfrm>
                <a:off x="4526802" y="5083254"/>
                <a:ext cx="759945"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99" name="Ink 198">
                <a:extLst>
                  <a:ext uri="{FF2B5EF4-FFF2-40B4-BE49-F238E27FC236}">
                    <a16:creationId xmlns:a16="http://schemas.microsoft.com/office/drawing/2014/main" id="{B55246A2-FC3D-FA44-B6D6-D5B18A333E59}"/>
                  </a:ext>
                </a:extLst>
              </p14:cNvPr>
              <p14:cNvContentPartPr/>
              <p14:nvPr/>
            </p14:nvContentPartPr>
            <p14:xfrm>
              <a:off x="3624635" y="5702094"/>
              <a:ext cx="163080" cy="126000"/>
            </p14:xfrm>
          </p:contentPart>
        </mc:Choice>
        <mc:Fallback xmlns="">
          <p:pic>
            <p:nvPicPr>
              <p:cNvPr id="199" name="Ink 198">
                <a:extLst>
                  <a:ext uri="{FF2B5EF4-FFF2-40B4-BE49-F238E27FC236}">
                    <a16:creationId xmlns:a16="http://schemas.microsoft.com/office/drawing/2014/main" id="{B55246A2-FC3D-FA44-B6D6-D5B18A333E59}"/>
                  </a:ext>
                </a:extLst>
              </p:cNvPr>
              <p:cNvPicPr/>
              <p:nvPr/>
            </p:nvPicPr>
            <p:blipFill>
              <a:blip r:embed="rId93"/>
              <a:stretch>
                <a:fillRect/>
              </a:stretch>
            </p:blipFill>
            <p:spPr>
              <a:xfrm>
                <a:off x="3609515" y="5686974"/>
                <a:ext cx="1936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0" name="Ink 199">
                <a:extLst>
                  <a:ext uri="{FF2B5EF4-FFF2-40B4-BE49-F238E27FC236}">
                    <a16:creationId xmlns:a16="http://schemas.microsoft.com/office/drawing/2014/main" id="{E6844D23-1FDC-274B-9B0D-A49D887E45AB}"/>
                  </a:ext>
                </a:extLst>
              </p14:cNvPr>
              <p14:cNvContentPartPr/>
              <p14:nvPr/>
            </p14:nvContentPartPr>
            <p14:xfrm>
              <a:off x="3900755" y="5834214"/>
              <a:ext cx="12960" cy="50760"/>
            </p14:xfrm>
          </p:contentPart>
        </mc:Choice>
        <mc:Fallback xmlns="">
          <p:pic>
            <p:nvPicPr>
              <p:cNvPr id="200" name="Ink 199">
                <a:extLst>
                  <a:ext uri="{FF2B5EF4-FFF2-40B4-BE49-F238E27FC236}">
                    <a16:creationId xmlns:a16="http://schemas.microsoft.com/office/drawing/2014/main" id="{E6844D23-1FDC-274B-9B0D-A49D887E45AB}"/>
                  </a:ext>
                </a:extLst>
              </p:cNvPr>
              <p:cNvPicPr/>
              <p:nvPr/>
            </p:nvPicPr>
            <p:blipFill>
              <a:blip r:embed="rId95"/>
              <a:stretch>
                <a:fillRect/>
              </a:stretch>
            </p:blipFill>
            <p:spPr>
              <a:xfrm>
                <a:off x="3885275" y="5819094"/>
                <a:ext cx="435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03" name="Ink 202">
                <a:extLst>
                  <a:ext uri="{FF2B5EF4-FFF2-40B4-BE49-F238E27FC236}">
                    <a16:creationId xmlns:a16="http://schemas.microsoft.com/office/drawing/2014/main" id="{9541E8A3-DFEC-374C-8B39-EBCDE51AC57C}"/>
                  </a:ext>
                </a:extLst>
              </p14:cNvPr>
              <p14:cNvContentPartPr/>
              <p14:nvPr/>
            </p14:nvContentPartPr>
            <p14:xfrm>
              <a:off x="4504115" y="5815494"/>
              <a:ext cx="12960" cy="44280"/>
            </p14:xfrm>
          </p:contentPart>
        </mc:Choice>
        <mc:Fallback xmlns="">
          <p:pic>
            <p:nvPicPr>
              <p:cNvPr id="203" name="Ink 202">
                <a:extLst>
                  <a:ext uri="{FF2B5EF4-FFF2-40B4-BE49-F238E27FC236}">
                    <a16:creationId xmlns:a16="http://schemas.microsoft.com/office/drawing/2014/main" id="{9541E8A3-DFEC-374C-8B39-EBCDE51AC57C}"/>
                  </a:ext>
                </a:extLst>
              </p:cNvPr>
              <p:cNvPicPr/>
              <p:nvPr/>
            </p:nvPicPr>
            <p:blipFill>
              <a:blip r:embed="rId97"/>
              <a:stretch>
                <a:fillRect/>
              </a:stretch>
            </p:blipFill>
            <p:spPr>
              <a:xfrm>
                <a:off x="4488995" y="5800014"/>
                <a:ext cx="435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07" name="Ink 206">
                <a:extLst>
                  <a:ext uri="{FF2B5EF4-FFF2-40B4-BE49-F238E27FC236}">
                    <a16:creationId xmlns:a16="http://schemas.microsoft.com/office/drawing/2014/main" id="{ACD0E9F8-49A4-5A41-9C3F-553C725DD3B5}"/>
                  </a:ext>
                </a:extLst>
              </p14:cNvPr>
              <p14:cNvContentPartPr/>
              <p14:nvPr/>
            </p14:nvContentPartPr>
            <p14:xfrm>
              <a:off x="5095235" y="5664654"/>
              <a:ext cx="113400" cy="113400"/>
            </p14:xfrm>
          </p:contentPart>
        </mc:Choice>
        <mc:Fallback xmlns="">
          <p:pic>
            <p:nvPicPr>
              <p:cNvPr id="207" name="Ink 206">
                <a:extLst>
                  <a:ext uri="{FF2B5EF4-FFF2-40B4-BE49-F238E27FC236}">
                    <a16:creationId xmlns:a16="http://schemas.microsoft.com/office/drawing/2014/main" id="{ACD0E9F8-49A4-5A41-9C3F-553C725DD3B5}"/>
                  </a:ext>
                </a:extLst>
              </p:cNvPr>
              <p:cNvPicPr/>
              <p:nvPr/>
            </p:nvPicPr>
            <p:blipFill>
              <a:blip r:embed="rId99"/>
              <a:stretch>
                <a:fillRect/>
              </a:stretch>
            </p:blipFill>
            <p:spPr>
              <a:xfrm>
                <a:off x="5079755" y="5649174"/>
                <a:ext cx="144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08" name="Ink 207">
                <a:extLst>
                  <a:ext uri="{FF2B5EF4-FFF2-40B4-BE49-F238E27FC236}">
                    <a16:creationId xmlns:a16="http://schemas.microsoft.com/office/drawing/2014/main" id="{8E2EAA7B-1FA5-DC4C-A139-E1EB2E1A7325}"/>
                  </a:ext>
                </a:extLst>
              </p14:cNvPr>
              <p14:cNvContentPartPr/>
              <p14:nvPr/>
            </p14:nvContentPartPr>
            <p14:xfrm>
              <a:off x="5340395" y="5802894"/>
              <a:ext cx="25560" cy="50760"/>
            </p14:xfrm>
          </p:contentPart>
        </mc:Choice>
        <mc:Fallback xmlns="">
          <p:pic>
            <p:nvPicPr>
              <p:cNvPr id="208" name="Ink 207">
                <a:extLst>
                  <a:ext uri="{FF2B5EF4-FFF2-40B4-BE49-F238E27FC236}">
                    <a16:creationId xmlns:a16="http://schemas.microsoft.com/office/drawing/2014/main" id="{8E2EAA7B-1FA5-DC4C-A139-E1EB2E1A7325}"/>
                  </a:ext>
                </a:extLst>
              </p:cNvPr>
              <p:cNvPicPr/>
              <p:nvPr/>
            </p:nvPicPr>
            <p:blipFill>
              <a:blip r:embed="rId101"/>
              <a:stretch>
                <a:fillRect/>
              </a:stretch>
            </p:blipFill>
            <p:spPr>
              <a:xfrm>
                <a:off x="5325275" y="5787414"/>
                <a:ext cx="561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11" name="Ink 210">
                <a:extLst>
                  <a:ext uri="{FF2B5EF4-FFF2-40B4-BE49-F238E27FC236}">
                    <a16:creationId xmlns:a16="http://schemas.microsoft.com/office/drawing/2014/main" id="{0BE317BC-AC83-8845-B408-6FDC049BBE6C}"/>
                  </a:ext>
                </a:extLst>
              </p14:cNvPr>
              <p14:cNvContentPartPr/>
              <p14:nvPr/>
            </p14:nvContentPartPr>
            <p14:xfrm>
              <a:off x="5956355" y="5620374"/>
              <a:ext cx="176400" cy="132480"/>
            </p14:xfrm>
          </p:contentPart>
        </mc:Choice>
        <mc:Fallback xmlns="">
          <p:pic>
            <p:nvPicPr>
              <p:cNvPr id="211" name="Ink 210">
                <a:extLst>
                  <a:ext uri="{FF2B5EF4-FFF2-40B4-BE49-F238E27FC236}">
                    <a16:creationId xmlns:a16="http://schemas.microsoft.com/office/drawing/2014/main" id="{0BE317BC-AC83-8845-B408-6FDC049BBE6C}"/>
                  </a:ext>
                </a:extLst>
              </p:cNvPr>
              <p:cNvPicPr/>
              <p:nvPr/>
            </p:nvPicPr>
            <p:blipFill>
              <a:blip r:embed="rId103"/>
              <a:stretch>
                <a:fillRect/>
              </a:stretch>
            </p:blipFill>
            <p:spPr>
              <a:xfrm>
                <a:off x="5941235" y="5605254"/>
                <a:ext cx="2070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12" name="Ink 211">
                <a:extLst>
                  <a:ext uri="{FF2B5EF4-FFF2-40B4-BE49-F238E27FC236}">
                    <a16:creationId xmlns:a16="http://schemas.microsoft.com/office/drawing/2014/main" id="{AD36293D-71C4-FB44-B3FD-D8ED1824A6A9}"/>
                  </a:ext>
                </a:extLst>
              </p14:cNvPr>
              <p14:cNvContentPartPr/>
              <p14:nvPr/>
            </p14:nvContentPartPr>
            <p14:xfrm>
              <a:off x="6251915" y="5765094"/>
              <a:ext cx="6480" cy="38160"/>
            </p14:xfrm>
          </p:contentPart>
        </mc:Choice>
        <mc:Fallback xmlns="">
          <p:pic>
            <p:nvPicPr>
              <p:cNvPr id="212" name="Ink 211">
                <a:extLst>
                  <a:ext uri="{FF2B5EF4-FFF2-40B4-BE49-F238E27FC236}">
                    <a16:creationId xmlns:a16="http://schemas.microsoft.com/office/drawing/2014/main" id="{AD36293D-71C4-FB44-B3FD-D8ED1824A6A9}"/>
                  </a:ext>
                </a:extLst>
              </p:cNvPr>
              <p:cNvPicPr/>
              <p:nvPr/>
            </p:nvPicPr>
            <p:blipFill>
              <a:blip r:embed="rId105"/>
              <a:stretch>
                <a:fillRect/>
              </a:stretch>
            </p:blipFill>
            <p:spPr>
              <a:xfrm>
                <a:off x="6236795" y="5749974"/>
                <a:ext cx="370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13" name="Ink 212">
                <a:extLst>
                  <a:ext uri="{FF2B5EF4-FFF2-40B4-BE49-F238E27FC236}">
                    <a16:creationId xmlns:a16="http://schemas.microsoft.com/office/drawing/2014/main" id="{BDE1DF4B-DA23-E74F-A721-B3DCCCA60BD6}"/>
                  </a:ext>
                </a:extLst>
              </p14:cNvPr>
              <p14:cNvContentPartPr/>
              <p14:nvPr/>
            </p14:nvContentPartPr>
            <p14:xfrm>
              <a:off x="6453155" y="5601654"/>
              <a:ext cx="119880" cy="113400"/>
            </p14:xfrm>
          </p:contentPart>
        </mc:Choice>
        <mc:Fallback xmlns="">
          <p:pic>
            <p:nvPicPr>
              <p:cNvPr id="213" name="Ink 212">
                <a:extLst>
                  <a:ext uri="{FF2B5EF4-FFF2-40B4-BE49-F238E27FC236}">
                    <a16:creationId xmlns:a16="http://schemas.microsoft.com/office/drawing/2014/main" id="{BDE1DF4B-DA23-E74F-A721-B3DCCCA60BD6}"/>
                  </a:ext>
                </a:extLst>
              </p:cNvPr>
              <p:cNvPicPr/>
              <p:nvPr/>
            </p:nvPicPr>
            <p:blipFill>
              <a:blip r:embed="rId107"/>
              <a:stretch>
                <a:fillRect/>
              </a:stretch>
            </p:blipFill>
            <p:spPr>
              <a:xfrm>
                <a:off x="6438035" y="5586534"/>
                <a:ext cx="150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14" name="Ink 213">
                <a:extLst>
                  <a:ext uri="{FF2B5EF4-FFF2-40B4-BE49-F238E27FC236}">
                    <a16:creationId xmlns:a16="http://schemas.microsoft.com/office/drawing/2014/main" id="{52C76FF8-0DB0-2C46-AD8D-100EFE6940B7}"/>
                  </a:ext>
                </a:extLst>
              </p14:cNvPr>
              <p14:cNvContentPartPr/>
              <p14:nvPr/>
            </p14:nvContentPartPr>
            <p14:xfrm>
              <a:off x="6710915" y="5746374"/>
              <a:ext cx="6480" cy="69480"/>
            </p14:xfrm>
          </p:contentPart>
        </mc:Choice>
        <mc:Fallback xmlns="">
          <p:pic>
            <p:nvPicPr>
              <p:cNvPr id="214" name="Ink 213">
                <a:extLst>
                  <a:ext uri="{FF2B5EF4-FFF2-40B4-BE49-F238E27FC236}">
                    <a16:creationId xmlns:a16="http://schemas.microsoft.com/office/drawing/2014/main" id="{52C76FF8-0DB0-2C46-AD8D-100EFE6940B7}"/>
                  </a:ext>
                </a:extLst>
              </p:cNvPr>
              <p:cNvPicPr/>
              <p:nvPr/>
            </p:nvPicPr>
            <p:blipFill>
              <a:blip r:embed="rId109"/>
              <a:stretch>
                <a:fillRect/>
              </a:stretch>
            </p:blipFill>
            <p:spPr>
              <a:xfrm>
                <a:off x="6695795" y="5730894"/>
                <a:ext cx="370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15" name="Ink 214">
                <a:extLst>
                  <a:ext uri="{FF2B5EF4-FFF2-40B4-BE49-F238E27FC236}">
                    <a16:creationId xmlns:a16="http://schemas.microsoft.com/office/drawing/2014/main" id="{6CF129BA-1E18-9F46-AF66-46932B6CDC2C}"/>
                  </a:ext>
                </a:extLst>
              </p14:cNvPr>
              <p14:cNvContentPartPr/>
              <p14:nvPr/>
            </p14:nvContentPartPr>
            <p14:xfrm>
              <a:off x="6893435" y="5595534"/>
              <a:ext cx="145080" cy="151200"/>
            </p14:xfrm>
          </p:contentPart>
        </mc:Choice>
        <mc:Fallback xmlns="">
          <p:pic>
            <p:nvPicPr>
              <p:cNvPr id="215" name="Ink 214">
                <a:extLst>
                  <a:ext uri="{FF2B5EF4-FFF2-40B4-BE49-F238E27FC236}">
                    <a16:creationId xmlns:a16="http://schemas.microsoft.com/office/drawing/2014/main" id="{6CF129BA-1E18-9F46-AF66-46932B6CDC2C}"/>
                  </a:ext>
                </a:extLst>
              </p:cNvPr>
              <p:cNvPicPr/>
              <p:nvPr/>
            </p:nvPicPr>
            <p:blipFill>
              <a:blip r:embed="rId111"/>
              <a:stretch>
                <a:fillRect/>
              </a:stretch>
            </p:blipFill>
            <p:spPr>
              <a:xfrm>
                <a:off x="6877955" y="5580054"/>
                <a:ext cx="1753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6" name="Ink 218">
                <a:extLst>
                  <a:ext uri="{FF2B5EF4-FFF2-40B4-BE49-F238E27FC236}">
                    <a16:creationId xmlns:a16="http://schemas.microsoft.com/office/drawing/2014/main" id="{13856D55-0E54-1A4D-BB15-7E3E828CC265}"/>
                  </a:ext>
                </a:extLst>
              </p14:cNvPr>
              <p14:cNvContentPartPr/>
              <p14:nvPr/>
            </p14:nvContentPartPr>
            <p14:xfrm>
              <a:off x="5522555" y="5614254"/>
              <a:ext cx="239400" cy="232920"/>
            </p14:xfrm>
          </p:contentPart>
        </mc:Choice>
        <mc:Fallback xmlns="">
          <p:pic>
            <p:nvPicPr>
              <p:cNvPr id="216" name="Ink 218">
                <a:extLst>
                  <a:ext uri="{FF2B5EF4-FFF2-40B4-BE49-F238E27FC236}">
                    <a16:creationId xmlns:a16="http://schemas.microsoft.com/office/drawing/2014/main" id="{13856D55-0E54-1A4D-BB15-7E3E828CC265}"/>
                  </a:ext>
                </a:extLst>
              </p:cNvPr>
              <p:cNvPicPr/>
              <p:nvPr/>
            </p:nvPicPr>
            <p:blipFill>
              <a:blip r:embed="rId113"/>
              <a:stretch>
                <a:fillRect/>
              </a:stretch>
            </p:blipFill>
            <p:spPr>
              <a:xfrm>
                <a:off x="5507435" y="5599134"/>
                <a:ext cx="2696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17" name="Ink 219">
                <a:extLst>
                  <a:ext uri="{FF2B5EF4-FFF2-40B4-BE49-F238E27FC236}">
                    <a16:creationId xmlns:a16="http://schemas.microsoft.com/office/drawing/2014/main" id="{4BD1F95E-0540-AC43-9AE0-578A68B6FFCD}"/>
                  </a:ext>
                </a:extLst>
              </p14:cNvPr>
              <p14:cNvContentPartPr/>
              <p14:nvPr/>
            </p14:nvContentPartPr>
            <p14:xfrm>
              <a:off x="4661435" y="5677254"/>
              <a:ext cx="220320" cy="182520"/>
            </p14:xfrm>
          </p:contentPart>
        </mc:Choice>
        <mc:Fallback xmlns="">
          <p:pic>
            <p:nvPicPr>
              <p:cNvPr id="217" name="Ink 219">
                <a:extLst>
                  <a:ext uri="{FF2B5EF4-FFF2-40B4-BE49-F238E27FC236}">
                    <a16:creationId xmlns:a16="http://schemas.microsoft.com/office/drawing/2014/main" id="{4BD1F95E-0540-AC43-9AE0-578A68B6FFCD}"/>
                  </a:ext>
                </a:extLst>
              </p:cNvPr>
              <p:cNvPicPr/>
              <p:nvPr/>
            </p:nvPicPr>
            <p:blipFill>
              <a:blip r:embed="rId115"/>
              <a:stretch>
                <a:fillRect/>
              </a:stretch>
            </p:blipFill>
            <p:spPr>
              <a:xfrm>
                <a:off x="4645955" y="5661774"/>
                <a:ext cx="250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18" name="Ink 220">
                <a:extLst>
                  <a:ext uri="{FF2B5EF4-FFF2-40B4-BE49-F238E27FC236}">
                    <a16:creationId xmlns:a16="http://schemas.microsoft.com/office/drawing/2014/main" id="{5FABC9F9-D048-B44A-BFAA-9731D64CC012}"/>
                  </a:ext>
                </a:extLst>
              </p14:cNvPr>
              <p14:cNvContentPartPr/>
              <p14:nvPr/>
            </p14:nvContentPartPr>
            <p14:xfrm>
              <a:off x="4164635" y="5689494"/>
              <a:ext cx="151200" cy="107280"/>
            </p14:xfrm>
          </p:contentPart>
        </mc:Choice>
        <mc:Fallback xmlns="">
          <p:pic>
            <p:nvPicPr>
              <p:cNvPr id="218" name="Ink 220">
                <a:extLst>
                  <a:ext uri="{FF2B5EF4-FFF2-40B4-BE49-F238E27FC236}">
                    <a16:creationId xmlns:a16="http://schemas.microsoft.com/office/drawing/2014/main" id="{5FABC9F9-D048-B44A-BFAA-9731D64CC012}"/>
                  </a:ext>
                </a:extLst>
              </p:cNvPr>
              <p:cNvPicPr/>
              <p:nvPr/>
            </p:nvPicPr>
            <p:blipFill>
              <a:blip r:embed="rId117"/>
              <a:stretch>
                <a:fillRect/>
              </a:stretch>
            </p:blipFill>
            <p:spPr>
              <a:xfrm>
                <a:off x="4149515" y="5674374"/>
                <a:ext cx="1818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2" name="Ink 221">
                <a:extLst>
                  <a:ext uri="{FF2B5EF4-FFF2-40B4-BE49-F238E27FC236}">
                    <a16:creationId xmlns:a16="http://schemas.microsoft.com/office/drawing/2014/main" id="{3C100963-EE35-3F46-9993-63F74B8B68E4}"/>
                  </a:ext>
                </a:extLst>
              </p14:cNvPr>
              <p14:cNvContentPartPr/>
              <p14:nvPr/>
            </p14:nvContentPartPr>
            <p14:xfrm>
              <a:off x="7176035" y="5690214"/>
              <a:ext cx="360" cy="56160"/>
            </p14:xfrm>
          </p:contentPart>
        </mc:Choice>
        <mc:Fallback xmlns="">
          <p:pic>
            <p:nvPicPr>
              <p:cNvPr id="222" name="Ink 221">
                <a:extLst>
                  <a:ext uri="{FF2B5EF4-FFF2-40B4-BE49-F238E27FC236}">
                    <a16:creationId xmlns:a16="http://schemas.microsoft.com/office/drawing/2014/main" id="{3C100963-EE35-3F46-9993-63F74B8B68E4}"/>
                  </a:ext>
                </a:extLst>
              </p:cNvPr>
              <p:cNvPicPr/>
              <p:nvPr/>
            </p:nvPicPr>
            <p:blipFill>
              <a:blip r:embed="rId119"/>
              <a:stretch>
                <a:fillRect/>
              </a:stretch>
            </p:blipFill>
            <p:spPr>
              <a:xfrm>
                <a:off x="7160915" y="5675094"/>
                <a:ext cx="3096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5" name="Ink 224">
                <a:extLst>
                  <a:ext uri="{FF2B5EF4-FFF2-40B4-BE49-F238E27FC236}">
                    <a16:creationId xmlns:a16="http://schemas.microsoft.com/office/drawing/2014/main" id="{DAB84DE2-03A3-614D-BBAF-3D079A61F6E1}"/>
                  </a:ext>
                </a:extLst>
              </p14:cNvPr>
              <p14:cNvContentPartPr/>
              <p14:nvPr/>
            </p14:nvContentPartPr>
            <p14:xfrm>
              <a:off x="7585715" y="5670774"/>
              <a:ext cx="6120" cy="56880"/>
            </p14:xfrm>
          </p:contentPart>
        </mc:Choice>
        <mc:Fallback xmlns="">
          <p:pic>
            <p:nvPicPr>
              <p:cNvPr id="225" name="Ink 224">
                <a:extLst>
                  <a:ext uri="{FF2B5EF4-FFF2-40B4-BE49-F238E27FC236}">
                    <a16:creationId xmlns:a16="http://schemas.microsoft.com/office/drawing/2014/main" id="{DAB84DE2-03A3-614D-BBAF-3D079A61F6E1}"/>
                  </a:ext>
                </a:extLst>
              </p:cNvPr>
              <p:cNvPicPr/>
              <p:nvPr/>
            </p:nvPicPr>
            <p:blipFill>
              <a:blip r:embed="rId121"/>
              <a:stretch>
                <a:fillRect/>
              </a:stretch>
            </p:blipFill>
            <p:spPr>
              <a:xfrm>
                <a:off x="7570235" y="5655654"/>
                <a:ext cx="363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26" name="Ink 226">
                <a:extLst>
                  <a:ext uri="{FF2B5EF4-FFF2-40B4-BE49-F238E27FC236}">
                    <a16:creationId xmlns:a16="http://schemas.microsoft.com/office/drawing/2014/main" id="{8B550B85-448E-F14A-8AC6-0BE7E3FB1E03}"/>
                  </a:ext>
                </a:extLst>
              </p14:cNvPr>
              <p14:cNvContentPartPr/>
              <p14:nvPr/>
            </p14:nvContentPartPr>
            <p14:xfrm>
              <a:off x="7308155" y="5538654"/>
              <a:ext cx="151200" cy="119880"/>
            </p14:xfrm>
          </p:contentPart>
        </mc:Choice>
        <mc:Fallback xmlns="">
          <p:pic>
            <p:nvPicPr>
              <p:cNvPr id="226" name="Ink 226">
                <a:extLst>
                  <a:ext uri="{FF2B5EF4-FFF2-40B4-BE49-F238E27FC236}">
                    <a16:creationId xmlns:a16="http://schemas.microsoft.com/office/drawing/2014/main" id="{8B550B85-448E-F14A-8AC6-0BE7E3FB1E03}"/>
                  </a:ext>
                </a:extLst>
              </p:cNvPr>
              <p:cNvPicPr/>
              <p:nvPr/>
            </p:nvPicPr>
            <p:blipFill>
              <a:blip r:embed="rId123"/>
              <a:stretch>
                <a:fillRect/>
              </a:stretch>
            </p:blipFill>
            <p:spPr>
              <a:xfrm>
                <a:off x="7293035" y="5523534"/>
                <a:ext cx="181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0" name="Ink 229">
                <a:extLst>
                  <a:ext uri="{FF2B5EF4-FFF2-40B4-BE49-F238E27FC236}">
                    <a16:creationId xmlns:a16="http://schemas.microsoft.com/office/drawing/2014/main" id="{B53BC99A-4517-3446-8056-0F1188C87269}"/>
                  </a:ext>
                </a:extLst>
              </p14:cNvPr>
              <p14:cNvContentPartPr/>
              <p14:nvPr/>
            </p14:nvContentPartPr>
            <p14:xfrm>
              <a:off x="3460475" y="5865534"/>
              <a:ext cx="12960" cy="44280"/>
            </p14:xfrm>
          </p:contentPart>
        </mc:Choice>
        <mc:Fallback xmlns="">
          <p:pic>
            <p:nvPicPr>
              <p:cNvPr id="230" name="Ink 229">
                <a:extLst>
                  <a:ext uri="{FF2B5EF4-FFF2-40B4-BE49-F238E27FC236}">
                    <a16:creationId xmlns:a16="http://schemas.microsoft.com/office/drawing/2014/main" id="{B53BC99A-4517-3446-8056-0F1188C87269}"/>
                  </a:ext>
                </a:extLst>
              </p:cNvPr>
              <p:cNvPicPr/>
              <p:nvPr/>
            </p:nvPicPr>
            <p:blipFill>
              <a:blip r:embed="rId125"/>
              <a:stretch>
                <a:fillRect/>
              </a:stretch>
            </p:blipFill>
            <p:spPr>
              <a:xfrm>
                <a:off x="3445355" y="5850414"/>
                <a:ext cx="435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3" name="Ink 234">
                <a:extLst>
                  <a:ext uri="{FF2B5EF4-FFF2-40B4-BE49-F238E27FC236}">
                    <a16:creationId xmlns:a16="http://schemas.microsoft.com/office/drawing/2014/main" id="{27B171D8-C746-5647-BC6D-D86512C90C5B}"/>
                  </a:ext>
                </a:extLst>
              </p14:cNvPr>
              <p14:cNvContentPartPr/>
              <p14:nvPr/>
            </p14:nvContentPartPr>
            <p14:xfrm>
              <a:off x="3039275" y="5702094"/>
              <a:ext cx="298440" cy="170280"/>
            </p14:xfrm>
          </p:contentPart>
        </mc:Choice>
        <mc:Fallback xmlns="">
          <p:pic>
            <p:nvPicPr>
              <p:cNvPr id="233" name="Ink 234">
                <a:extLst>
                  <a:ext uri="{FF2B5EF4-FFF2-40B4-BE49-F238E27FC236}">
                    <a16:creationId xmlns:a16="http://schemas.microsoft.com/office/drawing/2014/main" id="{27B171D8-C746-5647-BC6D-D86512C90C5B}"/>
                  </a:ext>
                </a:extLst>
              </p:cNvPr>
              <p:cNvPicPr/>
              <p:nvPr/>
            </p:nvPicPr>
            <p:blipFill>
              <a:blip r:embed="rId127"/>
              <a:stretch>
                <a:fillRect/>
              </a:stretch>
            </p:blipFill>
            <p:spPr>
              <a:xfrm>
                <a:off x="3024173" y="5686974"/>
                <a:ext cx="328644"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34" name="Ink 235">
                <a:extLst>
                  <a:ext uri="{FF2B5EF4-FFF2-40B4-BE49-F238E27FC236}">
                    <a16:creationId xmlns:a16="http://schemas.microsoft.com/office/drawing/2014/main" id="{8FCA6E46-F828-C846-B977-E494D4C41375}"/>
                  </a:ext>
                </a:extLst>
              </p14:cNvPr>
              <p14:cNvContentPartPr/>
              <p14:nvPr/>
            </p14:nvContentPartPr>
            <p14:xfrm>
              <a:off x="7729355" y="5494734"/>
              <a:ext cx="107280" cy="157320"/>
            </p14:xfrm>
          </p:contentPart>
        </mc:Choice>
        <mc:Fallback xmlns="">
          <p:pic>
            <p:nvPicPr>
              <p:cNvPr id="234" name="Ink 235">
                <a:extLst>
                  <a:ext uri="{FF2B5EF4-FFF2-40B4-BE49-F238E27FC236}">
                    <a16:creationId xmlns:a16="http://schemas.microsoft.com/office/drawing/2014/main" id="{8FCA6E46-F828-C846-B977-E494D4C41375}"/>
                  </a:ext>
                </a:extLst>
              </p:cNvPr>
              <p:cNvPicPr/>
              <p:nvPr/>
            </p:nvPicPr>
            <p:blipFill>
              <a:blip r:embed="rId129"/>
              <a:stretch>
                <a:fillRect/>
              </a:stretch>
            </p:blipFill>
            <p:spPr>
              <a:xfrm>
                <a:off x="7714235" y="5479649"/>
                <a:ext cx="137880" cy="187491"/>
              </a:xfrm>
              <a:prstGeom prst="rect">
                <a:avLst/>
              </a:prstGeom>
            </p:spPr>
          </p:pic>
        </mc:Fallback>
      </mc:AlternateContent>
    </p:spTree>
    <p:extLst>
      <p:ext uri="{BB962C8B-B14F-4D97-AF65-F5344CB8AC3E}">
        <p14:creationId xmlns:p14="http://schemas.microsoft.com/office/powerpoint/2010/main" val="2342890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50" name="Ink 150">
                <a:extLst>
                  <a:ext uri="{FF2B5EF4-FFF2-40B4-BE49-F238E27FC236}">
                    <a16:creationId xmlns:a16="http://schemas.microsoft.com/office/drawing/2014/main" id="{E449E67B-D52E-0343-932E-0D35D81E488E}"/>
                  </a:ext>
                </a:extLst>
              </p14:cNvPr>
              <p14:cNvContentPartPr/>
              <p14:nvPr/>
            </p14:nvContentPartPr>
            <p14:xfrm>
              <a:off x="568595" y="851583"/>
              <a:ext cx="8286480" cy="2703960"/>
            </p14:xfrm>
          </p:contentPart>
        </mc:Choice>
        <mc:Fallback xmlns="">
          <p:pic>
            <p:nvPicPr>
              <p:cNvPr id="150" name="Ink 150">
                <a:extLst>
                  <a:ext uri="{FF2B5EF4-FFF2-40B4-BE49-F238E27FC236}">
                    <a16:creationId xmlns:a16="http://schemas.microsoft.com/office/drawing/2014/main" id="{E449E67B-D52E-0343-932E-0D35D81E488E}"/>
                  </a:ext>
                </a:extLst>
              </p:cNvPr>
              <p:cNvPicPr/>
              <p:nvPr/>
            </p:nvPicPr>
            <p:blipFill>
              <a:blip r:embed="rId3"/>
              <a:stretch>
                <a:fillRect/>
              </a:stretch>
            </p:blipFill>
            <p:spPr>
              <a:xfrm>
                <a:off x="553116" y="836463"/>
                <a:ext cx="8317079" cy="2734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7" name="Ink 167">
                <a:extLst>
                  <a:ext uri="{FF2B5EF4-FFF2-40B4-BE49-F238E27FC236}">
                    <a16:creationId xmlns:a16="http://schemas.microsoft.com/office/drawing/2014/main" id="{82699003-62A3-8F4B-B503-1B0397F423F3}"/>
                  </a:ext>
                </a:extLst>
              </p14:cNvPr>
              <p14:cNvContentPartPr/>
              <p14:nvPr/>
            </p14:nvContentPartPr>
            <p14:xfrm>
              <a:off x="995915" y="4026423"/>
              <a:ext cx="6268680" cy="2043720"/>
            </p14:xfrm>
          </p:contentPart>
        </mc:Choice>
        <mc:Fallback xmlns="">
          <p:pic>
            <p:nvPicPr>
              <p:cNvPr id="167" name="Ink 167">
                <a:extLst>
                  <a:ext uri="{FF2B5EF4-FFF2-40B4-BE49-F238E27FC236}">
                    <a16:creationId xmlns:a16="http://schemas.microsoft.com/office/drawing/2014/main" id="{82699003-62A3-8F4B-B503-1B0397F423F3}"/>
                  </a:ext>
                </a:extLst>
              </p:cNvPr>
              <p:cNvPicPr/>
              <p:nvPr/>
            </p:nvPicPr>
            <p:blipFill>
              <a:blip r:embed="rId5"/>
              <a:stretch>
                <a:fillRect/>
              </a:stretch>
            </p:blipFill>
            <p:spPr>
              <a:xfrm>
                <a:off x="980795" y="4011303"/>
                <a:ext cx="6299280" cy="2074320"/>
              </a:xfrm>
              <a:prstGeom prst="rect">
                <a:avLst/>
              </a:prstGeom>
            </p:spPr>
          </p:pic>
        </mc:Fallback>
      </mc:AlternateContent>
    </p:spTree>
    <p:extLst>
      <p:ext uri="{BB962C8B-B14F-4D97-AF65-F5344CB8AC3E}">
        <p14:creationId xmlns:p14="http://schemas.microsoft.com/office/powerpoint/2010/main" val="107554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152400"/>
            <a:ext cx="7620000" cy="1143000"/>
          </a:xfrm>
        </p:spPr>
        <p:txBody>
          <a:bodyPr/>
          <a:lstStyle/>
          <a:p>
            <a:pPr algn="l"/>
            <a:r>
              <a:rPr lang="en-US" sz="4000" b="1" dirty="0">
                <a:solidFill>
                  <a:schemeClr val="tx1"/>
                </a:solidFill>
                <a:latin typeface="Calibri" pitchFamily="34" charset="0"/>
                <a:cs typeface="Calibri" pitchFamily="34" charset="0"/>
              </a:rPr>
              <a:t>Shape of the Distribution</a:t>
            </a:r>
          </a:p>
        </p:txBody>
      </p:sp>
      <p:sp>
        <p:nvSpPr>
          <p:cNvPr id="119811" name="Rectangle 3"/>
          <p:cNvSpPr>
            <a:spLocks noGrp="1" noChangeArrowheads="1"/>
          </p:cNvSpPr>
          <p:nvPr>
            <p:ph type="body" idx="4294967295"/>
          </p:nvPr>
        </p:nvSpPr>
        <p:spPr>
          <a:xfrm>
            <a:off x="304800" y="1600200"/>
            <a:ext cx="7924800" cy="4876800"/>
          </a:xfrm>
          <a:prstGeom prst="rect">
            <a:avLst/>
          </a:prstGeom>
        </p:spPr>
        <p:txBody>
          <a:bodyPr/>
          <a:lstStyle/>
          <a:p>
            <a:pPr marL="342900" indent="-342900">
              <a:spcAft>
                <a:spcPts val="1200"/>
              </a:spcAft>
              <a:buFont typeface="Arial" pitchFamily="34" charset="0"/>
              <a:buChar char="•"/>
            </a:pPr>
            <a:r>
              <a:rPr lang="en-US" sz="2400" b="1" dirty="0">
                <a:solidFill>
                  <a:srgbClr val="002060"/>
                </a:solidFill>
                <a:latin typeface="Calibri" pitchFamily="34" charset="0"/>
                <a:cs typeface="Calibri" pitchFamily="34" charset="0"/>
              </a:rPr>
              <a:t>Symmetrical</a:t>
            </a:r>
            <a:r>
              <a:rPr lang="en-US" sz="2400" b="1" dirty="0">
                <a:solidFill>
                  <a:schemeClr val="tx1"/>
                </a:solidFill>
                <a:latin typeface="Calibri" pitchFamily="34" charset="0"/>
                <a:cs typeface="Calibri" pitchFamily="34" charset="0"/>
              </a:rPr>
              <a:t> :  mean is about equal to median</a:t>
            </a:r>
          </a:p>
          <a:p>
            <a:pPr marL="342900" indent="-342900">
              <a:spcAft>
                <a:spcPts val="1200"/>
              </a:spcAft>
              <a:buFont typeface="Arial" pitchFamily="34" charset="0"/>
              <a:buChar char="•"/>
            </a:pPr>
            <a:r>
              <a:rPr lang="en-US" sz="2400" b="1" dirty="0">
                <a:solidFill>
                  <a:srgbClr val="002060"/>
                </a:solidFill>
                <a:latin typeface="Calibri" pitchFamily="34" charset="0"/>
                <a:cs typeface="Calibri" pitchFamily="34" charset="0"/>
              </a:rPr>
              <a:t>Skewed</a:t>
            </a:r>
          </a:p>
          <a:p>
            <a:pPr marL="914400" lvl="1" indent="-292100">
              <a:spcAft>
                <a:spcPts val="1200"/>
              </a:spcAft>
              <a:buFont typeface="Arial" pitchFamily="34" charset="0"/>
              <a:buChar char="•"/>
            </a:pPr>
            <a:r>
              <a:rPr lang="en-US" sz="2400" b="1" dirty="0">
                <a:solidFill>
                  <a:schemeClr val="tx1"/>
                </a:solidFill>
                <a:latin typeface="Calibri" pitchFamily="34" charset="0"/>
                <a:cs typeface="Calibri" pitchFamily="34" charset="0"/>
              </a:rPr>
              <a:t>Negatively :   mean &lt; median</a:t>
            </a:r>
          </a:p>
          <a:p>
            <a:pPr marL="966788" lvl="1" indent="-344488">
              <a:spcAft>
                <a:spcPts val="1200"/>
              </a:spcAft>
              <a:buFont typeface="Arial" pitchFamily="34" charset="0"/>
              <a:buChar char="•"/>
            </a:pPr>
            <a:r>
              <a:rPr lang="en-US" sz="2400" b="1" dirty="0">
                <a:solidFill>
                  <a:schemeClr val="tx1"/>
                </a:solidFill>
                <a:latin typeface="Calibri" pitchFamily="34" charset="0"/>
                <a:cs typeface="Calibri" pitchFamily="34" charset="0"/>
              </a:rPr>
              <a:t>Positively   :  mean &gt; median</a:t>
            </a:r>
          </a:p>
          <a:p>
            <a:pPr marL="342900" indent="-342900">
              <a:spcAft>
                <a:spcPts val="1200"/>
              </a:spcAft>
              <a:buFont typeface="Arial" pitchFamily="34" charset="0"/>
              <a:buChar char="•"/>
            </a:pPr>
            <a:r>
              <a:rPr lang="en-US" sz="2400" b="1" dirty="0">
                <a:solidFill>
                  <a:srgbClr val="002060"/>
                </a:solidFill>
                <a:latin typeface="Calibri" pitchFamily="34" charset="0"/>
                <a:cs typeface="Calibri" pitchFamily="34" charset="0"/>
              </a:rPr>
              <a:t>Bimodal </a:t>
            </a:r>
            <a:r>
              <a:rPr lang="en-US" sz="2400" b="1" dirty="0">
                <a:solidFill>
                  <a:schemeClr val="tx1"/>
                </a:solidFill>
                <a:latin typeface="Calibri" pitchFamily="34" charset="0"/>
                <a:cs typeface="Calibri" pitchFamily="34" charset="0"/>
              </a:rPr>
              <a:t> :  has two distinct modes</a:t>
            </a:r>
          </a:p>
          <a:p>
            <a:pPr marL="342900" indent="-342900">
              <a:spcAft>
                <a:spcPts val="1200"/>
              </a:spcAft>
              <a:buFont typeface="Arial" pitchFamily="34" charset="0"/>
              <a:buChar char="•"/>
            </a:pPr>
            <a:r>
              <a:rPr lang="en-US" sz="2400" b="1" dirty="0">
                <a:solidFill>
                  <a:srgbClr val="002060"/>
                </a:solidFill>
                <a:latin typeface="Calibri" pitchFamily="34" charset="0"/>
                <a:cs typeface="Calibri" pitchFamily="34" charset="0"/>
              </a:rPr>
              <a:t>Multi-modal : </a:t>
            </a:r>
            <a:r>
              <a:rPr lang="en-US" sz="2400" b="1" dirty="0">
                <a:solidFill>
                  <a:schemeClr val="tx1"/>
                </a:solidFill>
                <a:latin typeface="Calibri" pitchFamily="34" charset="0"/>
                <a:cs typeface="Calibri" pitchFamily="34" charset="0"/>
              </a:rPr>
              <a:t>has</a:t>
            </a:r>
            <a:r>
              <a:rPr lang="en-US" sz="2400" b="1" dirty="0">
                <a:solidFill>
                  <a:srgbClr val="002060"/>
                </a:solidFill>
                <a:latin typeface="Calibri" pitchFamily="34" charset="0"/>
                <a:cs typeface="Calibri" pitchFamily="34" charset="0"/>
              </a:rPr>
              <a:t> </a:t>
            </a:r>
            <a:r>
              <a:rPr lang="en-US" sz="2400" b="1" dirty="0">
                <a:solidFill>
                  <a:schemeClr val="tx1"/>
                </a:solidFill>
                <a:latin typeface="Calibri" pitchFamily="34" charset="0"/>
                <a:cs typeface="Calibri" pitchFamily="34" charset="0"/>
              </a:rPr>
              <a:t>more than 2 distinct modes)</a:t>
            </a:r>
          </a:p>
        </p:txBody>
      </p:sp>
    </p:spTree>
    <p:extLst>
      <p:ext uri="{BB962C8B-B14F-4D97-AF65-F5344CB8AC3E}">
        <p14:creationId xmlns:p14="http://schemas.microsoft.com/office/powerpoint/2010/main" val="641661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Calibri" pitchFamily="34" charset="0"/>
                <a:cs typeface="Calibri" pitchFamily="34" charset="0"/>
              </a:rPr>
              <a:t>Measure of Variability</a:t>
            </a:r>
          </a:p>
        </p:txBody>
      </p:sp>
      <p:sp>
        <p:nvSpPr>
          <p:cNvPr id="3" name="Text Placeholder 2"/>
          <p:cNvSpPr>
            <a:spLocks noGrp="1"/>
          </p:cNvSpPr>
          <p:nvPr>
            <p:ph type="body"/>
          </p:nvPr>
        </p:nvSpPr>
        <p:spPr>
          <a:xfrm>
            <a:off x="457200" y="1600200"/>
            <a:ext cx="6019800" cy="2178015"/>
          </a:xfrm>
          <a:solidFill>
            <a:schemeClr val="bg1">
              <a:lumMod val="95000"/>
            </a:schemeClr>
          </a:solidFill>
        </p:spPr>
        <p:txBody>
          <a:bodyPr lIns="0" tIns="0" rIns="0" bIns="0" anchor="t" anchorCtr="0">
            <a:noAutofit/>
          </a:bodyPr>
          <a:lstStyle/>
          <a:p>
            <a:r>
              <a:rPr lang="en-US" sz="2400" dirty="0">
                <a:latin typeface="Calibri" pitchFamily="34" charset="0"/>
                <a:cs typeface="Calibri" pitchFamily="34" charset="0"/>
              </a:rPr>
              <a:t>Variability can be defined several ways:</a:t>
            </a:r>
          </a:p>
          <a:p>
            <a:endParaRPr lang="en-US" sz="1400"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A quantitative distance measure based on the differences between scores </a:t>
            </a:r>
          </a:p>
          <a:p>
            <a:pPr marL="342900" indent="-342900">
              <a:spcAft>
                <a:spcPts val="1200"/>
              </a:spcAft>
              <a:buFont typeface="Arial" pitchFamily="34" charset="0"/>
              <a:buChar char="•"/>
            </a:pPr>
            <a:r>
              <a:rPr lang="en-US" sz="2400" dirty="0">
                <a:latin typeface="Calibri" pitchFamily="34" charset="0"/>
                <a:cs typeface="Calibri" pitchFamily="34" charset="0"/>
              </a:rPr>
              <a:t>Describes distance of the spread of scores or distance of a score from the mean </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057" r="3311"/>
          <a:stretch/>
        </p:blipFill>
        <p:spPr bwMode="auto">
          <a:xfrm>
            <a:off x="6629400" y="1447800"/>
            <a:ext cx="2401956" cy="2558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24" t="20200"/>
          <a:stretch/>
        </p:blipFill>
        <p:spPr bwMode="auto">
          <a:xfrm>
            <a:off x="6553200" y="3778215"/>
            <a:ext cx="2590800" cy="254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2"/>
          <p:cNvSpPr txBox="1">
            <a:spLocks/>
          </p:cNvSpPr>
          <p:nvPr/>
        </p:nvSpPr>
        <p:spPr>
          <a:xfrm>
            <a:off x="533400" y="4030691"/>
            <a:ext cx="6019800" cy="2065309"/>
          </a:xfrm>
          <a:prstGeom prst="rect">
            <a:avLst/>
          </a:prstGeom>
          <a:solidFill>
            <a:schemeClr val="bg1">
              <a:lumMod val="95000"/>
            </a:schemeClr>
          </a:solidFill>
        </p:spPr>
        <p:txBody>
          <a:bodyPr lIns="0" tIns="0" rIns="0" bIns="0" anchor="t" anchorCtr="0">
            <a:noAutofit/>
          </a:bodyPr>
          <a:lstStyle/>
          <a:p>
            <a:r>
              <a:rPr lang="en-US" sz="2400" b="1" dirty="0">
                <a:latin typeface="Calibri" pitchFamily="34" charset="0"/>
                <a:cs typeface="Calibri" pitchFamily="34" charset="0"/>
              </a:rPr>
              <a:t>Purposes</a:t>
            </a:r>
            <a:r>
              <a:rPr lang="en-US" sz="2400" dirty="0">
                <a:latin typeface="Calibri" pitchFamily="34" charset="0"/>
                <a:cs typeface="Calibri" pitchFamily="34" charset="0"/>
              </a:rPr>
              <a:t> of Measure of Variability:</a:t>
            </a:r>
          </a:p>
          <a:p>
            <a:pPr marL="342900" indent="-342900">
              <a:spcAft>
                <a:spcPts val="1200"/>
              </a:spcAft>
              <a:buFont typeface="Arial" pitchFamily="34" charset="0"/>
              <a:buChar char="•"/>
            </a:pPr>
            <a:r>
              <a:rPr lang="en-US" sz="2400" dirty="0">
                <a:latin typeface="Calibri" pitchFamily="34" charset="0"/>
                <a:cs typeface="Calibri" pitchFamily="34" charset="0"/>
              </a:rPr>
              <a:t>Describe the distribution</a:t>
            </a:r>
          </a:p>
          <a:p>
            <a:pPr marL="342900" indent="-342900">
              <a:spcAft>
                <a:spcPts val="1200"/>
              </a:spcAft>
              <a:buFont typeface="Arial" pitchFamily="34" charset="0"/>
              <a:buChar char="•"/>
            </a:pPr>
            <a:r>
              <a:rPr lang="en-US" sz="2400" dirty="0">
                <a:latin typeface="Calibri" pitchFamily="34" charset="0"/>
                <a:cs typeface="Calibri" pitchFamily="34" charset="0"/>
              </a:rPr>
              <a:t>Measure how well an individual score represents the distribution</a:t>
            </a:r>
          </a:p>
        </p:txBody>
      </p:sp>
    </p:spTree>
    <p:extLst>
      <p:ext uri="{BB962C8B-B14F-4D97-AF65-F5344CB8AC3E}">
        <p14:creationId xmlns:p14="http://schemas.microsoft.com/office/powerpoint/2010/main" val="232299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Three Measures</a:t>
            </a:r>
          </a:p>
        </p:txBody>
      </p:sp>
      <p:sp>
        <p:nvSpPr>
          <p:cNvPr id="3" name="Text Placeholder 2"/>
          <p:cNvSpPr>
            <a:spLocks noGrp="1"/>
          </p:cNvSpPr>
          <p:nvPr>
            <p:ph type="body"/>
          </p:nvPr>
        </p:nvSpPr>
        <p:spPr>
          <a:xfrm>
            <a:off x="381000" y="1524000"/>
            <a:ext cx="6120360" cy="2057400"/>
          </a:xfrm>
        </p:spPr>
        <p:txBody>
          <a:bodyPr lIns="0" tIns="0" rIns="0" bIns="0" anchor="t" anchorCtr="0">
            <a:noAutofit/>
          </a:bodyPr>
          <a:lstStyle/>
          <a:p>
            <a:r>
              <a:rPr lang="en-US" sz="2400" dirty="0">
                <a:latin typeface="Calibri" pitchFamily="34" charset="0"/>
                <a:cs typeface="Calibri" pitchFamily="34" charset="0"/>
              </a:rPr>
              <a:t>Three Measures of Variability:</a:t>
            </a:r>
          </a:p>
          <a:p>
            <a:endParaRPr lang="en-US" sz="1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The Range</a:t>
            </a:r>
          </a:p>
          <a:p>
            <a:pPr marL="342900" indent="-342900">
              <a:buFont typeface="Arial" pitchFamily="34" charset="0"/>
              <a:buChar char="•"/>
            </a:pPr>
            <a:r>
              <a:rPr lang="en-US" sz="2400" dirty="0">
                <a:latin typeface="Calibri" pitchFamily="34" charset="0"/>
                <a:cs typeface="Calibri" pitchFamily="34" charset="0"/>
              </a:rPr>
              <a:t>The Variance</a:t>
            </a:r>
          </a:p>
          <a:p>
            <a:pPr marL="342900" indent="-342900">
              <a:buFont typeface="Arial" pitchFamily="34" charset="0"/>
              <a:buChar char="•"/>
            </a:pPr>
            <a:r>
              <a:rPr lang="en-US" sz="2400" dirty="0">
                <a:latin typeface="Calibri" pitchFamily="34" charset="0"/>
                <a:cs typeface="Calibri" pitchFamily="34" charset="0"/>
              </a:rPr>
              <a:t>The Standard Deviations</a:t>
            </a:r>
          </a:p>
          <a:p>
            <a:pPr marL="342900" indent="-342900">
              <a:buFont typeface="Arial" pitchFamily="34" charset="0"/>
              <a:buChar char="•"/>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6607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sp>
        <p:nvSpPr>
          <p:cNvPr id="3" name="Text Placeholder 2"/>
          <p:cNvSpPr>
            <a:spLocks noGrp="1"/>
          </p:cNvSpPr>
          <p:nvPr>
            <p:ph type="body"/>
          </p:nvPr>
        </p:nvSpPr>
        <p:spPr>
          <a:xfrm>
            <a:off x="271462" y="1676400"/>
            <a:ext cx="8458200" cy="1981200"/>
          </a:xfrm>
        </p:spPr>
        <p:txBody>
          <a:bodyPr lIns="0" tIns="0" rIns="0" bIns="0" anchor="t" anchorCtr="0">
            <a:noAutofit/>
          </a:bodyPr>
          <a:lstStyle/>
          <a:p>
            <a:r>
              <a:rPr lang="en-US" sz="2400" dirty="0">
                <a:latin typeface="Calibri" pitchFamily="34" charset="0"/>
                <a:cs typeface="Calibri" pitchFamily="34" charset="0"/>
              </a:rPr>
              <a:t>New Strategy :</a:t>
            </a:r>
          </a:p>
          <a:p>
            <a:endParaRPr lang="en-US" sz="2400" dirty="0">
              <a:latin typeface="Calibri" pitchFamily="34" charset="0"/>
              <a:cs typeface="Calibri" pitchFamily="34" charset="0"/>
            </a:endParaRPr>
          </a:p>
          <a:p>
            <a:pPr marL="801687" lvl="1" indent="-457200">
              <a:buFont typeface="+mj-lt"/>
              <a:buAutoNum type="alphaLcParenR"/>
            </a:pPr>
            <a:r>
              <a:rPr lang="en-US" sz="2400" dirty="0">
                <a:latin typeface="Calibri" pitchFamily="34" charset="0"/>
                <a:cs typeface="Calibri" pitchFamily="34" charset="0"/>
              </a:rPr>
              <a:t>First square each deviation score </a:t>
            </a:r>
          </a:p>
          <a:p>
            <a:pPr marL="801687" lvl="1" indent="-457200">
              <a:buFont typeface="+mj-lt"/>
              <a:buAutoNum type="alphaLcParenR"/>
            </a:pPr>
            <a:r>
              <a:rPr lang="en-US" sz="2400" dirty="0">
                <a:latin typeface="Calibri" pitchFamily="34" charset="0"/>
                <a:cs typeface="Calibri" pitchFamily="34" charset="0"/>
              </a:rPr>
              <a:t>Then sum the Squared Deviations (SS)</a:t>
            </a:r>
          </a:p>
          <a:p>
            <a:pPr marL="801687" lvl="1" indent="-457200">
              <a:buFont typeface="+mj-lt"/>
              <a:buAutoNum type="alphaLcParenR"/>
            </a:pPr>
            <a:r>
              <a:rPr lang="en-US" sz="2400" dirty="0">
                <a:latin typeface="Calibri" pitchFamily="34" charset="0"/>
                <a:cs typeface="Calibri" pitchFamily="34" charset="0"/>
              </a:rPr>
              <a:t>Average the squared deviations </a:t>
            </a:r>
          </a:p>
          <a:p>
            <a:pPr marL="801687" lvl="1" indent="-457200">
              <a:buFont typeface="+mj-lt"/>
              <a:buAutoNum type="alphaLcParenR"/>
            </a:pPr>
            <a:endParaRPr lang="en-US" sz="2400" dirty="0">
              <a:latin typeface="Calibri" pitchFamily="34" charset="0"/>
              <a:cs typeface="Calibri" pitchFamily="34" charset="0"/>
            </a:endParaRPr>
          </a:p>
          <a:p>
            <a:r>
              <a:rPr lang="en-US" sz="2400" dirty="0">
                <a:latin typeface="Calibri" pitchFamily="34" charset="0"/>
                <a:cs typeface="Calibri" pitchFamily="34" charset="0"/>
              </a:rPr>
              <a:t>    </a:t>
            </a:r>
          </a:p>
        </p:txBody>
      </p:sp>
      <p:sp>
        <p:nvSpPr>
          <p:cNvPr id="4" name="Rectangle 3"/>
          <p:cNvSpPr/>
          <p:nvPr/>
        </p:nvSpPr>
        <p:spPr>
          <a:xfrm>
            <a:off x="914400" y="4170544"/>
            <a:ext cx="7172325" cy="830997"/>
          </a:xfrm>
          <a:prstGeom prst="rect">
            <a:avLst/>
          </a:prstGeom>
          <a:solidFill>
            <a:schemeClr val="accent1">
              <a:lumMod val="40000"/>
              <a:lumOff val="60000"/>
            </a:schemeClr>
          </a:solidFill>
        </p:spPr>
        <p:txBody>
          <a:bodyPr wrap="square">
            <a:spAutoFit/>
          </a:bodyPr>
          <a:lstStyle/>
          <a:p>
            <a:pPr marL="687387" lvl="1" indent="-342900">
              <a:buFont typeface="Arial" pitchFamily="34" charset="0"/>
              <a:buChar char="•"/>
            </a:pPr>
            <a:r>
              <a:rPr lang="en-US" sz="2400" dirty="0">
                <a:latin typeface="Calibri" pitchFamily="34" charset="0"/>
                <a:cs typeface="Calibri" pitchFamily="34" charset="0"/>
              </a:rPr>
              <a:t>Mean Squared Deviation is known as </a:t>
            </a:r>
            <a:r>
              <a:rPr lang="en-US" sz="2400" b="1" dirty="0">
                <a:latin typeface="Calibri" pitchFamily="34" charset="0"/>
                <a:cs typeface="Calibri" pitchFamily="34" charset="0"/>
              </a:rPr>
              <a:t>“Variance” </a:t>
            </a:r>
          </a:p>
          <a:p>
            <a:pPr marL="687387" lvl="1" indent="-342900">
              <a:buFont typeface="Arial" pitchFamily="34" charset="0"/>
              <a:buChar char="•"/>
            </a:pPr>
            <a:r>
              <a:rPr lang="en-US" sz="2400" dirty="0">
                <a:latin typeface="Calibri" pitchFamily="34" charset="0"/>
                <a:cs typeface="Calibri" pitchFamily="34" charset="0"/>
              </a:rPr>
              <a:t>Variability is now measured in squared units</a:t>
            </a: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410200"/>
            <a:ext cx="7172325" cy="723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145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16"/>
          <p:cNvSpPr txBox="1">
            <a:spLocks noGrp="1"/>
          </p:cNvSpPr>
          <p:nvPr>
            <p:ph type="title"/>
          </p:nvPr>
        </p:nvSpPr>
        <p:spPr>
          <a:xfrm>
            <a:off x="387827" y="882386"/>
            <a:ext cx="6071915" cy="437933"/>
          </a:xfrm>
          <a:prstGeom prst="rect">
            <a:avLst/>
          </a:prstGeom>
          <a:noFill/>
          <a:ln>
            <a:noFill/>
          </a:ln>
        </p:spPr>
        <p:txBody>
          <a:bodyPr spcFirstLastPara="1" wrap="square" lIns="0" tIns="0" rIns="0" bIns="0" anchor="ctr" anchorCtr="0">
            <a:noAutofit/>
          </a:bodyPr>
          <a:lstStyle/>
          <a:p>
            <a:r>
              <a:rPr lang="en-US" sz="3001" b="1" dirty="0">
                <a:solidFill>
                  <a:srgbClr val="FF0000"/>
                </a:solidFill>
                <a:ea typeface="Calibri"/>
                <a:cs typeface="Calibri"/>
                <a:sym typeface="Calibri"/>
              </a:rPr>
              <a:t>Interquartile range (IQR)</a:t>
            </a:r>
            <a:endParaRPr dirty="0">
              <a:solidFill>
                <a:srgbClr val="FF0000"/>
              </a:solidFill>
            </a:endParaRPr>
          </a:p>
        </p:txBody>
      </p:sp>
      <p:sp>
        <p:nvSpPr>
          <p:cNvPr id="34" name="Rectangle 2"/>
          <p:cNvSpPr>
            <a:spLocks noChangeArrowheads="1"/>
          </p:cNvSpPr>
          <p:nvPr/>
        </p:nvSpPr>
        <p:spPr bwMode="auto">
          <a:xfrm>
            <a:off x="256487" y="1363149"/>
            <a:ext cx="4627448" cy="428522"/>
          </a:xfrm>
          <a:prstGeom prst="rect">
            <a:avLst/>
          </a:prstGeom>
          <a:noFill/>
          <a:ln w="12700">
            <a:noFill/>
            <a:miter lim="800000"/>
            <a:headEnd/>
            <a:tailEnd/>
          </a:ln>
          <a:effectLst/>
        </p:spPr>
        <p:txBody>
          <a:bodyPr wrap="none" lIns="51339" tIns="25670" rIns="51339" bIns="25670" anchor="ctr"/>
          <a:lstStyle/>
          <a:p>
            <a:endParaRPr lang="en-US" sz="2078" b="1">
              <a:latin typeface="Helvetica LT Std Cond Light"/>
            </a:endParaRPr>
          </a:p>
        </p:txBody>
      </p:sp>
      <p:sp>
        <p:nvSpPr>
          <p:cNvPr id="35" name="Rectangle 3"/>
          <p:cNvSpPr>
            <a:spLocks noChangeArrowheads="1"/>
          </p:cNvSpPr>
          <p:nvPr/>
        </p:nvSpPr>
        <p:spPr bwMode="auto">
          <a:xfrm>
            <a:off x="332186" y="1310478"/>
            <a:ext cx="4550858" cy="849851"/>
          </a:xfrm>
          <a:prstGeom prst="rect">
            <a:avLst/>
          </a:prstGeom>
          <a:noFill/>
          <a:ln w="12700">
            <a:noFill/>
            <a:miter lim="800000"/>
            <a:headEnd/>
            <a:tailEnd/>
          </a:ln>
          <a:effectLst/>
        </p:spPr>
        <p:txBody>
          <a:bodyPr lIns="50805" tIns="24957" rIns="50805" bIns="24957">
            <a:spAutoFit/>
          </a:bodyPr>
          <a:lstStyle/>
          <a:p>
            <a:pPr algn="ctr" eaLnBrk="0" hangingPunct="0">
              <a:spcBef>
                <a:spcPct val="50000"/>
              </a:spcBef>
            </a:pPr>
            <a:endParaRPr lang="en-US" sz="2078" b="1">
              <a:solidFill>
                <a:srgbClr val="000066"/>
              </a:solidFill>
              <a:latin typeface="Helvetica LT Std Cond Light"/>
            </a:endParaRPr>
          </a:p>
          <a:p>
            <a:pPr algn="ctr">
              <a:spcBef>
                <a:spcPct val="50000"/>
              </a:spcBef>
            </a:pPr>
            <a:endParaRPr lang="en-US" sz="2078" b="1">
              <a:solidFill>
                <a:srgbClr val="000066"/>
              </a:solidFill>
              <a:latin typeface="Helvetica LT Std Cond Light"/>
            </a:endParaRPr>
          </a:p>
        </p:txBody>
      </p:sp>
      <p:sp>
        <p:nvSpPr>
          <p:cNvPr id="36" name="Rectangle 4"/>
          <p:cNvSpPr>
            <a:spLocks noChangeArrowheads="1"/>
          </p:cNvSpPr>
          <p:nvPr/>
        </p:nvSpPr>
        <p:spPr bwMode="auto">
          <a:xfrm>
            <a:off x="359056" y="1543750"/>
            <a:ext cx="7325680" cy="1969260"/>
          </a:xfrm>
          <a:prstGeom prst="rect">
            <a:avLst/>
          </a:prstGeom>
          <a:noFill/>
          <a:ln w="12700">
            <a:noFill/>
            <a:miter lim="800000"/>
            <a:headEnd/>
            <a:tailEnd/>
          </a:ln>
          <a:effectLst/>
        </p:spPr>
        <p:txBody>
          <a:bodyPr wrap="square" lIns="50805" tIns="24957" rIns="50805" bIns="24957">
            <a:spAutoFit/>
          </a:bodyPr>
          <a:lstStyle/>
          <a:p>
            <a:pPr algn="l" eaLnBrk="0" hangingPunct="0">
              <a:lnSpc>
                <a:spcPct val="80000"/>
              </a:lnSpc>
              <a:spcBef>
                <a:spcPct val="50000"/>
              </a:spcBef>
              <a:buSzPct val="100000"/>
              <a:buFontTx/>
              <a:buChar char="•"/>
            </a:pPr>
            <a:r>
              <a:rPr lang="en-US" sz="2078" b="1" dirty="0">
                <a:latin typeface="Helvetica LT Std Cond Light"/>
              </a:rPr>
              <a:t>   Measure of Variation</a:t>
            </a:r>
          </a:p>
          <a:p>
            <a:pPr algn="l" eaLnBrk="0" hangingPunct="0">
              <a:lnSpc>
                <a:spcPct val="80000"/>
              </a:lnSpc>
              <a:spcBef>
                <a:spcPct val="50000"/>
              </a:spcBef>
              <a:buSzPct val="100000"/>
              <a:buFontTx/>
              <a:buChar char="•"/>
            </a:pPr>
            <a:r>
              <a:rPr lang="en-US" sz="2078" b="1" dirty="0">
                <a:latin typeface="Helvetica LT Std Cond Light"/>
              </a:rPr>
              <a:t>   Also Known as </a:t>
            </a:r>
            <a:r>
              <a:rPr lang="en-US" sz="2078" b="1" dirty="0" err="1">
                <a:latin typeface="Helvetica LT Std Cond Light"/>
              </a:rPr>
              <a:t>Midspread</a:t>
            </a:r>
            <a:r>
              <a:rPr lang="en-US" sz="2078" b="1" dirty="0">
                <a:latin typeface="Helvetica LT Std Cond Light"/>
              </a:rPr>
              <a:t>: Spread in the Middle 50%</a:t>
            </a:r>
          </a:p>
          <a:p>
            <a:pPr algn="l" eaLnBrk="0" hangingPunct="0">
              <a:lnSpc>
                <a:spcPct val="80000"/>
              </a:lnSpc>
              <a:spcBef>
                <a:spcPct val="50000"/>
              </a:spcBef>
              <a:buSzPct val="100000"/>
              <a:buFontTx/>
              <a:buChar char="•"/>
            </a:pPr>
            <a:r>
              <a:rPr lang="en-US" sz="2078" b="1" dirty="0">
                <a:latin typeface="Helvetica LT Std Cond Light"/>
              </a:rPr>
              <a:t>   Difference Between Third &amp; First Quartiles: </a:t>
            </a:r>
          </a:p>
          <a:p>
            <a:pPr eaLnBrk="0" hangingPunct="0">
              <a:lnSpc>
                <a:spcPct val="80000"/>
              </a:lnSpc>
              <a:spcBef>
                <a:spcPct val="50000"/>
              </a:spcBef>
              <a:buSzPct val="100000"/>
              <a:buFontTx/>
              <a:buChar char="•"/>
            </a:pPr>
            <a:r>
              <a:rPr lang="en-US" sz="2078" b="1" dirty="0">
                <a:latin typeface="Helvetica LT Std Cond Light"/>
              </a:rPr>
              <a:t> Not Affected by Extreme Values</a:t>
            </a:r>
          </a:p>
          <a:p>
            <a:pPr algn="l" eaLnBrk="0" hangingPunct="0">
              <a:lnSpc>
                <a:spcPct val="80000"/>
              </a:lnSpc>
              <a:spcBef>
                <a:spcPct val="50000"/>
              </a:spcBef>
              <a:buSzPct val="100000"/>
            </a:pPr>
            <a:r>
              <a:rPr lang="en-US" sz="2078" b="1" dirty="0">
                <a:latin typeface="Helvetica LT Std Cond Light"/>
              </a:rPr>
              <a:t>              Interquartile Range = Q</a:t>
            </a:r>
            <a:r>
              <a:rPr lang="en-US" sz="2078" b="1" baseline="-25000" dirty="0">
                <a:latin typeface="Helvetica LT Std Cond Light"/>
              </a:rPr>
              <a:t>3</a:t>
            </a:r>
            <a:r>
              <a:rPr lang="en-US" sz="2078" b="1" dirty="0">
                <a:latin typeface="Helvetica LT Std Cond Light"/>
              </a:rPr>
              <a:t> – Q</a:t>
            </a:r>
            <a:r>
              <a:rPr lang="en-US" sz="2078" b="1" baseline="-25000" dirty="0">
                <a:latin typeface="Helvetica LT Std Cond Light"/>
              </a:rPr>
              <a:t>1</a:t>
            </a:r>
            <a:r>
              <a:rPr lang="en-US" sz="2078" b="1" dirty="0">
                <a:latin typeface="Helvetica LT Std Cond Light"/>
              </a:rPr>
              <a:t>   </a:t>
            </a:r>
          </a:p>
        </p:txBody>
      </p:sp>
      <p:sp>
        <p:nvSpPr>
          <p:cNvPr id="37" name="Rectangle 7"/>
          <p:cNvSpPr>
            <a:spLocks noChangeArrowheads="1"/>
          </p:cNvSpPr>
          <p:nvPr/>
        </p:nvSpPr>
        <p:spPr bwMode="auto">
          <a:xfrm>
            <a:off x="395139" y="3562647"/>
            <a:ext cx="7979498"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Data in Ordered Array:  11   12   13   16   16   17    17   18   21</a:t>
            </a:r>
          </a:p>
        </p:txBody>
      </p:sp>
      <p:sp>
        <p:nvSpPr>
          <p:cNvPr id="38" name="Rectangle 9"/>
          <p:cNvSpPr>
            <a:spLocks noChangeArrowheads="1"/>
          </p:cNvSpPr>
          <p:nvPr/>
        </p:nvSpPr>
        <p:spPr bwMode="auto">
          <a:xfrm>
            <a:off x="562298" y="5202861"/>
            <a:ext cx="5692032"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Interquartile Range = Q</a:t>
            </a:r>
            <a:r>
              <a:rPr lang="en-US" sz="2078" b="1" baseline="-25000" dirty="0">
                <a:latin typeface="Helvetica LT Std Cond Light"/>
              </a:rPr>
              <a:t>3</a:t>
            </a:r>
            <a:r>
              <a:rPr lang="en-US" sz="2078" b="1" dirty="0">
                <a:latin typeface="Helvetica LT Std Cond Light"/>
              </a:rPr>
              <a:t> – Q</a:t>
            </a:r>
            <a:r>
              <a:rPr lang="en-US" sz="2078" b="1" baseline="-25000" dirty="0">
                <a:latin typeface="Helvetica LT Std Cond Light"/>
              </a:rPr>
              <a:t>1 </a:t>
            </a:r>
            <a:r>
              <a:rPr lang="en-US" sz="2078" b="1" dirty="0">
                <a:latin typeface="Helvetica LT Std Cond Light"/>
              </a:rPr>
              <a:t>= 17.5 - 12.5 = 5</a:t>
            </a:r>
          </a:p>
        </p:txBody>
      </p:sp>
      <p:sp>
        <p:nvSpPr>
          <p:cNvPr id="48" name="AutoShape 23"/>
          <p:cNvSpPr>
            <a:spLocks noChangeArrowheads="1"/>
          </p:cNvSpPr>
          <p:nvPr/>
        </p:nvSpPr>
        <p:spPr bwMode="auto">
          <a:xfrm rot="16200000">
            <a:off x="6790908" y="3864096"/>
            <a:ext cx="334468" cy="93598"/>
          </a:xfrm>
          <a:prstGeom prst="rightArrow">
            <a:avLst>
              <a:gd name="adj1" fmla="val 50000"/>
              <a:gd name="adj2" fmla="val 33568"/>
            </a:avLst>
          </a:prstGeom>
          <a:solidFill>
            <a:srgbClr val="0000FF"/>
          </a:solidFill>
          <a:ln w="12700">
            <a:solidFill>
              <a:srgbClr val="0000FF"/>
            </a:solidFill>
            <a:miter lim="800000"/>
            <a:headEnd/>
            <a:tailEnd/>
          </a:ln>
          <a:effectLst/>
        </p:spPr>
        <p:txBody>
          <a:bodyPr wrap="none" lIns="51339" tIns="25670" rIns="51339" bIns="25670" anchor="ctr"/>
          <a:lstStyle/>
          <a:p>
            <a:endParaRPr lang="en-US" sz="2078" b="1">
              <a:latin typeface="Helvetica LT Std Cond Light"/>
            </a:endParaRPr>
          </a:p>
        </p:txBody>
      </p:sp>
      <p:sp>
        <p:nvSpPr>
          <p:cNvPr id="49" name="Rectangle 48"/>
          <p:cNvSpPr>
            <a:spLocks noChangeArrowheads="1"/>
          </p:cNvSpPr>
          <p:nvPr/>
        </p:nvSpPr>
        <p:spPr bwMode="auto">
          <a:xfrm>
            <a:off x="3290074" y="4050867"/>
            <a:ext cx="176340" cy="370169"/>
          </a:xfrm>
          <a:prstGeom prst="rect">
            <a:avLst/>
          </a:prstGeom>
          <a:noFill/>
          <a:ln w="12700">
            <a:noFill/>
            <a:miter lim="800000"/>
            <a:headEnd/>
            <a:tailEnd/>
          </a:ln>
          <a:effectLst/>
        </p:spPr>
        <p:txBody>
          <a:bodyPr wrap="none" lIns="50805" tIns="24957" rIns="50805" bIns="24957">
            <a:spAutoFit/>
          </a:bodyPr>
          <a:lstStyle/>
          <a:p>
            <a:pPr eaLnBrk="0" hangingPunct="0"/>
            <a:r>
              <a:rPr lang="en-US" sz="2078" b="1">
                <a:latin typeface="Helvetica LT Std Cond Light"/>
              </a:rPr>
              <a:t> </a:t>
            </a:r>
          </a:p>
        </p:txBody>
      </p:sp>
      <p:sp>
        <p:nvSpPr>
          <p:cNvPr id="50" name="Rectangle 49"/>
          <p:cNvSpPr>
            <a:spLocks noChangeArrowheads="1"/>
          </p:cNvSpPr>
          <p:nvPr/>
        </p:nvSpPr>
        <p:spPr bwMode="auto">
          <a:xfrm>
            <a:off x="562299" y="4186821"/>
            <a:ext cx="2011217"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latin typeface="Helvetica LT Std Cond Light"/>
              </a:rPr>
              <a:t>Position of Q</a:t>
            </a:r>
            <a:r>
              <a:rPr lang="en-US" sz="2078" b="1" baseline="-25000" dirty="0">
                <a:latin typeface="Helvetica LT Std Cond Light"/>
              </a:rPr>
              <a:t>1  </a:t>
            </a:r>
          </a:p>
        </p:txBody>
      </p:sp>
      <p:sp>
        <p:nvSpPr>
          <p:cNvPr id="51" name="Rectangle 50"/>
          <p:cNvSpPr>
            <a:spLocks noChangeArrowheads="1"/>
          </p:cNvSpPr>
          <p:nvPr/>
        </p:nvSpPr>
        <p:spPr bwMode="auto">
          <a:xfrm>
            <a:off x="3616905" y="4182729"/>
            <a:ext cx="1300566"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 2.50,    </a:t>
            </a:r>
          </a:p>
        </p:txBody>
      </p:sp>
      <p:sp>
        <p:nvSpPr>
          <p:cNvPr id="52" name="Rectangle 51"/>
          <p:cNvSpPr>
            <a:spLocks noChangeArrowheads="1"/>
          </p:cNvSpPr>
          <p:nvPr/>
        </p:nvSpPr>
        <p:spPr bwMode="auto">
          <a:xfrm>
            <a:off x="5445042" y="4174295"/>
            <a:ext cx="469056"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solidFill>
                  <a:srgbClr val="FF0000"/>
                </a:solidFill>
                <a:latin typeface="Helvetica LT Std Cond Light"/>
              </a:rPr>
              <a:t>Q</a:t>
            </a:r>
            <a:r>
              <a:rPr lang="en-US" sz="2078" b="1" baseline="-25000" dirty="0">
                <a:solidFill>
                  <a:srgbClr val="FF0000"/>
                </a:solidFill>
                <a:latin typeface="Helvetica LT Std Cond Light"/>
              </a:rPr>
              <a:t>1</a:t>
            </a:r>
          </a:p>
        </p:txBody>
      </p:sp>
      <p:sp>
        <p:nvSpPr>
          <p:cNvPr id="53" name="Rectangle 52"/>
          <p:cNvSpPr>
            <a:spLocks noChangeArrowheads="1"/>
          </p:cNvSpPr>
          <p:nvPr/>
        </p:nvSpPr>
        <p:spPr bwMode="auto">
          <a:xfrm>
            <a:off x="5832410" y="4172975"/>
            <a:ext cx="850328"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solidFill>
                  <a:srgbClr val="FF0000"/>
                </a:solidFill>
                <a:latin typeface="Helvetica LT Std Cond Light"/>
              </a:rPr>
              <a:t>=12.5</a:t>
            </a:r>
          </a:p>
        </p:txBody>
      </p:sp>
      <p:sp>
        <p:nvSpPr>
          <p:cNvPr id="54" name="Rectangle 53"/>
          <p:cNvSpPr>
            <a:spLocks noChangeArrowheads="1"/>
          </p:cNvSpPr>
          <p:nvPr/>
        </p:nvSpPr>
        <p:spPr bwMode="auto">
          <a:xfrm>
            <a:off x="2439455" y="4177001"/>
            <a:ext cx="297453" cy="370169"/>
          </a:xfrm>
          <a:prstGeom prst="rect">
            <a:avLst/>
          </a:prstGeom>
          <a:noFill/>
          <a:ln w="12700">
            <a:noFill/>
            <a:miter lim="800000"/>
            <a:headEnd/>
            <a:tailEnd/>
          </a:ln>
          <a:effectLst/>
        </p:spPr>
        <p:txBody>
          <a:bodyPr lIns="50805" tIns="24957" rIns="50805" bIns="24957">
            <a:spAutoFit/>
          </a:bodyPr>
          <a:lstStyle/>
          <a:p>
            <a:pPr eaLnBrk="0" hangingPunct="0">
              <a:spcBef>
                <a:spcPct val="50000"/>
              </a:spcBef>
            </a:pPr>
            <a:r>
              <a:rPr lang="en-US" sz="2078" b="1" dirty="0">
                <a:latin typeface="Helvetica LT Std Cond Light"/>
              </a:rPr>
              <a:t>=</a:t>
            </a:r>
          </a:p>
        </p:txBody>
      </p:sp>
      <p:sp>
        <p:nvSpPr>
          <p:cNvPr id="55" name="Rectangle 54"/>
          <p:cNvSpPr>
            <a:spLocks noChangeArrowheads="1"/>
          </p:cNvSpPr>
          <p:nvPr/>
        </p:nvSpPr>
        <p:spPr bwMode="auto">
          <a:xfrm>
            <a:off x="2636575" y="3939302"/>
            <a:ext cx="1151537"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1•(9 + 1)</a:t>
            </a:r>
          </a:p>
        </p:txBody>
      </p:sp>
      <p:sp>
        <p:nvSpPr>
          <p:cNvPr id="56" name="Line 30"/>
          <p:cNvSpPr>
            <a:spLocks noChangeShapeType="1"/>
          </p:cNvSpPr>
          <p:nvPr/>
        </p:nvSpPr>
        <p:spPr bwMode="auto">
          <a:xfrm>
            <a:off x="2689278" y="4341089"/>
            <a:ext cx="916236" cy="0"/>
          </a:xfrm>
          <a:prstGeom prst="line">
            <a:avLst/>
          </a:prstGeom>
          <a:noFill/>
          <a:ln w="38100">
            <a:solidFill>
              <a:schemeClr val="tx1"/>
            </a:solidFill>
            <a:round/>
            <a:headEnd/>
            <a:tailEnd/>
          </a:ln>
          <a:effectLst/>
        </p:spPr>
        <p:txBody>
          <a:bodyPr lIns="51339" tIns="25670" rIns="51339" bIns="25670"/>
          <a:lstStyle/>
          <a:p>
            <a:endParaRPr lang="en-US" sz="2078" b="1">
              <a:latin typeface="Helvetica LT Std Cond Light"/>
            </a:endParaRPr>
          </a:p>
        </p:txBody>
      </p:sp>
      <p:sp>
        <p:nvSpPr>
          <p:cNvPr id="57" name="Rectangle 56"/>
          <p:cNvSpPr>
            <a:spLocks noChangeArrowheads="1"/>
          </p:cNvSpPr>
          <p:nvPr/>
        </p:nvSpPr>
        <p:spPr bwMode="auto">
          <a:xfrm>
            <a:off x="3021009" y="4317444"/>
            <a:ext cx="297453"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4</a:t>
            </a:r>
          </a:p>
        </p:txBody>
      </p:sp>
      <p:sp>
        <p:nvSpPr>
          <p:cNvPr id="58" name="Rectangle 57"/>
          <p:cNvSpPr>
            <a:spLocks noChangeArrowheads="1"/>
          </p:cNvSpPr>
          <p:nvPr/>
        </p:nvSpPr>
        <p:spPr bwMode="auto">
          <a:xfrm>
            <a:off x="3304215" y="4683104"/>
            <a:ext cx="176340" cy="370169"/>
          </a:xfrm>
          <a:prstGeom prst="rect">
            <a:avLst/>
          </a:prstGeom>
          <a:noFill/>
          <a:ln w="12700">
            <a:noFill/>
            <a:miter lim="800000"/>
            <a:headEnd/>
            <a:tailEnd/>
          </a:ln>
          <a:effectLst/>
        </p:spPr>
        <p:txBody>
          <a:bodyPr wrap="none" lIns="50805" tIns="24957" rIns="50805" bIns="24957">
            <a:spAutoFit/>
          </a:bodyPr>
          <a:lstStyle/>
          <a:p>
            <a:pPr eaLnBrk="0" hangingPunct="0"/>
            <a:r>
              <a:rPr lang="en-US" sz="2078" b="1">
                <a:latin typeface="Helvetica LT Std Cond Light"/>
              </a:rPr>
              <a:t> </a:t>
            </a:r>
          </a:p>
        </p:txBody>
      </p:sp>
      <p:sp>
        <p:nvSpPr>
          <p:cNvPr id="59" name="Rectangle 58"/>
          <p:cNvSpPr>
            <a:spLocks noChangeArrowheads="1"/>
          </p:cNvSpPr>
          <p:nvPr/>
        </p:nvSpPr>
        <p:spPr bwMode="auto">
          <a:xfrm>
            <a:off x="576439" y="4819059"/>
            <a:ext cx="2011217"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latin typeface="Helvetica LT Std Cond Light"/>
              </a:rPr>
              <a:t>Position of Q</a:t>
            </a:r>
            <a:r>
              <a:rPr lang="en-US" sz="2078" b="1" baseline="-25000" dirty="0">
                <a:latin typeface="Helvetica LT Std Cond Light"/>
              </a:rPr>
              <a:t>3  </a:t>
            </a:r>
          </a:p>
        </p:txBody>
      </p:sp>
      <p:sp>
        <p:nvSpPr>
          <p:cNvPr id="60" name="Rectangle 59"/>
          <p:cNvSpPr>
            <a:spLocks noChangeArrowheads="1"/>
          </p:cNvSpPr>
          <p:nvPr/>
        </p:nvSpPr>
        <p:spPr bwMode="auto">
          <a:xfrm>
            <a:off x="3631045" y="4814966"/>
            <a:ext cx="1300566"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 7.50,    </a:t>
            </a:r>
          </a:p>
        </p:txBody>
      </p:sp>
      <p:sp>
        <p:nvSpPr>
          <p:cNvPr id="61" name="Rectangle 60"/>
          <p:cNvSpPr>
            <a:spLocks noChangeArrowheads="1"/>
          </p:cNvSpPr>
          <p:nvPr/>
        </p:nvSpPr>
        <p:spPr bwMode="auto">
          <a:xfrm>
            <a:off x="5459183" y="4806532"/>
            <a:ext cx="469056"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solidFill>
                  <a:srgbClr val="0000FF"/>
                </a:solidFill>
                <a:latin typeface="Helvetica LT Std Cond Light"/>
              </a:rPr>
              <a:t>Q</a:t>
            </a:r>
            <a:r>
              <a:rPr lang="en-US" sz="2078" b="1" baseline="-25000" dirty="0">
                <a:solidFill>
                  <a:srgbClr val="0000FF"/>
                </a:solidFill>
                <a:latin typeface="Helvetica LT Std Cond Light"/>
              </a:rPr>
              <a:t>3</a:t>
            </a:r>
          </a:p>
        </p:txBody>
      </p:sp>
      <p:sp>
        <p:nvSpPr>
          <p:cNvPr id="62" name="Rectangle 61"/>
          <p:cNvSpPr>
            <a:spLocks noChangeArrowheads="1"/>
          </p:cNvSpPr>
          <p:nvPr/>
        </p:nvSpPr>
        <p:spPr bwMode="auto">
          <a:xfrm>
            <a:off x="5846551" y="4805213"/>
            <a:ext cx="850328"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solidFill>
                  <a:srgbClr val="0000FF"/>
                </a:solidFill>
                <a:latin typeface="Helvetica LT Std Cond Light"/>
              </a:rPr>
              <a:t>=17.5</a:t>
            </a:r>
          </a:p>
        </p:txBody>
      </p:sp>
      <p:sp>
        <p:nvSpPr>
          <p:cNvPr id="63" name="Rectangle 62"/>
          <p:cNvSpPr>
            <a:spLocks noChangeArrowheads="1"/>
          </p:cNvSpPr>
          <p:nvPr/>
        </p:nvSpPr>
        <p:spPr bwMode="auto">
          <a:xfrm>
            <a:off x="2453595" y="4809238"/>
            <a:ext cx="297453" cy="370169"/>
          </a:xfrm>
          <a:prstGeom prst="rect">
            <a:avLst/>
          </a:prstGeom>
          <a:noFill/>
          <a:ln w="12700">
            <a:noFill/>
            <a:miter lim="800000"/>
            <a:headEnd/>
            <a:tailEnd/>
          </a:ln>
          <a:effectLst/>
        </p:spPr>
        <p:txBody>
          <a:bodyPr lIns="50805" tIns="24957" rIns="50805" bIns="24957">
            <a:spAutoFit/>
          </a:bodyPr>
          <a:lstStyle/>
          <a:p>
            <a:pPr eaLnBrk="0" hangingPunct="0">
              <a:spcBef>
                <a:spcPct val="50000"/>
              </a:spcBef>
            </a:pPr>
            <a:r>
              <a:rPr lang="en-US" sz="2078" b="1" dirty="0">
                <a:latin typeface="Helvetica LT Std Cond Light"/>
              </a:rPr>
              <a:t>=</a:t>
            </a:r>
          </a:p>
        </p:txBody>
      </p:sp>
      <p:sp>
        <p:nvSpPr>
          <p:cNvPr id="64" name="Rectangle 63"/>
          <p:cNvSpPr>
            <a:spLocks noChangeArrowheads="1"/>
          </p:cNvSpPr>
          <p:nvPr/>
        </p:nvSpPr>
        <p:spPr bwMode="auto">
          <a:xfrm>
            <a:off x="2650715" y="4595778"/>
            <a:ext cx="1151537"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3•(9 + 1)</a:t>
            </a:r>
          </a:p>
        </p:txBody>
      </p:sp>
      <p:sp>
        <p:nvSpPr>
          <p:cNvPr id="65" name="Line 30"/>
          <p:cNvSpPr>
            <a:spLocks noChangeShapeType="1"/>
          </p:cNvSpPr>
          <p:nvPr/>
        </p:nvSpPr>
        <p:spPr bwMode="auto">
          <a:xfrm>
            <a:off x="2703418" y="4973326"/>
            <a:ext cx="916236" cy="0"/>
          </a:xfrm>
          <a:prstGeom prst="line">
            <a:avLst/>
          </a:prstGeom>
          <a:noFill/>
          <a:ln w="38100">
            <a:solidFill>
              <a:schemeClr val="tx1"/>
            </a:solidFill>
            <a:round/>
            <a:headEnd/>
            <a:tailEnd/>
          </a:ln>
          <a:effectLst/>
        </p:spPr>
        <p:txBody>
          <a:bodyPr lIns="51339" tIns="25670" rIns="51339" bIns="25670"/>
          <a:lstStyle/>
          <a:p>
            <a:endParaRPr lang="en-US" sz="2078" b="1">
              <a:latin typeface="Helvetica LT Std Cond Light"/>
            </a:endParaRPr>
          </a:p>
        </p:txBody>
      </p:sp>
      <p:sp>
        <p:nvSpPr>
          <p:cNvPr id="66" name="Rectangle 65"/>
          <p:cNvSpPr>
            <a:spLocks noChangeArrowheads="1"/>
          </p:cNvSpPr>
          <p:nvPr/>
        </p:nvSpPr>
        <p:spPr bwMode="auto">
          <a:xfrm>
            <a:off x="3035149" y="4949681"/>
            <a:ext cx="297453"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4</a:t>
            </a:r>
          </a:p>
        </p:txBody>
      </p:sp>
      <p:sp>
        <p:nvSpPr>
          <p:cNvPr id="67" name="AutoShape 23"/>
          <p:cNvSpPr>
            <a:spLocks noChangeArrowheads="1"/>
          </p:cNvSpPr>
          <p:nvPr/>
        </p:nvSpPr>
        <p:spPr bwMode="auto">
          <a:xfrm rot="16200000">
            <a:off x="4175097" y="3926714"/>
            <a:ext cx="334468" cy="93598"/>
          </a:xfrm>
          <a:prstGeom prst="rightArrow">
            <a:avLst>
              <a:gd name="adj1" fmla="val 50000"/>
              <a:gd name="adj2" fmla="val 33568"/>
            </a:avLst>
          </a:prstGeom>
          <a:solidFill>
            <a:srgbClr val="C00000"/>
          </a:solidFill>
          <a:ln w="12700">
            <a:solidFill>
              <a:srgbClr val="C00000"/>
            </a:solidFill>
            <a:miter lim="800000"/>
            <a:headEnd/>
            <a:tailEnd/>
          </a:ln>
          <a:effectLst/>
        </p:spPr>
        <p:txBody>
          <a:bodyPr wrap="none" lIns="51339" tIns="25670" rIns="51339" bIns="25670" anchor="ctr"/>
          <a:lstStyle/>
          <a:p>
            <a:endParaRPr lang="en-US" sz="2078" b="1">
              <a:latin typeface="Helvetica LT Std Cond Light"/>
            </a:endParaRPr>
          </a:p>
        </p:txBody>
      </p:sp>
    </p:spTree>
    <p:extLst>
      <p:ext uri="{BB962C8B-B14F-4D97-AF65-F5344CB8AC3E}">
        <p14:creationId xmlns:p14="http://schemas.microsoft.com/office/powerpoint/2010/main" val="41373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p:cTn id="14" dur="500" fill="hold"/>
                                        <p:tgtEl>
                                          <p:spTgt spid="37"/>
                                        </p:tgtEl>
                                        <p:attrNameLst>
                                          <p:attrName>ppt_w</p:attrName>
                                        </p:attrNameLst>
                                      </p:cBhvr>
                                      <p:tavLst>
                                        <p:tav tm="0">
                                          <p:val>
                                            <p:fltVal val="0"/>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500" fill="hold"/>
                                        <p:tgtEl>
                                          <p:spTgt spid="38"/>
                                        </p:tgtEl>
                                        <p:attrNameLst>
                                          <p:attrName>ppt_w</p:attrName>
                                        </p:attrNameLst>
                                      </p:cBhvr>
                                      <p:tavLst>
                                        <p:tav tm="0">
                                          <p:val>
                                            <p:fltVal val="0"/>
                                          </p:val>
                                        </p:tav>
                                        <p:tav tm="100000">
                                          <p:val>
                                            <p:strVal val="#ppt_w"/>
                                          </p:val>
                                        </p:tav>
                                      </p:tavLst>
                                    </p:anim>
                                    <p:anim calcmode="lin" valueType="num">
                                      <p:cBhvr>
                                        <p:cTn id="22" dur="500" fill="hold"/>
                                        <p:tgtEl>
                                          <p:spTgt spid="38"/>
                                        </p:tgtEl>
                                        <p:attrNameLst>
                                          <p:attrName>ppt_h</p:attrName>
                                        </p:attrNameLst>
                                      </p:cBhvr>
                                      <p:tavLst>
                                        <p:tav tm="0">
                                          <p:val>
                                            <p:fltVal val="0"/>
                                          </p:val>
                                        </p:tav>
                                        <p:tav tm="100000">
                                          <p:val>
                                            <p:strVal val="#ppt_h"/>
                                          </p:val>
                                        </p:tav>
                                      </p:tavLst>
                                    </p:anim>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ppt_x"/>
                                          </p:val>
                                        </p:tav>
                                        <p:tav tm="100000">
                                          <p:val>
                                            <p:strVal val="#ppt_x"/>
                                          </p:val>
                                        </p:tav>
                                      </p:tavLst>
                                    </p:anim>
                                    <p:anim calcmode="lin" valueType="num">
                                      <p:cBhvr additive="base">
                                        <p:cTn id="29"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ppt_x"/>
                                          </p:val>
                                        </p:tav>
                                        <p:tav tm="100000">
                                          <p:val>
                                            <p:strVal val="#ppt_x"/>
                                          </p:val>
                                        </p:tav>
                                      </p:tavLst>
                                    </p:anim>
                                    <p:anim calcmode="lin" valueType="num">
                                      <p:cBhvr additive="base">
                                        <p:cTn id="35" dur="500" fill="hold"/>
                                        <p:tgtEl>
                                          <p:spTgt spid="4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500" fill="hold"/>
                                        <p:tgtEl>
                                          <p:spTgt spid="50"/>
                                        </p:tgtEl>
                                        <p:attrNameLst>
                                          <p:attrName>ppt_x</p:attrName>
                                        </p:attrNameLst>
                                      </p:cBhvr>
                                      <p:tavLst>
                                        <p:tav tm="0">
                                          <p:val>
                                            <p:strVal val="#ppt_x"/>
                                          </p:val>
                                        </p:tav>
                                        <p:tav tm="100000">
                                          <p:val>
                                            <p:strVal val="#ppt_x"/>
                                          </p:val>
                                        </p:tav>
                                      </p:tavLst>
                                    </p:anim>
                                    <p:anim calcmode="lin" valueType="num">
                                      <p:cBhvr additive="base">
                                        <p:cTn id="39" dur="500" fill="hold"/>
                                        <p:tgtEl>
                                          <p:spTgt spid="5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ppt_x"/>
                                          </p:val>
                                        </p:tav>
                                        <p:tav tm="100000">
                                          <p:val>
                                            <p:strVal val="#ppt_x"/>
                                          </p:val>
                                        </p:tav>
                                      </p:tavLst>
                                    </p:anim>
                                    <p:anim calcmode="lin" valueType="num">
                                      <p:cBhvr additive="base">
                                        <p:cTn id="43" dur="500" fill="hold"/>
                                        <p:tgtEl>
                                          <p:spTgt spid="5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ppt_x"/>
                                          </p:val>
                                        </p:tav>
                                        <p:tav tm="100000">
                                          <p:val>
                                            <p:strVal val="#ppt_x"/>
                                          </p:val>
                                        </p:tav>
                                      </p:tavLst>
                                    </p:anim>
                                    <p:anim calcmode="lin" valueType="num">
                                      <p:cBhvr additive="base">
                                        <p:cTn id="47" dur="500" fill="hold"/>
                                        <p:tgtEl>
                                          <p:spTgt spid="5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 calcmode="lin" valueType="num">
                                      <p:cBhvr additive="base">
                                        <p:cTn id="50" dur="500" fill="hold"/>
                                        <p:tgtEl>
                                          <p:spTgt spid="53"/>
                                        </p:tgtEl>
                                        <p:attrNameLst>
                                          <p:attrName>ppt_x</p:attrName>
                                        </p:attrNameLst>
                                      </p:cBhvr>
                                      <p:tavLst>
                                        <p:tav tm="0">
                                          <p:val>
                                            <p:strVal val="#ppt_x"/>
                                          </p:val>
                                        </p:tav>
                                        <p:tav tm="100000">
                                          <p:val>
                                            <p:strVal val="#ppt_x"/>
                                          </p:val>
                                        </p:tav>
                                      </p:tavLst>
                                    </p:anim>
                                    <p:anim calcmode="lin" valueType="num">
                                      <p:cBhvr additive="base">
                                        <p:cTn id="51" dur="500" fill="hold"/>
                                        <p:tgtEl>
                                          <p:spTgt spid="5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fill="hold"/>
                                        <p:tgtEl>
                                          <p:spTgt spid="54"/>
                                        </p:tgtEl>
                                        <p:attrNameLst>
                                          <p:attrName>ppt_x</p:attrName>
                                        </p:attrNameLst>
                                      </p:cBhvr>
                                      <p:tavLst>
                                        <p:tav tm="0">
                                          <p:val>
                                            <p:strVal val="#ppt_x"/>
                                          </p:val>
                                        </p:tav>
                                        <p:tav tm="100000">
                                          <p:val>
                                            <p:strVal val="#ppt_x"/>
                                          </p:val>
                                        </p:tav>
                                      </p:tavLst>
                                    </p:anim>
                                    <p:anim calcmode="lin" valueType="num">
                                      <p:cBhvr additive="base">
                                        <p:cTn id="55" dur="500" fill="hold"/>
                                        <p:tgtEl>
                                          <p:spTgt spid="5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 calcmode="lin" valueType="num">
                                      <p:cBhvr additive="base">
                                        <p:cTn id="58" dur="500" fill="hold"/>
                                        <p:tgtEl>
                                          <p:spTgt spid="55"/>
                                        </p:tgtEl>
                                        <p:attrNameLst>
                                          <p:attrName>ppt_x</p:attrName>
                                        </p:attrNameLst>
                                      </p:cBhvr>
                                      <p:tavLst>
                                        <p:tav tm="0">
                                          <p:val>
                                            <p:strVal val="#ppt_x"/>
                                          </p:val>
                                        </p:tav>
                                        <p:tav tm="100000">
                                          <p:val>
                                            <p:strVal val="#ppt_x"/>
                                          </p:val>
                                        </p:tav>
                                      </p:tavLst>
                                    </p:anim>
                                    <p:anim calcmode="lin" valueType="num">
                                      <p:cBhvr additive="base">
                                        <p:cTn id="59" dur="500" fill="hold"/>
                                        <p:tgtEl>
                                          <p:spTgt spid="5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ppt_x"/>
                                          </p:val>
                                        </p:tav>
                                        <p:tav tm="100000">
                                          <p:val>
                                            <p:strVal val="#ppt_x"/>
                                          </p:val>
                                        </p:tav>
                                      </p:tavLst>
                                    </p:anim>
                                    <p:anim calcmode="lin" valueType="num">
                                      <p:cBhvr additive="base">
                                        <p:cTn id="63" dur="500" fill="hold"/>
                                        <p:tgtEl>
                                          <p:spTgt spid="5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ppt_x"/>
                                          </p:val>
                                        </p:tav>
                                        <p:tav tm="100000">
                                          <p:val>
                                            <p:strVal val="#ppt_x"/>
                                          </p:val>
                                        </p:tav>
                                      </p:tavLst>
                                    </p:anim>
                                    <p:anim calcmode="lin" valueType="num">
                                      <p:cBhvr additive="base">
                                        <p:cTn id="6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 calcmode="lin" valueType="num">
                                      <p:cBhvr additive="base">
                                        <p:cTn id="72" dur="500" fill="hold"/>
                                        <p:tgtEl>
                                          <p:spTgt spid="58"/>
                                        </p:tgtEl>
                                        <p:attrNameLst>
                                          <p:attrName>ppt_x</p:attrName>
                                        </p:attrNameLst>
                                      </p:cBhvr>
                                      <p:tavLst>
                                        <p:tav tm="0">
                                          <p:val>
                                            <p:strVal val="#ppt_x"/>
                                          </p:val>
                                        </p:tav>
                                        <p:tav tm="100000">
                                          <p:val>
                                            <p:strVal val="#ppt_x"/>
                                          </p:val>
                                        </p:tav>
                                      </p:tavLst>
                                    </p:anim>
                                    <p:anim calcmode="lin" valueType="num">
                                      <p:cBhvr additive="base">
                                        <p:cTn id="73" dur="500" fill="hold"/>
                                        <p:tgtEl>
                                          <p:spTgt spid="5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anim calcmode="lin" valueType="num">
                                      <p:cBhvr additive="base">
                                        <p:cTn id="76" dur="500" fill="hold"/>
                                        <p:tgtEl>
                                          <p:spTgt spid="59"/>
                                        </p:tgtEl>
                                        <p:attrNameLst>
                                          <p:attrName>ppt_x</p:attrName>
                                        </p:attrNameLst>
                                      </p:cBhvr>
                                      <p:tavLst>
                                        <p:tav tm="0">
                                          <p:val>
                                            <p:strVal val="#ppt_x"/>
                                          </p:val>
                                        </p:tav>
                                        <p:tav tm="100000">
                                          <p:val>
                                            <p:strVal val="#ppt_x"/>
                                          </p:val>
                                        </p:tav>
                                      </p:tavLst>
                                    </p:anim>
                                    <p:anim calcmode="lin" valueType="num">
                                      <p:cBhvr additive="base">
                                        <p:cTn id="77" dur="500" fill="hold"/>
                                        <p:tgtEl>
                                          <p:spTgt spid="5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 calcmode="lin" valueType="num">
                                      <p:cBhvr additive="base">
                                        <p:cTn id="80" dur="500" fill="hold"/>
                                        <p:tgtEl>
                                          <p:spTgt spid="60"/>
                                        </p:tgtEl>
                                        <p:attrNameLst>
                                          <p:attrName>ppt_x</p:attrName>
                                        </p:attrNameLst>
                                      </p:cBhvr>
                                      <p:tavLst>
                                        <p:tav tm="0">
                                          <p:val>
                                            <p:strVal val="#ppt_x"/>
                                          </p:val>
                                        </p:tav>
                                        <p:tav tm="100000">
                                          <p:val>
                                            <p:strVal val="#ppt_x"/>
                                          </p:val>
                                        </p:tav>
                                      </p:tavLst>
                                    </p:anim>
                                    <p:anim calcmode="lin" valueType="num">
                                      <p:cBhvr additive="base">
                                        <p:cTn id="81" dur="500" fill="hold"/>
                                        <p:tgtEl>
                                          <p:spTgt spid="60"/>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 calcmode="lin" valueType="num">
                                      <p:cBhvr additive="base">
                                        <p:cTn id="84" dur="500" fill="hold"/>
                                        <p:tgtEl>
                                          <p:spTgt spid="61"/>
                                        </p:tgtEl>
                                        <p:attrNameLst>
                                          <p:attrName>ppt_x</p:attrName>
                                        </p:attrNameLst>
                                      </p:cBhvr>
                                      <p:tavLst>
                                        <p:tav tm="0">
                                          <p:val>
                                            <p:strVal val="#ppt_x"/>
                                          </p:val>
                                        </p:tav>
                                        <p:tav tm="100000">
                                          <p:val>
                                            <p:strVal val="#ppt_x"/>
                                          </p:val>
                                        </p:tav>
                                      </p:tavLst>
                                    </p:anim>
                                    <p:anim calcmode="lin" valueType="num">
                                      <p:cBhvr additive="base">
                                        <p:cTn id="85" dur="500" fill="hold"/>
                                        <p:tgtEl>
                                          <p:spTgt spid="6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additive="base">
                                        <p:cTn id="88" dur="500" fill="hold"/>
                                        <p:tgtEl>
                                          <p:spTgt spid="62"/>
                                        </p:tgtEl>
                                        <p:attrNameLst>
                                          <p:attrName>ppt_x</p:attrName>
                                        </p:attrNameLst>
                                      </p:cBhvr>
                                      <p:tavLst>
                                        <p:tav tm="0">
                                          <p:val>
                                            <p:strVal val="#ppt_x"/>
                                          </p:val>
                                        </p:tav>
                                        <p:tav tm="100000">
                                          <p:val>
                                            <p:strVal val="#ppt_x"/>
                                          </p:val>
                                        </p:tav>
                                      </p:tavLst>
                                    </p:anim>
                                    <p:anim calcmode="lin" valueType="num">
                                      <p:cBhvr additive="base">
                                        <p:cTn id="89" dur="500" fill="hold"/>
                                        <p:tgtEl>
                                          <p:spTgt spid="62"/>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 calcmode="lin" valueType="num">
                                      <p:cBhvr additive="base">
                                        <p:cTn id="96" dur="500" fill="hold"/>
                                        <p:tgtEl>
                                          <p:spTgt spid="64"/>
                                        </p:tgtEl>
                                        <p:attrNameLst>
                                          <p:attrName>ppt_x</p:attrName>
                                        </p:attrNameLst>
                                      </p:cBhvr>
                                      <p:tavLst>
                                        <p:tav tm="0">
                                          <p:val>
                                            <p:strVal val="#ppt_x"/>
                                          </p:val>
                                        </p:tav>
                                        <p:tav tm="100000">
                                          <p:val>
                                            <p:strVal val="#ppt_x"/>
                                          </p:val>
                                        </p:tav>
                                      </p:tavLst>
                                    </p:anim>
                                    <p:anim calcmode="lin" valueType="num">
                                      <p:cBhvr additive="base">
                                        <p:cTn id="97" dur="500" fill="hold"/>
                                        <p:tgtEl>
                                          <p:spTgt spid="64"/>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 calcmode="lin" valueType="num">
                                      <p:cBhvr additive="base">
                                        <p:cTn id="100" dur="500" fill="hold"/>
                                        <p:tgtEl>
                                          <p:spTgt spid="65"/>
                                        </p:tgtEl>
                                        <p:attrNameLst>
                                          <p:attrName>ppt_x</p:attrName>
                                        </p:attrNameLst>
                                      </p:cBhvr>
                                      <p:tavLst>
                                        <p:tav tm="0">
                                          <p:val>
                                            <p:strVal val="#ppt_x"/>
                                          </p:val>
                                        </p:tav>
                                        <p:tav tm="100000">
                                          <p:val>
                                            <p:strVal val="#ppt_x"/>
                                          </p:val>
                                        </p:tav>
                                      </p:tavLst>
                                    </p:anim>
                                    <p:anim calcmode="lin" valueType="num">
                                      <p:cBhvr additive="base">
                                        <p:cTn id="101" dur="500" fill="hold"/>
                                        <p:tgtEl>
                                          <p:spTgt spid="65"/>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66"/>
                                        </p:tgtEl>
                                        <p:attrNameLst>
                                          <p:attrName>style.visibility</p:attrName>
                                        </p:attrNameLst>
                                      </p:cBhvr>
                                      <p:to>
                                        <p:strVal val="visible"/>
                                      </p:to>
                                    </p:set>
                                    <p:anim calcmode="lin" valueType="num">
                                      <p:cBhvr additive="base">
                                        <p:cTn id="104" dur="500" fill="hold"/>
                                        <p:tgtEl>
                                          <p:spTgt spid="66"/>
                                        </p:tgtEl>
                                        <p:attrNameLst>
                                          <p:attrName>ppt_x</p:attrName>
                                        </p:attrNameLst>
                                      </p:cBhvr>
                                      <p:tavLst>
                                        <p:tav tm="0">
                                          <p:val>
                                            <p:strVal val="#ppt_x"/>
                                          </p:val>
                                        </p:tav>
                                        <p:tav tm="100000">
                                          <p:val>
                                            <p:strVal val="#ppt_x"/>
                                          </p:val>
                                        </p:tav>
                                      </p:tavLst>
                                    </p:anim>
                                    <p:anim calcmode="lin" valueType="num">
                                      <p:cBhvr additive="base">
                                        <p:cTn id="10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67"/>
                                        </p:tgtEl>
                                        <p:attrNameLst>
                                          <p:attrName>style.visibility</p:attrName>
                                        </p:attrNameLst>
                                      </p:cBhvr>
                                      <p:to>
                                        <p:strVal val="visible"/>
                                      </p:to>
                                    </p:set>
                                    <p:anim calcmode="lin" valueType="num">
                                      <p:cBhvr additive="base">
                                        <p:cTn id="110" dur="500" fill="hold"/>
                                        <p:tgtEl>
                                          <p:spTgt spid="67"/>
                                        </p:tgtEl>
                                        <p:attrNameLst>
                                          <p:attrName>ppt_x</p:attrName>
                                        </p:attrNameLst>
                                      </p:cBhvr>
                                      <p:tavLst>
                                        <p:tav tm="0">
                                          <p:val>
                                            <p:strVal val="#ppt_x"/>
                                          </p:val>
                                        </p:tav>
                                        <p:tav tm="100000">
                                          <p:val>
                                            <p:strVal val="#ppt_x"/>
                                          </p:val>
                                        </p:tav>
                                      </p:tavLst>
                                    </p:anim>
                                    <p:anim calcmode="lin" valueType="num">
                                      <p:cBhvr additive="base">
                                        <p:cTn id="111"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8" grpId="0" animBg="1"/>
      <p:bldP spid="49" grpId="0"/>
      <p:bldP spid="50" grpId="0"/>
      <p:bldP spid="51" grpId="0"/>
      <p:bldP spid="52" grpId="0"/>
      <p:bldP spid="53" grpId="0"/>
      <p:bldP spid="54" grpId="0"/>
      <p:bldP spid="55" grpId="0"/>
      <p:bldP spid="56" grpId="0" animBg="1"/>
      <p:bldP spid="57" grpId="0"/>
      <p:bldP spid="58" grpId="0"/>
      <p:bldP spid="59" grpId="0"/>
      <p:bldP spid="60" grpId="0"/>
      <p:bldP spid="61" grpId="0"/>
      <p:bldP spid="62" grpId="0"/>
      <p:bldP spid="63" grpId="0"/>
      <p:bldP spid="64" grpId="0"/>
      <p:bldP spid="65" grpId="0" animBg="1"/>
      <p:bldP spid="66" grpId="0"/>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800600"/>
            <a:ext cx="8458200" cy="1219200"/>
          </a:xfrm>
        </p:spPr>
        <p:txBody>
          <a:bodyPr/>
          <a:lstStyle/>
          <a:p>
            <a:pPr algn="ctr">
              <a:defRPr/>
            </a:pPr>
            <a:r>
              <a:rPr lang="en-US" sz="3600" dirty="0"/>
              <a:t>  Session 2: Probability </a:t>
            </a:r>
            <a:endParaRPr lang="en-US" sz="3000" dirty="0"/>
          </a:p>
        </p:txBody>
      </p:sp>
    </p:spTree>
    <p:extLst>
      <p:ext uri="{BB962C8B-B14F-4D97-AF65-F5344CB8AC3E}">
        <p14:creationId xmlns:p14="http://schemas.microsoft.com/office/powerpoint/2010/main" val="60659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3331951" y="3815041"/>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3" name="Rectangle 8"/>
          <p:cNvSpPr>
            <a:spLocks noChangeArrowheads="1"/>
          </p:cNvSpPr>
          <p:nvPr/>
        </p:nvSpPr>
        <p:spPr bwMode="auto">
          <a:xfrm>
            <a:off x="2561600" y="3815041"/>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4" name="Rectangle 9"/>
          <p:cNvSpPr>
            <a:spLocks noChangeArrowheads="1"/>
          </p:cNvSpPr>
          <p:nvPr/>
        </p:nvSpPr>
        <p:spPr bwMode="auto">
          <a:xfrm>
            <a:off x="1973818" y="3815041"/>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5" name="Rectangle 10"/>
          <p:cNvSpPr>
            <a:spLocks noChangeArrowheads="1"/>
          </p:cNvSpPr>
          <p:nvPr/>
        </p:nvSpPr>
        <p:spPr bwMode="auto">
          <a:xfrm>
            <a:off x="2908926" y="41953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6" name="Rectangle 11"/>
          <p:cNvSpPr>
            <a:spLocks noChangeArrowheads="1"/>
          </p:cNvSpPr>
          <p:nvPr/>
        </p:nvSpPr>
        <p:spPr bwMode="auto">
          <a:xfrm>
            <a:off x="3277625" y="39489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7" name="Rectangle 12"/>
          <p:cNvSpPr>
            <a:spLocks noChangeArrowheads="1"/>
          </p:cNvSpPr>
          <p:nvPr/>
        </p:nvSpPr>
        <p:spPr bwMode="auto">
          <a:xfrm>
            <a:off x="2449387" y="39489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8" name="Rectangle 13"/>
          <p:cNvSpPr>
            <a:spLocks noChangeArrowheads="1"/>
          </p:cNvSpPr>
          <p:nvPr/>
        </p:nvSpPr>
        <p:spPr bwMode="auto">
          <a:xfrm rot="16200000">
            <a:off x="1752922" y="3269124"/>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9" name="Rectangle 14"/>
          <p:cNvSpPr>
            <a:spLocks noChangeArrowheads="1"/>
          </p:cNvSpPr>
          <p:nvPr/>
        </p:nvSpPr>
        <p:spPr bwMode="auto">
          <a:xfrm>
            <a:off x="1915040" y="2368780"/>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0" name="Rectangle 15"/>
          <p:cNvSpPr>
            <a:spLocks noChangeArrowheads="1"/>
          </p:cNvSpPr>
          <p:nvPr/>
        </p:nvSpPr>
        <p:spPr bwMode="auto">
          <a:xfrm>
            <a:off x="1915040" y="2566972"/>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1" name="Rectangle 16"/>
          <p:cNvSpPr>
            <a:spLocks noChangeArrowheads="1"/>
          </p:cNvSpPr>
          <p:nvPr/>
        </p:nvSpPr>
        <p:spPr bwMode="auto">
          <a:xfrm>
            <a:off x="1963131" y="2765163"/>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2" name="Rectangle 17"/>
          <p:cNvSpPr>
            <a:spLocks noChangeArrowheads="1"/>
          </p:cNvSpPr>
          <p:nvPr/>
        </p:nvSpPr>
        <p:spPr bwMode="auto">
          <a:xfrm>
            <a:off x="1963131" y="2957998"/>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3" name="Rectangle 18"/>
          <p:cNvSpPr>
            <a:spLocks noChangeArrowheads="1"/>
          </p:cNvSpPr>
          <p:nvPr/>
        </p:nvSpPr>
        <p:spPr bwMode="auto">
          <a:xfrm>
            <a:off x="1963131" y="3156189"/>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4" name="Rectangle 19"/>
          <p:cNvSpPr>
            <a:spLocks noChangeArrowheads="1"/>
          </p:cNvSpPr>
          <p:nvPr/>
        </p:nvSpPr>
        <p:spPr bwMode="auto">
          <a:xfrm>
            <a:off x="1963131" y="3349024"/>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5" name="Rectangle 20"/>
          <p:cNvSpPr>
            <a:spLocks noChangeArrowheads="1"/>
          </p:cNvSpPr>
          <p:nvPr/>
        </p:nvSpPr>
        <p:spPr bwMode="auto">
          <a:xfrm>
            <a:off x="1963131" y="354721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6" name="Rectangle 21"/>
          <p:cNvSpPr>
            <a:spLocks noChangeArrowheads="1"/>
          </p:cNvSpPr>
          <p:nvPr/>
        </p:nvSpPr>
        <p:spPr bwMode="auto">
          <a:xfrm>
            <a:off x="1931070" y="37025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graphicFrame>
        <p:nvGraphicFramePr>
          <p:cNvPr id="17" name="Object 35"/>
          <p:cNvGraphicFramePr>
            <a:graphicFrameLocks noChangeAspect="1"/>
          </p:cNvGraphicFramePr>
          <p:nvPr/>
        </p:nvGraphicFramePr>
        <p:xfrm>
          <a:off x="1492905" y="1743240"/>
          <a:ext cx="2523900" cy="3105187"/>
        </p:xfrm>
        <a:graphic>
          <a:graphicData uri="http://schemas.openxmlformats.org/presentationml/2006/ole">
            <mc:AlternateContent xmlns:mc="http://schemas.openxmlformats.org/markup-compatibility/2006">
              <mc:Choice xmlns:v="urn:schemas-microsoft-com:vml" Requires="v">
                <p:oleObj spid="_x0000_s60426" name="Picture" r:id="rId3" imgW="4492800" imgH="3665880" progId="">
                  <p:embed/>
                </p:oleObj>
              </mc:Choice>
              <mc:Fallback>
                <p:oleObj name="Picture" r:id="rId3" imgW="4492800" imgH="3665880" progId="">
                  <p:embed/>
                  <p:pic>
                    <p:nvPicPr>
                      <p:cNvPr id="17"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905" y="1743240"/>
                        <a:ext cx="2523900" cy="3105187"/>
                      </a:xfrm>
                      <a:prstGeom prst="rect">
                        <a:avLst/>
                      </a:prstGeom>
                      <a:noFill/>
                      <a:ln>
                        <a:noFill/>
                      </a:ln>
                      <a:effectLst/>
                    </p:spPr>
                  </p:pic>
                </p:oleObj>
              </mc:Fallback>
            </mc:AlternateContent>
          </a:graphicData>
        </a:graphic>
      </p:graphicFrame>
      <p:sp>
        <p:nvSpPr>
          <p:cNvPr id="18" name="AutoShape 36"/>
          <p:cNvSpPr>
            <a:spLocks noChangeArrowheads="1"/>
          </p:cNvSpPr>
          <p:nvPr/>
        </p:nvSpPr>
        <p:spPr bwMode="auto">
          <a:xfrm>
            <a:off x="4787774" y="2926768"/>
            <a:ext cx="1956506" cy="775787"/>
          </a:xfrm>
          <a:prstGeom prst="wedgeRoundRectCallout">
            <a:avLst>
              <a:gd name="adj1" fmla="val -106145"/>
              <a:gd name="adj2" fmla="val -7388"/>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208" b="1" dirty="0">
                <a:latin typeface="Helvetica LT Std Cond Light"/>
              </a:rPr>
              <a:t>MEDIAN </a:t>
            </a:r>
          </a:p>
          <a:p>
            <a:pPr algn="ctr"/>
            <a:r>
              <a:rPr lang="en-GB" altLang="en-US" sz="2208" b="1" dirty="0">
                <a:latin typeface="Helvetica LT Std Cond Light"/>
              </a:rPr>
              <a:t>(50</a:t>
            </a:r>
            <a:r>
              <a:rPr lang="en-GB" altLang="en-US" sz="2208" b="1" baseline="30000" dirty="0">
                <a:latin typeface="Helvetica LT Std Cond Light"/>
              </a:rPr>
              <a:t>th</a:t>
            </a:r>
            <a:r>
              <a:rPr lang="en-GB" altLang="en-US" sz="2208" b="1" dirty="0">
                <a:latin typeface="Helvetica LT Std Cond Light"/>
              </a:rPr>
              <a:t> centile)</a:t>
            </a:r>
          </a:p>
        </p:txBody>
      </p:sp>
      <p:sp>
        <p:nvSpPr>
          <p:cNvPr id="19" name="AutoShape 37"/>
          <p:cNvSpPr>
            <a:spLocks noChangeArrowheads="1"/>
          </p:cNvSpPr>
          <p:nvPr/>
        </p:nvSpPr>
        <p:spPr bwMode="auto">
          <a:xfrm>
            <a:off x="4787774" y="2240224"/>
            <a:ext cx="1956506" cy="440105"/>
          </a:xfrm>
          <a:prstGeom prst="wedgeRoundRectCallout">
            <a:avLst>
              <a:gd name="adj1" fmla="val -107244"/>
              <a:gd name="adj2" fmla="val 104143"/>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a:latin typeface="Helvetica LT Std Cond Light"/>
              </a:rPr>
              <a:t>75</a:t>
            </a:r>
            <a:r>
              <a:rPr lang="en-GB" altLang="en-US" sz="2338" b="1" baseline="30000">
                <a:latin typeface="Helvetica LT Std Cond Light"/>
              </a:rPr>
              <a:t>th</a:t>
            </a:r>
            <a:r>
              <a:rPr lang="en-GB" altLang="en-US" sz="2338" b="1">
                <a:latin typeface="Helvetica LT Std Cond Light"/>
              </a:rPr>
              <a:t> Centile</a:t>
            </a:r>
          </a:p>
        </p:txBody>
      </p:sp>
      <p:sp>
        <p:nvSpPr>
          <p:cNvPr id="20" name="AutoShape 38"/>
          <p:cNvSpPr>
            <a:spLocks noChangeArrowheads="1"/>
          </p:cNvSpPr>
          <p:nvPr/>
        </p:nvSpPr>
        <p:spPr bwMode="auto">
          <a:xfrm>
            <a:off x="4782855" y="3814641"/>
            <a:ext cx="1956506" cy="477601"/>
          </a:xfrm>
          <a:prstGeom prst="wedgeRoundRectCallout">
            <a:avLst>
              <a:gd name="adj1" fmla="val -105637"/>
              <a:gd name="adj2" fmla="val -95463"/>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dirty="0">
                <a:latin typeface="Helvetica LT Std Cond Light"/>
              </a:rPr>
              <a:t>25</a:t>
            </a:r>
            <a:r>
              <a:rPr lang="en-GB" altLang="en-US" sz="2338" b="1" baseline="30000" dirty="0">
                <a:latin typeface="Helvetica LT Std Cond Light"/>
              </a:rPr>
              <a:t>th</a:t>
            </a:r>
            <a:r>
              <a:rPr lang="en-GB" altLang="en-US" sz="2338" b="1" dirty="0">
                <a:latin typeface="Helvetica LT Std Cond Light"/>
              </a:rPr>
              <a:t> Centile</a:t>
            </a:r>
          </a:p>
        </p:txBody>
      </p:sp>
      <p:sp>
        <p:nvSpPr>
          <p:cNvPr id="21" name="AutoShape 39"/>
          <p:cNvSpPr>
            <a:spLocks noChangeArrowheads="1"/>
          </p:cNvSpPr>
          <p:nvPr/>
        </p:nvSpPr>
        <p:spPr bwMode="auto">
          <a:xfrm>
            <a:off x="4787774" y="4665589"/>
            <a:ext cx="1956506" cy="475117"/>
          </a:xfrm>
          <a:prstGeom prst="wedgeRoundRectCallout">
            <a:avLst>
              <a:gd name="adj1" fmla="val -111948"/>
              <a:gd name="adj2" fmla="val -201624"/>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dirty="0">
                <a:latin typeface="Helvetica LT Std Cond Light"/>
              </a:rPr>
              <a:t>2.5</a:t>
            </a:r>
            <a:r>
              <a:rPr lang="en-GB" altLang="en-US" sz="2338" b="1" baseline="30000" dirty="0">
                <a:latin typeface="Helvetica LT Std Cond Light"/>
              </a:rPr>
              <a:t>th</a:t>
            </a:r>
            <a:r>
              <a:rPr lang="en-GB" altLang="en-US" sz="2338" b="1" dirty="0">
                <a:latin typeface="Helvetica LT Std Cond Light"/>
              </a:rPr>
              <a:t> Centile</a:t>
            </a:r>
          </a:p>
        </p:txBody>
      </p:sp>
      <p:sp>
        <p:nvSpPr>
          <p:cNvPr id="22" name="AutoShape 40"/>
          <p:cNvSpPr>
            <a:spLocks noChangeArrowheads="1"/>
          </p:cNvSpPr>
          <p:nvPr/>
        </p:nvSpPr>
        <p:spPr bwMode="auto">
          <a:xfrm>
            <a:off x="4787774" y="1545408"/>
            <a:ext cx="2136246" cy="395663"/>
          </a:xfrm>
          <a:prstGeom prst="wedgeRoundRectCallout">
            <a:avLst>
              <a:gd name="adj1" fmla="val -113878"/>
              <a:gd name="adj2" fmla="val 120549"/>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a:latin typeface="Helvetica LT Std Cond Light"/>
              </a:rPr>
              <a:t>97.5</a:t>
            </a:r>
            <a:r>
              <a:rPr lang="en-GB" altLang="en-US" sz="2338" b="1" baseline="30000">
                <a:latin typeface="Helvetica LT Std Cond Light"/>
              </a:rPr>
              <a:t>th</a:t>
            </a:r>
            <a:r>
              <a:rPr lang="en-GB" altLang="en-US" sz="2338" b="1">
                <a:latin typeface="Helvetica LT Std Cond Light"/>
              </a:rPr>
              <a:t> Centile</a:t>
            </a:r>
          </a:p>
        </p:txBody>
      </p:sp>
      <p:sp>
        <p:nvSpPr>
          <p:cNvPr id="23" name="Line 41"/>
          <p:cNvSpPr>
            <a:spLocks noChangeShapeType="1"/>
          </p:cNvSpPr>
          <p:nvPr/>
        </p:nvSpPr>
        <p:spPr bwMode="auto">
          <a:xfrm>
            <a:off x="2262365" y="2566972"/>
            <a:ext cx="0" cy="1085349"/>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lIns="51339" tIns="25670" rIns="51339" bIns="25670"/>
          <a:lstStyle/>
          <a:p>
            <a:endParaRPr lang="en-IN" sz="2338">
              <a:latin typeface="Helvetica LT Std Cond Light"/>
            </a:endParaRPr>
          </a:p>
        </p:txBody>
      </p:sp>
      <p:sp>
        <p:nvSpPr>
          <p:cNvPr id="24" name="AutoShape 42"/>
          <p:cNvSpPr>
            <a:spLocks noChangeArrowheads="1"/>
          </p:cNvSpPr>
          <p:nvPr/>
        </p:nvSpPr>
        <p:spPr bwMode="auto">
          <a:xfrm>
            <a:off x="106386" y="4477695"/>
            <a:ext cx="1990303" cy="738365"/>
          </a:xfrm>
          <a:prstGeom prst="wedgeRoundRectCallout">
            <a:avLst>
              <a:gd name="adj1" fmla="val 57952"/>
              <a:gd name="adj2" fmla="val -247530"/>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dirty="0">
                <a:latin typeface="Helvetica LT Std Cond Light"/>
              </a:rPr>
              <a:t>Inter-quartile range</a:t>
            </a:r>
          </a:p>
        </p:txBody>
      </p:sp>
      <p:sp>
        <p:nvSpPr>
          <p:cNvPr id="25" name="Rectangle 24"/>
          <p:cNvSpPr>
            <a:spLocks noChangeArrowheads="1"/>
          </p:cNvSpPr>
          <p:nvPr/>
        </p:nvSpPr>
        <p:spPr bwMode="auto">
          <a:xfrm>
            <a:off x="6924019" y="2217021"/>
            <a:ext cx="694808" cy="473160"/>
          </a:xfrm>
          <a:prstGeom prst="rect">
            <a:avLst/>
          </a:prstGeom>
          <a:solidFill>
            <a:srgbClr val="002060"/>
          </a:solidFill>
          <a:ln w="12700">
            <a:solidFill>
              <a:srgbClr val="000000"/>
            </a:solidFill>
            <a:miter lim="800000"/>
            <a:headEnd/>
            <a:tailEnd/>
          </a:ln>
          <a:effectLst/>
        </p:spPr>
        <p:txBody>
          <a:bodyPr wrap="none" lIns="51339" tIns="25670" rIns="51339" bIns="25670" anchor="ctr"/>
          <a:lstStyle/>
          <a:p>
            <a:endParaRPr lang="en-US" sz="2338" b="1">
              <a:solidFill>
                <a:schemeClr val="bg1"/>
              </a:solidFill>
              <a:latin typeface="Helvetica LT Std Cond Light"/>
            </a:endParaRPr>
          </a:p>
        </p:txBody>
      </p:sp>
      <p:sp>
        <p:nvSpPr>
          <p:cNvPr id="26" name="Rectangle 25"/>
          <p:cNvSpPr>
            <a:spLocks noChangeArrowheads="1"/>
          </p:cNvSpPr>
          <p:nvPr/>
        </p:nvSpPr>
        <p:spPr bwMode="auto">
          <a:xfrm>
            <a:off x="6924019" y="2269487"/>
            <a:ext cx="703442" cy="410180"/>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338" b="1" dirty="0">
                <a:solidFill>
                  <a:schemeClr val="bg1"/>
                </a:solidFill>
                <a:latin typeface="Helvetica LT Std Cond Light"/>
              </a:rPr>
              <a:t>Q</a:t>
            </a:r>
            <a:r>
              <a:rPr lang="en-US" sz="2338" b="1" baseline="-25000" dirty="0">
                <a:solidFill>
                  <a:schemeClr val="bg1"/>
                </a:solidFill>
                <a:latin typeface="Helvetica LT Std Cond Light"/>
              </a:rPr>
              <a:t>1</a:t>
            </a:r>
          </a:p>
        </p:txBody>
      </p:sp>
      <p:sp>
        <p:nvSpPr>
          <p:cNvPr id="27" name="Rectangle 26"/>
          <p:cNvSpPr>
            <a:spLocks noChangeArrowheads="1"/>
          </p:cNvSpPr>
          <p:nvPr/>
        </p:nvSpPr>
        <p:spPr bwMode="auto">
          <a:xfrm>
            <a:off x="6930594" y="3054303"/>
            <a:ext cx="694808" cy="473160"/>
          </a:xfrm>
          <a:prstGeom prst="rect">
            <a:avLst/>
          </a:prstGeom>
          <a:solidFill>
            <a:schemeClr val="accent2">
              <a:lumMod val="75000"/>
            </a:schemeClr>
          </a:solidFill>
          <a:ln w="12700">
            <a:solidFill>
              <a:srgbClr val="000000"/>
            </a:solidFill>
            <a:miter lim="800000"/>
            <a:headEnd/>
            <a:tailEnd/>
          </a:ln>
          <a:effectLst/>
        </p:spPr>
        <p:txBody>
          <a:bodyPr wrap="none" lIns="51339" tIns="25670" rIns="51339" bIns="25670" anchor="ctr"/>
          <a:lstStyle/>
          <a:p>
            <a:endParaRPr lang="en-US" sz="2338" b="1">
              <a:solidFill>
                <a:schemeClr val="bg1"/>
              </a:solidFill>
              <a:latin typeface="Helvetica LT Std Cond Light"/>
            </a:endParaRPr>
          </a:p>
        </p:txBody>
      </p:sp>
      <p:sp>
        <p:nvSpPr>
          <p:cNvPr id="28" name="Rectangle 27"/>
          <p:cNvSpPr>
            <a:spLocks noChangeArrowheads="1"/>
          </p:cNvSpPr>
          <p:nvPr/>
        </p:nvSpPr>
        <p:spPr bwMode="auto">
          <a:xfrm>
            <a:off x="6930594" y="3106769"/>
            <a:ext cx="703442" cy="410180"/>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338" b="1" dirty="0">
                <a:solidFill>
                  <a:schemeClr val="bg1"/>
                </a:solidFill>
                <a:latin typeface="Helvetica LT Std Cond Light"/>
              </a:rPr>
              <a:t>Q</a:t>
            </a:r>
            <a:r>
              <a:rPr lang="en-US" sz="2338" b="1" baseline="-25000" dirty="0">
                <a:solidFill>
                  <a:schemeClr val="bg1"/>
                </a:solidFill>
                <a:latin typeface="Helvetica LT Std Cond Light"/>
              </a:rPr>
              <a:t>2</a:t>
            </a:r>
          </a:p>
        </p:txBody>
      </p:sp>
      <p:sp>
        <p:nvSpPr>
          <p:cNvPr id="29" name="Rectangle 28"/>
          <p:cNvSpPr>
            <a:spLocks noChangeArrowheads="1"/>
          </p:cNvSpPr>
          <p:nvPr/>
        </p:nvSpPr>
        <p:spPr bwMode="auto">
          <a:xfrm>
            <a:off x="6947034" y="3861918"/>
            <a:ext cx="694808" cy="473160"/>
          </a:xfrm>
          <a:prstGeom prst="rect">
            <a:avLst/>
          </a:prstGeom>
          <a:solidFill>
            <a:srgbClr val="006600"/>
          </a:solidFill>
          <a:ln w="12700">
            <a:solidFill>
              <a:srgbClr val="000000"/>
            </a:solidFill>
            <a:miter lim="800000"/>
            <a:headEnd/>
            <a:tailEnd/>
          </a:ln>
          <a:effectLst/>
        </p:spPr>
        <p:txBody>
          <a:bodyPr wrap="none" lIns="51339" tIns="25670" rIns="51339" bIns="25670" anchor="ctr"/>
          <a:lstStyle/>
          <a:p>
            <a:endParaRPr lang="en-US" sz="2338" b="1">
              <a:solidFill>
                <a:schemeClr val="bg1"/>
              </a:solidFill>
              <a:latin typeface="Helvetica LT Std Cond Light"/>
            </a:endParaRPr>
          </a:p>
        </p:txBody>
      </p:sp>
      <p:sp>
        <p:nvSpPr>
          <p:cNvPr id="30" name="Rectangle 29"/>
          <p:cNvSpPr>
            <a:spLocks noChangeArrowheads="1"/>
          </p:cNvSpPr>
          <p:nvPr/>
        </p:nvSpPr>
        <p:spPr bwMode="auto">
          <a:xfrm>
            <a:off x="6947034" y="3914384"/>
            <a:ext cx="703442" cy="410180"/>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338" b="1" dirty="0">
                <a:solidFill>
                  <a:schemeClr val="bg1"/>
                </a:solidFill>
                <a:latin typeface="Helvetica LT Std Cond Light"/>
              </a:rPr>
              <a:t>Q</a:t>
            </a:r>
            <a:r>
              <a:rPr lang="en-US" sz="2338" b="1" baseline="-25000" dirty="0">
                <a:solidFill>
                  <a:schemeClr val="bg1"/>
                </a:solidFill>
                <a:latin typeface="Helvetica LT Std Cond Light"/>
              </a:rPr>
              <a:t>3</a:t>
            </a:r>
          </a:p>
        </p:txBody>
      </p:sp>
      <p:sp>
        <p:nvSpPr>
          <p:cNvPr id="31" name="Rectangle 2"/>
          <p:cNvSpPr txBox="1">
            <a:spLocks noChangeArrowheads="1"/>
          </p:cNvSpPr>
          <p:nvPr/>
        </p:nvSpPr>
        <p:spPr>
          <a:xfrm>
            <a:off x="400210" y="304800"/>
            <a:ext cx="7195741" cy="438269"/>
          </a:xfrm>
          <a:prstGeom prst="rect">
            <a:avLst/>
          </a:prstGeom>
        </p:spPr>
        <p:txBody>
          <a:bodyPr lIns="51339" tIns="25670" rIns="51339" bIns="25670"/>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en-GB" altLang="en-US" sz="3118" dirty="0">
                <a:solidFill>
                  <a:srgbClr val="FF0000"/>
                </a:solidFill>
                <a:latin typeface="Helvetica LT Std Cond Light"/>
                <a:ea typeface="Verdana" panose="020B0604030504040204" pitchFamily="34" charset="0"/>
                <a:cs typeface="Verdana" panose="020B0604030504040204" pitchFamily="34" charset="0"/>
              </a:rPr>
              <a:t>Box and Whisker plot</a:t>
            </a:r>
          </a:p>
        </p:txBody>
      </p:sp>
    </p:spTree>
    <p:extLst>
      <p:ext uri="{BB962C8B-B14F-4D97-AF65-F5344CB8AC3E}">
        <p14:creationId xmlns:p14="http://schemas.microsoft.com/office/powerpoint/2010/main" val="11158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2"/>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3"/>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4"/>
                                        </p:tgtEl>
                                        <p:attrNameLst>
                                          <p:attrName>style.visibility</p:attrName>
                                        </p:attrNameLst>
                                      </p:cBhvr>
                                      <p:to>
                                        <p:strVal val="visible"/>
                                      </p:to>
                                    </p:set>
                                  </p:childTnLst>
                                </p:cTn>
                              </p:par>
                              <p:par>
                                <p:cTn id="28" presetID="53" presetClass="entr" presetSubtype="16"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
                                          </p:val>
                                        </p:tav>
                                        <p:tav tm="100000">
                                          <p:val>
                                            <p:strVal val="#ppt_w"/>
                                          </p:val>
                                        </p:tav>
                                      </p:tavLst>
                                    </p:anim>
                                    <p:anim calcmode="lin" valueType="num">
                                      <p:cBhvr>
                                        <p:cTn id="41" dur="500" fill="hold"/>
                                        <p:tgtEl>
                                          <p:spTgt spid="27"/>
                                        </p:tgtEl>
                                        <p:attrNameLst>
                                          <p:attrName>ppt_h</p:attrName>
                                        </p:attrNameLst>
                                      </p:cBhvr>
                                      <p:tavLst>
                                        <p:tav tm="0">
                                          <p:val>
                                            <p:fltVal val="0"/>
                                          </p:val>
                                        </p:tav>
                                        <p:tav tm="100000">
                                          <p:val>
                                            <p:strVal val="#ppt_h"/>
                                          </p:val>
                                        </p:tav>
                                      </p:tavLst>
                                    </p:anim>
                                    <p:animEffect transition="in" filter="fade">
                                      <p:cBhvr>
                                        <p:cTn id="42" dur="500"/>
                                        <p:tgtEl>
                                          <p:spTgt spid="2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fltVal val="0"/>
                                          </p:val>
                                        </p:tav>
                                        <p:tav tm="100000">
                                          <p:val>
                                            <p:strVal val="#ppt_h"/>
                                          </p:val>
                                        </p:tav>
                                      </p:tavLst>
                                    </p:anim>
                                    <p:animEffect transition="in" filter="fade">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P spid="21" grpId="0" animBg="1" autoUpdateAnimBg="0"/>
      <p:bldP spid="22" grpId="0" animBg="1" autoUpdateAnimBg="0"/>
      <p:bldP spid="23" grpId="0" animBg="1"/>
      <p:bldP spid="24" grpId="0" animBg="1" autoUpdateAnimBg="0"/>
      <p:bldP spid="25" grpId="0" animBg="1"/>
      <p:bldP spid="26" grpId="0"/>
      <p:bldP spid="27" grpId="0" animBg="1"/>
      <p:bldP spid="28" grpId="0"/>
      <p:bldP spid="29" grpId="0" animBg="1"/>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p:cNvSpPr txBox="1">
            <a:spLocks noChangeArrowheads="1"/>
          </p:cNvSpPr>
          <p:nvPr/>
        </p:nvSpPr>
        <p:spPr>
          <a:xfrm>
            <a:off x="400210" y="888383"/>
            <a:ext cx="7195741" cy="438269"/>
          </a:xfrm>
          <a:prstGeom prst="rect">
            <a:avLst/>
          </a:prstGeom>
        </p:spPr>
        <p:txBody>
          <a:bodyPr lIns="51339" tIns="25670" rIns="51339" bIns="25670"/>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en-GB" altLang="en-US" sz="3118" dirty="0">
                <a:solidFill>
                  <a:srgbClr val="FF0000"/>
                </a:solidFill>
                <a:latin typeface="Helvetica LT Std Cond Light"/>
                <a:ea typeface="Verdana" panose="020B0604030504040204" pitchFamily="34" charset="0"/>
                <a:cs typeface="Verdana" panose="020B0604030504040204" pitchFamily="34" charset="0"/>
              </a:rPr>
              <a:t>Box and Whisker plot</a:t>
            </a:r>
          </a:p>
        </p:txBody>
      </p:sp>
      <p:cxnSp>
        <p:nvCxnSpPr>
          <p:cNvPr id="35" name="Straight Connector 34"/>
          <p:cNvCxnSpPr/>
          <p:nvPr/>
        </p:nvCxnSpPr>
        <p:spPr>
          <a:xfrm>
            <a:off x="3038352"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8352" y="2417763"/>
            <a:ext cx="34802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38352" y="4157911"/>
            <a:ext cx="3466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504838"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283617" y="2417763"/>
            <a:ext cx="0" cy="17401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7670" y="2970190"/>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385389" y="2972492"/>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18650" y="3356889"/>
            <a:ext cx="18667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07670" y="3356890"/>
            <a:ext cx="2430682" cy="2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919687" y="2790651"/>
            <a:ext cx="64" cy="92531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452019" y="2819306"/>
            <a:ext cx="0" cy="10475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Rectangle 62"/>
          <p:cNvSpPr>
            <a:spLocks noChangeArrowheads="1"/>
          </p:cNvSpPr>
          <p:nvPr/>
        </p:nvSpPr>
        <p:spPr bwMode="auto">
          <a:xfrm>
            <a:off x="2730488" y="4155051"/>
            <a:ext cx="65426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p>
        </p:txBody>
      </p:sp>
      <p:sp>
        <p:nvSpPr>
          <p:cNvPr id="64" name="Rectangle 63"/>
          <p:cNvSpPr>
            <a:spLocks noChangeArrowheads="1"/>
          </p:cNvSpPr>
          <p:nvPr/>
        </p:nvSpPr>
        <p:spPr bwMode="auto">
          <a:xfrm>
            <a:off x="4019360" y="4181289"/>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2</a:t>
            </a:r>
          </a:p>
        </p:txBody>
      </p:sp>
      <p:sp>
        <p:nvSpPr>
          <p:cNvPr id="65" name="Rectangle 64"/>
          <p:cNvSpPr>
            <a:spLocks noChangeArrowheads="1"/>
          </p:cNvSpPr>
          <p:nvPr/>
        </p:nvSpPr>
        <p:spPr bwMode="auto">
          <a:xfrm>
            <a:off x="6234810" y="4155051"/>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p>
        </p:txBody>
      </p:sp>
      <p:sp>
        <p:nvSpPr>
          <p:cNvPr id="66" name="Rectangle 65"/>
          <p:cNvSpPr>
            <a:spLocks noChangeArrowheads="1"/>
          </p:cNvSpPr>
          <p:nvPr/>
        </p:nvSpPr>
        <p:spPr bwMode="auto">
          <a:xfrm>
            <a:off x="966171" y="2432519"/>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r>
              <a:rPr lang="en-US" sz="2625" b="1" dirty="0">
                <a:latin typeface="Helvetica LT Std Cond Light"/>
              </a:rPr>
              <a:t>-1.5 IQR</a:t>
            </a:r>
            <a:endParaRPr lang="en-US" sz="2625" b="1" baseline="-25000" dirty="0">
              <a:latin typeface="Helvetica LT Std Cond Light"/>
            </a:endParaRPr>
          </a:p>
        </p:txBody>
      </p:sp>
      <p:sp>
        <p:nvSpPr>
          <p:cNvPr id="67" name="Rectangle 66"/>
          <p:cNvSpPr>
            <a:spLocks noChangeArrowheads="1"/>
          </p:cNvSpPr>
          <p:nvPr/>
        </p:nvSpPr>
        <p:spPr bwMode="auto">
          <a:xfrm>
            <a:off x="7989894" y="3702159"/>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Max</a:t>
            </a:r>
            <a:endParaRPr lang="en-US" sz="2625" b="1" baseline="-25000" dirty="0">
              <a:latin typeface="Helvetica LT Std Cond Light"/>
            </a:endParaRPr>
          </a:p>
        </p:txBody>
      </p:sp>
      <p:sp>
        <p:nvSpPr>
          <p:cNvPr id="68" name="Rectangle 67"/>
          <p:cNvSpPr>
            <a:spLocks noChangeArrowheads="1"/>
          </p:cNvSpPr>
          <p:nvPr/>
        </p:nvSpPr>
        <p:spPr bwMode="auto">
          <a:xfrm>
            <a:off x="382507" y="3801135"/>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Min</a:t>
            </a:r>
            <a:endParaRPr lang="en-US" sz="2625" b="1" baseline="-25000" dirty="0">
              <a:latin typeface="Helvetica LT Std Cond Light"/>
            </a:endParaRPr>
          </a:p>
        </p:txBody>
      </p:sp>
      <p:sp>
        <p:nvSpPr>
          <p:cNvPr id="69" name="Rectangle 68"/>
          <p:cNvSpPr>
            <a:spLocks noChangeArrowheads="1"/>
          </p:cNvSpPr>
          <p:nvPr/>
        </p:nvSpPr>
        <p:spPr bwMode="auto">
          <a:xfrm>
            <a:off x="6658477" y="2434822"/>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r>
              <a:rPr lang="en-US" sz="2625" b="1" dirty="0">
                <a:latin typeface="Helvetica LT Std Cond Light"/>
              </a:rPr>
              <a:t>+1.5 IQR</a:t>
            </a:r>
            <a:endParaRPr lang="en-US" sz="2625" b="1" baseline="-25000" dirty="0">
              <a:latin typeface="Helvetica LT Std Cond Light"/>
            </a:endParaRPr>
          </a:p>
        </p:txBody>
      </p:sp>
      <p:sp>
        <p:nvSpPr>
          <p:cNvPr id="70" name="Rectangle 69"/>
          <p:cNvSpPr>
            <a:spLocks noChangeArrowheads="1"/>
          </p:cNvSpPr>
          <p:nvPr/>
        </p:nvSpPr>
        <p:spPr bwMode="auto">
          <a:xfrm>
            <a:off x="1032765" y="4755460"/>
            <a:ext cx="135648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Outlier</a:t>
            </a:r>
            <a:endParaRPr lang="en-US" sz="2625" b="1" baseline="-25000" dirty="0">
              <a:latin typeface="Helvetica LT Std Cond Light"/>
            </a:endParaRPr>
          </a:p>
        </p:txBody>
      </p:sp>
      <p:cxnSp>
        <p:nvCxnSpPr>
          <p:cNvPr id="75" name="Straight Arrow Connector 74"/>
          <p:cNvCxnSpPr>
            <a:stCxn id="70" idx="0"/>
          </p:cNvCxnSpPr>
          <p:nvPr/>
        </p:nvCxnSpPr>
        <p:spPr>
          <a:xfrm flipH="1" flipV="1">
            <a:off x="1268978" y="3465308"/>
            <a:ext cx="442030" cy="12901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a:spLocks noChangeArrowheads="1"/>
          </p:cNvSpPr>
          <p:nvPr/>
        </p:nvSpPr>
        <p:spPr bwMode="auto">
          <a:xfrm>
            <a:off x="6918420" y="4743952"/>
            <a:ext cx="135648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Outlier</a:t>
            </a:r>
            <a:endParaRPr lang="en-US" sz="2625" b="1" baseline="-25000" dirty="0">
              <a:latin typeface="Helvetica LT Std Cond Light"/>
            </a:endParaRPr>
          </a:p>
        </p:txBody>
      </p:sp>
      <p:cxnSp>
        <p:nvCxnSpPr>
          <p:cNvPr id="77" name="Straight Arrow Connector 76"/>
          <p:cNvCxnSpPr/>
          <p:nvPr/>
        </p:nvCxnSpPr>
        <p:spPr>
          <a:xfrm flipV="1">
            <a:off x="7581760" y="3465308"/>
            <a:ext cx="281991" cy="13198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a:spLocks noChangeArrowheads="1"/>
          </p:cNvSpPr>
          <p:nvPr/>
        </p:nvSpPr>
        <p:spPr bwMode="auto">
          <a:xfrm>
            <a:off x="3583353" y="1800410"/>
            <a:ext cx="239029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IQR = Q</a:t>
            </a:r>
            <a:r>
              <a:rPr lang="en-US" sz="2625" b="1" baseline="-25000" dirty="0">
                <a:latin typeface="Helvetica LT Std Cond Light"/>
              </a:rPr>
              <a:t>3</a:t>
            </a:r>
            <a:r>
              <a:rPr lang="en-US" sz="2625" b="1" dirty="0">
                <a:latin typeface="Helvetica LT Std Cond Light"/>
              </a:rPr>
              <a:t> – Q</a:t>
            </a:r>
            <a:r>
              <a:rPr lang="en-US" sz="2625" b="1" baseline="-25000" dirty="0">
                <a:latin typeface="Helvetica LT Std Cond Light"/>
              </a:rPr>
              <a:t>1</a:t>
            </a:r>
          </a:p>
        </p:txBody>
      </p:sp>
      <p:cxnSp>
        <p:nvCxnSpPr>
          <p:cNvPr id="82" name="Straight Arrow Connector 81"/>
          <p:cNvCxnSpPr/>
          <p:nvPr/>
        </p:nvCxnSpPr>
        <p:spPr>
          <a:xfrm>
            <a:off x="3038352" y="2327875"/>
            <a:ext cx="3466486" cy="726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par>
                                <p:cTn id="15" presetID="53" presetClass="entr" presetSubtype="16"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53" presetClass="entr" presetSubtype="16"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ppt_w</p:attrName>
                                        </p:attrNameLst>
                                      </p:cBhvr>
                                      <p:tavLst>
                                        <p:tav tm="0">
                                          <p:val>
                                            <p:fltVal val="0"/>
                                          </p:val>
                                        </p:tav>
                                        <p:tav tm="100000">
                                          <p:val>
                                            <p:strVal val="#ppt_w"/>
                                          </p:val>
                                        </p:tav>
                                      </p:tavLst>
                                    </p:anim>
                                    <p:anim calcmode="lin" valueType="num">
                                      <p:cBhvr>
                                        <p:cTn id="38" dur="500" fill="hold"/>
                                        <p:tgtEl>
                                          <p:spTgt spid="41"/>
                                        </p:tgtEl>
                                        <p:attrNameLst>
                                          <p:attrName>ppt_h</p:attrName>
                                        </p:attrNameLst>
                                      </p:cBhvr>
                                      <p:tavLst>
                                        <p:tav tm="0">
                                          <p:val>
                                            <p:fltVal val="0"/>
                                          </p:val>
                                        </p:tav>
                                        <p:tav tm="100000">
                                          <p:val>
                                            <p:strVal val="#ppt_h"/>
                                          </p:val>
                                        </p:tav>
                                      </p:tavLst>
                                    </p:anim>
                                    <p:animEffect transition="in" filter="fade">
                                      <p:cBhvr>
                                        <p:cTn id="39" dur="500"/>
                                        <p:tgtEl>
                                          <p:spTgt spid="41"/>
                                        </p:tgtEl>
                                      </p:cBhvr>
                                    </p:animEffect>
                                  </p:childTnLst>
                                </p:cTn>
                              </p:par>
                              <p:par>
                                <p:cTn id="40" presetID="53" presetClass="entr" presetSubtype="16"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500" fill="hold"/>
                                        <p:tgtEl>
                                          <p:spTgt spid="50"/>
                                        </p:tgtEl>
                                        <p:attrNameLst>
                                          <p:attrName>ppt_w</p:attrName>
                                        </p:attrNameLst>
                                      </p:cBhvr>
                                      <p:tavLst>
                                        <p:tav tm="0">
                                          <p:val>
                                            <p:fltVal val="0"/>
                                          </p:val>
                                        </p:tav>
                                        <p:tav tm="100000">
                                          <p:val>
                                            <p:strVal val="#ppt_w"/>
                                          </p:val>
                                        </p:tav>
                                      </p:tavLst>
                                    </p:anim>
                                    <p:anim calcmode="lin" valueType="num">
                                      <p:cBhvr>
                                        <p:cTn id="43" dur="500" fill="hold"/>
                                        <p:tgtEl>
                                          <p:spTgt spid="50"/>
                                        </p:tgtEl>
                                        <p:attrNameLst>
                                          <p:attrName>ppt_h</p:attrName>
                                        </p:attrNameLst>
                                      </p:cBhvr>
                                      <p:tavLst>
                                        <p:tav tm="0">
                                          <p:val>
                                            <p:fltVal val="0"/>
                                          </p:val>
                                        </p:tav>
                                        <p:tav tm="100000">
                                          <p:val>
                                            <p:strVal val="#ppt_h"/>
                                          </p:val>
                                        </p:tav>
                                      </p:tavLst>
                                    </p:anim>
                                    <p:animEffect transition="in" filter="fade">
                                      <p:cBhvr>
                                        <p:cTn id="44" dur="500"/>
                                        <p:tgtEl>
                                          <p:spTgt spid="50"/>
                                        </p:tgtEl>
                                      </p:cBhvr>
                                    </p:animEffect>
                                  </p:childTnLst>
                                </p:cTn>
                              </p:par>
                              <p:par>
                                <p:cTn id="45" presetID="53" presetClass="entr" presetSubtype="16"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80"/>
                                        </p:tgtEl>
                                        <p:attrNameLst>
                                          <p:attrName>style.visibility</p:attrName>
                                        </p:attrNameLst>
                                      </p:cBhvr>
                                      <p:to>
                                        <p:strVal val="visible"/>
                                      </p:to>
                                    </p:set>
                                    <p:anim calcmode="lin" valueType="num">
                                      <p:cBhvr>
                                        <p:cTn id="54" dur="500" fill="hold"/>
                                        <p:tgtEl>
                                          <p:spTgt spid="80"/>
                                        </p:tgtEl>
                                        <p:attrNameLst>
                                          <p:attrName>ppt_w</p:attrName>
                                        </p:attrNameLst>
                                      </p:cBhvr>
                                      <p:tavLst>
                                        <p:tav tm="0">
                                          <p:val>
                                            <p:fltVal val="0"/>
                                          </p:val>
                                        </p:tav>
                                        <p:tav tm="100000">
                                          <p:val>
                                            <p:strVal val="#ppt_w"/>
                                          </p:val>
                                        </p:tav>
                                      </p:tavLst>
                                    </p:anim>
                                    <p:anim calcmode="lin" valueType="num">
                                      <p:cBhvr>
                                        <p:cTn id="55" dur="500" fill="hold"/>
                                        <p:tgtEl>
                                          <p:spTgt spid="80"/>
                                        </p:tgtEl>
                                        <p:attrNameLst>
                                          <p:attrName>ppt_h</p:attrName>
                                        </p:attrNameLst>
                                      </p:cBhvr>
                                      <p:tavLst>
                                        <p:tav tm="0">
                                          <p:val>
                                            <p:fltVal val="0"/>
                                          </p:val>
                                        </p:tav>
                                        <p:tav tm="100000">
                                          <p:val>
                                            <p:strVal val="#ppt_h"/>
                                          </p:val>
                                        </p:tav>
                                      </p:tavLst>
                                    </p:anim>
                                    <p:animEffect transition="in" filter="fade">
                                      <p:cBhvr>
                                        <p:cTn id="56" dur="500"/>
                                        <p:tgtEl>
                                          <p:spTgt spid="80"/>
                                        </p:tgtEl>
                                      </p:cBhvr>
                                    </p:animEffect>
                                  </p:childTnLst>
                                </p:cTn>
                              </p:par>
                              <p:par>
                                <p:cTn id="57" presetID="2" presetClass="entr" presetSubtype="1" fill="hold" nodeType="withEffect">
                                  <p:stCondLst>
                                    <p:cond delay="0"/>
                                  </p:stCondLst>
                                  <p:childTnLst>
                                    <p:set>
                                      <p:cBhvr>
                                        <p:cTn id="58" dur="1" fill="hold">
                                          <p:stCondLst>
                                            <p:cond delay="0"/>
                                          </p:stCondLst>
                                        </p:cTn>
                                        <p:tgtEl>
                                          <p:spTgt spid="82"/>
                                        </p:tgtEl>
                                        <p:attrNameLst>
                                          <p:attrName>style.visibility</p:attrName>
                                        </p:attrNameLst>
                                      </p:cBhvr>
                                      <p:to>
                                        <p:strVal val="visible"/>
                                      </p:to>
                                    </p:set>
                                    <p:anim calcmode="lin" valueType="num">
                                      <p:cBhvr additive="base">
                                        <p:cTn id="59" dur="500" fill="hold"/>
                                        <p:tgtEl>
                                          <p:spTgt spid="82"/>
                                        </p:tgtEl>
                                        <p:attrNameLst>
                                          <p:attrName>ppt_x</p:attrName>
                                        </p:attrNameLst>
                                      </p:cBhvr>
                                      <p:tavLst>
                                        <p:tav tm="0">
                                          <p:val>
                                            <p:strVal val="#ppt_x"/>
                                          </p:val>
                                        </p:tav>
                                        <p:tav tm="100000">
                                          <p:val>
                                            <p:strVal val="#ppt_x"/>
                                          </p:val>
                                        </p:tav>
                                      </p:tavLst>
                                    </p:anim>
                                    <p:anim calcmode="lin" valueType="num">
                                      <p:cBhvr additive="base">
                                        <p:cTn id="60" dur="500" fill="hold"/>
                                        <p:tgtEl>
                                          <p:spTgt spid="82"/>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Effect transition="in" filter="fade">
                                      <p:cBhvr>
                                        <p:cTn id="67" dur="500"/>
                                        <p:tgtEl>
                                          <p:spTgt spid="68"/>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63"/>
                                        </p:tgtEl>
                                        <p:attrNameLst>
                                          <p:attrName>style.visibility</p:attrName>
                                        </p:attrNameLst>
                                      </p:cBhvr>
                                      <p:to>
                                        <p:strVal val="visible"/>
                                      </p:to>
                                    </p:set>
                                    <p:anim calcmode="lin" valueType="num">
                                      <p:cBhvr>
                                        <p:cTn id="72" dur="500" fill="hold"/>
                                        <p:tgtEl>
                                          <p:spTgt spid="63"/>
                                        </p:tgtEl>
                                        <p:attrNameLst>
                                          <p:attrName>ppt_w</p:attrName>
                                        </p:attrNameLst>
                                      </p:cBhvr>
                                      <p:tavLst>
                                        <p:tav tm="0">
                                          <p:val>
                                            <p:fltVal val="0"/>
                                          </p:val>
                                        </p:tav>
                                        <p:tav tm="100000">
                                          <p:val>
                                            <p:strVal val="#ppt_w"/>
                                          </p:val>
                                        </p:tav>
                                      </p:tavLst>
                                    </p:anim>
                                    <p:anim calcmode="lin" valueType="num">
                                      <p:cBhvr>
                                        <p:cTn id="73" dur="500" fill="hold"/>
                                        <p:tgtEl>
                                          <p:spTgt spid="63"/>
                                        </p:tgtEl>
                                        <p:attrNameLst>
                                          <p:attrName>ppt_h</p:attrName>
                                        </p:attrNameLst>
                                      </p:cBhvr>
                                      <p:tavLst>
                                        <p:tav tm="0">
                                          <p:val>
                                            <p:fltVal val="0"/>
                                          </p:val>
                                        </p:tav>
                                        <p:tav tm="100000">
                                          <p:val>
                                            <p:strVal val="#ppt_h"/>
                                          </p:val>
                                        </p:tav>
                                      </p:tavLst>
                                    </p:anim>
                                    <p:animEffect transition="in" filter="fade">
                                      <p:cBhvr>
                                        <p:cTn id="74" dur="500"/>
                                        <p:tgtEl>
                                          <p:spTgt spid="63"/>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p:cTn id="79" dur="500" fill="hold"/>
                                        <p:tgtEl>
                                          <p:spTgt spid="64"/>
                                        </p:tgtEl>
                                        <p:attrNameLst>
                                          <p:attrName>ppt_w</p:attrName>
                                        </p:attrNameLst>
                                      </p:cBhvr>
                                      <p:tavLst>
                                        <p:tav tm="0">
                                          <p:val>
                                            <p:fltVal val="0"/>
                                          </p:val>
                                        </p:tav>
                                        <p:tav tm="100000">
                                          <p:val>
                                            <p:strVal val="#ppt_w"/>
                                          </p:val>
                                        </p:tav>
                                      </p:tavLst>
                                    </p:anim>
                                    <p:anim calcmode="lin" valueType="num">
                                      <p:cBhvr>
                                        <p:cTn id="80" dur="500" fill="hold"/>
                                        <p:tgtEl>
                                          <p:spTgt spid="64"/>
                                        </p:tgtEl>
                                        <p:attrNameLst>
                                          <p:attrName>ppt_h</p:attrName>
                                        </p:attrNameLst>
                                      </p:cBhvr>
                                      <p:tavLst>
                                        <p:tav tm="0">
                                          <p:val>
                                            <p:fltVal val="0"/>
                                          </p:val>
                                        </p:tav>
                                        <p:tav tm="100000">
                                          <p:val>
                                            <p:strVal val="#ppt_h"/>
                                          </p:val>
                                        </p:tav>
                                      </p:tavLst>
                                    </p:anim>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65"/>
                                        </p:tgtEl>
                                        <p:attrNameLst>
                                          <p:attrName>style.visibility</p:attrName>
                                        </p:attrNameLst>
                                      </p:cBhvr>
                                      <p:to>
                                        <p:strVal val="visible"/>
                                      </p:to>
                                    </p:set>
                                    <p:anim calcmode="lin" valueType="num">
                                      <p:cBhvr>
                                        <p:cTn id="86" dur="500" fill="hold"/>
                                        <p:tgtEl>
                                          <p:spTgt spid="65"/>
                                        </p:tgtEl>
                                        <p:attrNameLst>
                                          <p:attrName>ppt_w</p:attrName>
                                        </p:attrNameLst>
                                      </p:cBhvr>
                                      <p:tavLst>
                                        <p:tav tm="0">
                                          <p:val>
                                            <p:fltVal val="0"/>
                                          </p:val>
                                        </p:tav>
                                        <p:tav tm="100000">
                                          <p:val>
                                            <p:strVal val="#ppt_w"/>
                                          </p:val>
                                        </p:tav>
                                      </p:tavLst>
                                    </p:anim>
                                    <p:anim calcmode="lin" valueType="num">
                                      <p:cBhvr>
                                        <p:cTn id="87" dur="500" fill="hold"/>
                                        <p:tgtEl>
                                          <p:spTgt spid="65"/>
                                        </p:tgtEl>
                                        <p:attrNameLst>
                                          <p:attrName>ppt_h</p:attrName>
                                        </p:attrNameLst>
                                      </p:cBhvr>
                                      <p:tavLst>
                                        <p:tav tm="0">
                                          <p:val>
                                            <p:fltVal val="0"/>
                                          </p:val>
                                        </p:tav>
                                        <p:tav tm="100000">
                                          <p:val>
                                            <p:strVal val="#ppt_h"/>
                                          </p:val>
                                        </p:tav>
                                      </p:tavLst>
                                    </p:anim>
                                    <p:animEffect transition="in" filter="fade">
                                      <p:cBhvr>
                                        <p:cTn id="88" dur="500"/>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67"/>
                                        </p:tgtEl>
                                        <p:attrNameLst>
                                          <p:attrName>style.visibility</p:attrName>
                                        </p:attrNameLst>
                                      </p:cBhvr>
                                      <p:to>
                                        <p:strVal val="visible"/>
                                      </p:to>
                                    </p:set>
                                    <p:anim calcmode="lin" valueType="num">
                                      <p:cBhvr>
                                        <p:cTn id="93" dur="500" fill="hold"/>
                                        <p:tgtEl>
                                          <p:spTgt spid="67"/>
                                        </p:tgtEl>
                                        <p:attrNameLst>
                                          <p:attrName>ppt_w</p:attrName>
                                        </p:attrNameLst>
                                      </p:cBhvr>
                                      <p:tavLst>
                                        <p:tav tm="0">
                                          <p:val>
                                            <p:fltVal val="0"/>
                                          </p:val>
                                        </p:tav>
                                        <p:tav tm="100000">
                                          <p:val>
                                            <p:strVal val="#ppt_w"/>
                                          </p:val>
                                        </p:tav>
                                      </p:tavLst>
                                    </p:anim>
                                    <p:anim calcmode="lin" valueType="num">
                                      <p:cBhvr>
                                        <p:cTn id="94" dur="500" fill="hold"/>
                                        <p:tgtEl>
                                          <p:spTgt spid="67"/>
                                        </p:tgtEl>
                                        <p:attrNameLst>
                                          <p:attrName>ppt_h</p:attrName>
                                        </p:attrNameLst>
                                      </p:cBhvr>
                                      <p:tavLst>
                                        <p:tav tm="0">
                                          <p:val>
                                            <p:fltVal val="0"/>
                                          </p:val>
                                        </p:tav>
                                        <p:tav tm="100000">
                                          <p:val>
                                            <p:strVal val="#ppt_h"/>
                                          </p:val>
                                        </p:tav>
                                      </p:tavLst>
                                    </p:anim>
                                    <p:animEffect transition="in" filter="fade">
                                      <p:cBhvr>
                                        <p:cTn id="95" dur="500"/>
                                        <p:tgtEl>
                                          <p:spTgt spid="67"/>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66"/>
                                        </p:tgtEl>
                                        <p:attrNameLst>
                                          <p:attrName>style.visibility</p:attrName>
                                        </p:attrNameLst>
                                      </p:cBhvr>
                                      <p:to>
                                        <p:strVal val="visible"/>
                                      </p:to>
                                    </p:set>
                                    <p:anim calcmode="lin" valueType="num">
                                      <p:cBhvr>
                                        <p:cTn id="100" dur="500" fill="hold"/>
                                        <p:tgtEl>
                                          <p:spTgt spid="66"/>
                                        </p:tgtEl>
                                        <p:attrNameLst>
                                          <p:attrName>ppt_w</p:attrName>
                                        </p:attrNameLst>
                                      </p:cBhvr>
                                      <p:tavLst>
                                        <p:tav tm="0">
                                          <p:val>
                                            <p:fltVal val="0"/>
                                          </p:val>
                                        </p:tav>
                                        <p:tav tm="100000">
                                          <p:val>
                                            <p:strVal val="#ppt_w"/>
                                          </p:val>
                                        </p:tav>
                                      </p:tavLst>
                                    </p:anim>
                                    <p:anim calcmode="lin" valueType="num">
                                      <p:cBhvr>
                                        <p:cTn id="101" dur="500" fill="hold"/>
                                        <p:tgtEl>
                                          <p:spTgt spid="66"/>
                                        </p:tgtEl>
                                        <p:attrNameLst>
                                          <p:attrName>ppt_h</p:attrName>
                                        </p:attrNameLst>
                                      </p:cBhvr>
                                      <p:tavLst>
                                        <p:tav tm="0">
                                          <p:val>
                                            <p:fltVal val="0"/>
                                          </p:val>
                                        </p:tav>
                                        <p:tav tm="100000">
                                          <p:val>
                                            <p:strVal val="#ppt_h"/>
                                          </p:val>
                                        </p:tav>
                                      </p:tavLst>
                                    </p:anim>
                                    <p:animEffect transition="in" filter="fade">
                                      <p:cBhvr>
                                        <p:cTn id="102" dur="500"/>
                                        <p:tgtEl>
                                          <p:spTgt spid="66"/>
                                        </p:tgtEl>
                                      </p:cBhvr>
                                    </p:animEffect>
                                  </p:childTnLst>
                                </p:cTn>
                              </p:par>
                              <p:par>
                                <p:cTn id="103" presetID="2" presetClass="entr" presetSubtype="1" fill="hold" nodeType="withEffect">
                                  <p:stCondLst>
                                    <p:cond delay="0"/>
                                  </p:stCondLst>
                                  <p:childTnLst>
                                    <p:set>
                                      <p:cBhvr>
                                        <p:cTn id="104" dur="1" fill="hold">
                                          <p:stCondLst>
                                            <p:cond delay="0"/>
                                          </p:stCondLst>
                                        </p:cTn>
                                        <p:tgtEl>
                                          <p:spTgt spid="60"/>
                                        </p:tgtEl>
                                        <p:attrNameLst>
                                          <p:attrName>style.visibility</p:attrName>
                                        </p:attrNameLst>
                                      </p:cBhvr>
                                      <p:to>
                                        <p:strVal val="visible"/>
                                      </p:to>
                                    </p:set>
                                    <p:anim calcmode="lin" valueType="num">
                                      <p:cBhvr additive="base">
                                        <p:cTn id="105" dur="500" fill="hold"/>
                                        <p:tgtEl>
                                          <p:spTgt spid="60"/>
                                        </p:tgtEl>
                                        <p:attrNameLst>
                                          <p:attrName>ppt_x</p:attrName>
                                        </p:attrNameLst>
                                      </p:cBhvr>
                                      <p:tavLst>
                                        <p:tav tm="0">
                                          <p:val>
                                            <p:strVal val="#ppt_x"/>
                                          </p:val>
                                        </p:tav>
                                        <p:tav tm="100000">
                                          <p:val>
                                            <p:strVal val="#ppt_x"/>
                                          </p:val>
                                        </p:tav>
                                      </p:tavLst>
                                    </p:anim>
                                    <p:anim calcmode="lin" valueType="num">
                                      <p:cBhvr additive="base">
                                        <p:cTn id="106"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69"/>
                                        </p:tgtEl>
                                        <p:attrNameLst>
                                          <p:attrName>style.visibility</p:attrName>
                                        </p:attrNameLst>
                                      </p:cBhvr>
                                      <p:to>
                                        <p:strVal val="visible"/>
                                      </p:to>
                                    </p:set>
                                    <p:anim calcmode="lin" valueType="num">
                                      <p:cBhvr>
                                        <p:cTn id="111" dur="500" fill="hold"/>
                                        <p:tgtEl>
                                          <p:spTgt spid="69"/>
                                        </p:tgtEl>
                                        <p:attrNameLst>
                                          <p:attrName>ppt_w</p:attrName>
                                        </p:attrNameLst>
                                      </p:cBhvr>
                                      <p:tavLst>
                                        <p:tav tm="0">
                                          <p:val>
                                            <p:fltVal val="0"/>
                                          </p:val>
                                        </p:tav>
                                        <p:tav tm="100000">
                                          <p:val>
                                            <p:strVal val="#ppt_w"/>
                                          </p:val>
                                        </p:tav>
                                      </p:tavLst>
                                    </p:anim>
                                    <p:anim calcmode="lin" valueType="num">
                                      <p:cBhvr>
                                        <p:cTn id="112" dur="500" fill="hold"/>
                                        <p:tgtEl>
                                          <p:spTgt spid="69"/>
                                        </p:tgtEl>
                                        <p:attrNameLst>
                                          <p:attrName>ppt_h</p:attrName>
                                        </p:attrNameLst>
                                      </p:cBhvr>
                                      <p:tavLst>
                                        <p:tav tm="0">
                                          <p:val>
                                            <p:fltVal val="0"/>
                                          </p:val>
                                        </p:tav>
                                        <p:tav tm="100000">
                                          <p:val>
                                            <p:strVal val="#ppt_h"/>
                                          </p:val>
                                        </p:tav>
                                      </p:tavLst>
                                    </p:anim>
                                    <p:animEffect transition="in" filter="fade">
                                      <p:cBhvr>
                                        <p:cTn id="113" dur="500"/>
                                        <p:tgtEl>
                                          <p:spTgt spid="69"/>
                                        </p:tgtEl>
                                      </p:cBhvr>
                                    </p:animEffect>
                                  </p:childTnLst>
                                </p:cTn>
                              </p:par>
                              <p:par>
                                <p:cTn id="114" presetID="2" presetClass="entr" presetSubtype="1" fill="hold" nodeType="withEffect">
                                  <p:stCondLst>
                                    <p:cond delay="0"/>
                                  </p:stCondLst>
                                  <p:childTnLst>
                                    <p:set>
                                      <p:cBhvr>
                                        <p:cTn id="115" dur="1" fill="hold">
                                          <p:stCondLst>
                                            <p:cond delay="0"/>
                                          </p:stCondLst>
                                        </p:cTn>
                                        <p:tgtEl>
                                          <p:spTgt spid="62"/>
                                        </p:tgtEl>
                                        <p:attrNameLst>
                                          <p:attrName>style.visibility</p:attrName>
                                        </p:attrNameLst>
                                      </p:cBhvr>
                                      <p:to>
                                        <p:strVal val="visible"/>
                                      </p:to>
                                    </p:set>
                                    <p:anim calcmode="lin" valueType="num">
                                      <p:cBhvr additive="base">
                                        <p:cTn id="116" dur="500" fill="hold"/>
                                        <p:tgtEl>
                                          <p:spTgt spid="62"/>
                                        </p:tgtEl>
                                        <p:attrNameLst>
                                          <p:attrName>ppt_x</p:attrName>
                                        </p:attrNameLst>
                                      </p:cBhvr>
                                      <p:tavLst>
                                        <p:tav tm="0">
                                          <p:val>
                                            <p:strVal val="#ppt_x"/>
                                          </p:val>
                                        </p:tav>
                                        <p:tav tm="100000">
                                          <p:val>
                                            <p:strVal val="#ppt_x"/>
                                          </p:val>
                                        </p:tav>
                                      </p:tavLst>
                                    </p:anim>
                                    <p:anim calcmode="lin" valueType="num">
                                      <p:cBhvr additive="base">
                                        <p:cTn id="117"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grpId="0" nodeType="clickEffect">
                                  <p:stCondLst>
                                    <p:cond delay="0"/>
                                  </p:stCondLst>
                                  <p:childTnLst>
                                    <p:set>
                                      <p:cBhvr>
                                        <p:cTn id="121" dur="1" fill="hold">
                                          <p:stCondLst>
                                            <p:cond delay="0"/>
                                          </p:stCondLst>
                                        </p:cTn>
                                        <p:tgtEl>
                                          <p:spTgt spid="70"/>
                                        </p:tgtEl>
                                        <p:attrNameLst>
                                          <p:attrName>style.visibility</p:attrName>
                                        </p:attrNameLst>
                                      </p:cBhvr>
                                      <p:to>
                                        <p:strVal val="visible"/>
                                      </p:to>
                                    </p:set>
                                    <p:anim calcmode="lin" valueType="num">
                                      <p:cBhvr>
                                        <p:cTn id="122" dur="500" fill="hold"/>
                                        <p:tgtEl>
                                          <p:spTgt spid="70"/>
                                        </p:tgtEl>
                                        <p:attrNameLst>
                                          <p:attrName>ppt_w</p:attrName>
                                        </p:attrNameLst>
                                      </p:cBhvr>
                                      <p:tavLst>
                                        <p:tav tm="0">
                                          <p:val>
                                            <p:fltVal val="0"/>
                                          </p:val>
                                        </p:tav>
                                        <p:tav tm="100000">
                                          <p:val>
                                            <p:strVal val="#ppt_w"/>
                                          </p:val>
                                        </p:tav>
                                      </p:tavLst>
                                    </p:anim>
                                    <p:anim calcmode="lin" valueType="num">
                                      <p:cBhvr>
                                        <p:cTn id="123" dur="500" fill="hold"/>
                                        <p:tgtEl>
                                          <p:spTgt spid="70"/>
                                        </p:tgtEl>
                                        <p:attrNameLst>
                                          <p:attrName>ppt_h</p:attrName>
                                        </p:attrNameLst>
                                      </p:cBhvr>
                                      <p:tavLst>
                                        <p:tav tm="0">
                                          <p:val>
                                            <p:fltVal val="0"/>
                                          </p:val>
                                        </p:tav>
                                        <p:tav tm="100000">
                                          <p:val>
                                            <p:strVal val="#ppt_h"/>
                                          </p:val>
                                        </p:tav>
                                      </p:tavLst>
                                    </p:anim>
                                    <p:animEffect transition="in" filter="fade">
                                      <p:cBhvr>
                                        <p:cTn id="124" dur="500"/>
                                        <p:tgtEl>
                                          <p:spTgt spid="70"/>
                                        </p:tgtEl>
                                      </p:cBhvr>
                                    </p:animEffect>
                                  </p:childTnLst>
                                </p:cTn>
                              </p:par>
                              <p:par>
                                <p:cTn id="125" presetID="2" presetClass="entr" presetSubtype="6" fill="hold" nodeType="withEffect">
                                  <p:stCondLst>
                                    <p:cond delay="0"/>
                                  </p:stCondLst>
                                  <p:childTnLst>
                                    <p:set>
                                      <p:cBhvr>
                                        <p:cTn id="126" dur="1" fill="hold">
                                          <p:stCondLst>
                                            <p:cond delay="0"/>
                                          </p:stCondLst>
                                        </p:cTn>
                                        <p:tgtEl>
                                          <p:spTgt spid="75"/>
                                        </p:tgtEl>
                                        <p:attrNameLst>
                                          <p:attrName>style.visibility</p:attrName>
                                        </p:attrNameLst>
                                      </p:cBhvr>
                                      <p:to>
                                        <p:strVal val="visible"/>
                                      </p:to>
                                    </p:set>
                                    <p:anim calcmode="lin" valueType="num">
                                      <p:cBhvr additive="base">
                                        <p:cTn id="127" dur="500" fill="hold"/>
                                        <p:tgtEl>
                                          <p:spTgt spid="75"/>
                                        </p:tgtEl>
                                        <p:attrNameLst>
                                          <p:attrName>ppt_x</p:attrName>
                                        </p:attrNameLst>
                                      </p:cBhvr>
                                      <p:tavLst>
                                        <p:tav tm="0">
                                          <p:val>
                                            <p:strVal val="1+#ppt_w/2"/>
                                          </p:val>
                                        </p:tav>
                                        <p:tav tm="100000">
                                          <p:val>
                                            <p:strVal val="#ppt_x"/>
                                          </p:val>
                                        </p:tav>
                                      </p:tavLst>
                                    </p:anim>
                                    <p:anim calcmode="lin" valueType="num">
                                      <p:cBhvr additive="base">
                                        <p:cTn id="12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76"/>
                                        </p:tgtEl>
                                        <p:attrNameLst>
                                          <p:attrName>style.visibility</p:attrName>
                                        </p:attrNameLst>
                                      </p:cBhvr>
                                      <p:to>
                                        <p:strVal val="visible"/>
                                      </p:to>
                                    </p:set>
                                    <p:anim calcmode="lin" valueType="num">
                                      <p:cBhvr>
                                        <p:cTn id="133" dur="500" fill="hold"/>
                                        <p:tgtEl>
                                          <p:spTgt spid="76"/>
                                        </p:tgtEl>
                                        <p:attrNameLst>
                                          <p:attrName>ppt_w</p:attrName>
                                        </p:attrNameLst>
                                      </p:cBhvr>
                                      <p:tavLst>
                                        <p:tav tm="0">
                                          <p:val>
                                            <p:fltVal val="0"/>
                                          </p:val>
                                        </p:tav>
                                        <p:tav tm="100000">
                                          <p:val>
                                            <p:strVal val="#ppt_w"/>
                                          </p:val>
                                        </p:tav>
                                      </p:tavLst>
                                    </p:anim>
                                    <p:anim calcmode="lin" valueType="num">
                                      <p:cBhvr>
                                        <p:cTn id="134" dur="500" fill="hold"/>
                                        <p:tgtEl>
                                          <p:spTgt spid="76"/>
                                        </p:tgtEl>
                                        <p:attrNameLst>
                                          <p:attrName>ppt_h</p:attrName>
                                        </p:attrNameLst>
                                      </p:cBhvr>
                                      <p:tavLst>
                                        <p:tav tm="0">
                                          <p:val>
                                            <p:fltVal val="0"/>
                                          </p:val>
                                        </p:tav>
                                        <p:tav tm="100000">
                                          <p:val>
                                            <p:strVal val="#ppt_h"/>
                                          </p:val>
                                        </p:tav>
                                      </p:tavLst>
                                    </p:anim>
                                    <p:animEffect transition="in" filter="fade">
                                      <p:cBhvr>
                                        <p:cTn id="135" dur="500"/>
                                        <p:tgtEl>
                                          <p:spTgt spid="76"/>
                                        </p:tgtEl>
                                      </p:cBhvr>
                                    </p:animEffect>
                                  </p:childTnLst>
                                </p:cTn>
                              </p:par>
                              <p:par>
                                <p:cTn id="136" presetID="2" presetClass="entr" presetSubtype="12"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 calcmode="lin" valueType="num">
                                      <p:cBhvr additive="base">
                                        <p:cTn id="138" dur="500" fill="hold"/>
                                        <p:tgtEl>
                                          <p:spTgt spid="77"/>
                                        </p:tgtEl>
                                        <p:attrNameLst>
                                          <p:attrName>ppt_x</p:attrName>
                                        </p:attrNameLst>
                                      </p:cBhvr>
                                      <p:tavLst>
                                        <p:tav tm="0">
                                          <p:val>
                                            <p:strVal val="0-#ppt_w/2"/>
                                          </p:val>
                                        </p:tav>
                                        <p:tav tm="100000">
                                          <p:val>
                                            <p:strVal val="#ppt_x"/>
                                          </p:val>
                                        </p:tav>
                                      </p:tavLst>
                                    </p:anim>
                                    <p:anim calcmode="lin" valueType="num">
                                      <p:cBhvr additive="base">
                                        <p:cTn id="139"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7" grpId="0"/>
      <p:bldP spid="68" grpId="0"/>
      <p:bldP spid="69" grpId="0"/>
      <p:bldP spid="70" grpId="0"/>
      <p:bldP spid="76"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p:cNvSpPr txBox="1">
            <a:spLocks noChangeArrowheads="1"/>
          </p:cNvSpPr>
          <p:nvPr/>
        </p:nvSpPr>
        <p:spPr>
          <a:xfrm>
            <a:off x="400210" y="888383"/>
            <a:ext cx="7195741" cy="438269"/>
          </a:xfrm>
          <a:prstGeom prst="rect">
            <a:avLst/>
          </a:prstGeom>
        </p:spPr>
        <p:txBody>
          <a:bodyPr lIns="51339" tIns="25670" rIns="51339" bIns="25670"/>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en-GB" altLang="en-US" sz="3118" dirty="0">
                <a:solidFill>
                  <a:srgbClr val="FF0000"/>
                </a:solidFill>
                <a:latin typeface="Helvetica LT Std Cond Light"/>
                <a:ea typeface="Verdana" panose="020B0604030504040204" pitchFamily="34" charset="0"/>
                <a:cs typeface="Verdana" panose="020B0604030504040204" pitchFamily="34" charset="0"/>
              </a:rPr>
              <a:t>Box-and-Whisker plot</a:t>
            </a:r>
          </a:p>
        </p:txBody>
      </p:sp>
      <p:cxnSp>
        <p:nvCxnSpPr>
          <p:cNvPr id="35" name="Straight Connector 34"/>
          <p:cNvCxnSpPr/>
          <p:nvPr/>
        </p:nvCxnSpPr>
        <p:spPr>
          <a:xfrm>
            <a:off x="3038352"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8352" y="2417763"/>
            <a:ext cx="34802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38352" y="4157911"/>
            <a:ext cx="3466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504838"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283617" y="2417763"/>
            <a:ext cx="0" cy="17401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7670" y="2970190"/>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385389" y="2972492"/>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18650" y="3356889"/>
            <a:ext cx="18667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07670" y="3356890"/>
            <a:ext cx="2430682" cy="2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903578" y="2776279"/>
            <a:ext cx="1" cy="9396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251255" y="2776279"/>
            <a:ext cx="1813" cy="9396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Rectangle 62"/>
          <p:cNvSpPr>
            <a:spLocks noChangeArrowheads="1"/>
          </p:cNvSpPr>
          <p:nvPr/>
        </p:nvSpPr>
        <p:spPr bwMode="auto">
          <a:xfrm>
            <a:off x="2730488" y="4155051"/>
            <a:ext cx="65426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p>
        </p:txBody>
      </p:sp>
      <p:sp>
        <p:nvSpPr>
          <p:cNvPr id="64" name="Rectangle 63"/>
          <p:cNvSpPr>
            <a:spLocks noChangeArrowheads="1"/>
          </p:cNvSpPr>
          <p:nvPr/>
        </p:nvSpPr>
        <p:spPr bwMode="auto">
          <a:xfrm>
            <a:off x="4019360" y="4181289"/>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2</a:t>
            </a:r>
          </a:p>
        </p:txBody>
      </p:sp>
      <p:sp>
        <p:nvSpPr>
          <p:cNvPr id="65" name="Rectangle 64"/>
          <p:cNvSpPr>
            <a:spLocks noChangeArrowheads="1"/>
          </p:cNvSpPr>
          <p:nvPr/>
        </p:nvSpPr>
        <p:spPr bwMode="auto">
          <a:xfrm>
            <a:off x="6234810" y="4155051"/>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p>
        </p:txBody>
      </p:sp>
      <p:sp>
        <p:nvSpPr>
          <p:cNvPr id="66" name="Rectangle 65"/>
          <p:cNvSpPr>
            <a:spLocks noChangeArrowheads="1"/>
          </p:cNvSpPr>
          <p:nvPr/>
        </p:nvSpPr>
        <p:spPr bwMode="auto">
          <a:xfrm>
            <a:off x="966171" y="2432519"/>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r>
              <a:rPr lang="en-US" sz="2625" b="1" dirty="0">
                <a:latin typeface="Helvetica LT Std Cond Light"/>
              </a:rPr>
              <a:t>-1.5 IQR</a:t>
            </a:r>
            <a:endParaRPr lang="en-US" sz="2625" b="1" baseline="-25000" dirty="0">
              <a:latin typeface="Helvetica LT Std Cond Light"/>
            </a:endParaRPr>
          </a:p>
        </p:txBody>
      </p:sp>
      <p:sp>
        <p:nvSpPr>
          <p:cNvPr id="67" name="Rectangle 66"/>
          <p:cNvSpPr>
            <a:spLocks noChangeArrowheads="1"/>
          </p:cNvSpPr>
          <p:nvPr/>
        </p:nvSpPr>
        <p:spPr bwMode="auto">
          <a:xfrm>
            <a:off x="7989894" y="3702159"/>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Max</a:t>
            </a:r>
            <a:endParaRPr lang="en-US" sz="2625" b="1" baseline="-25000" dirty="0">
              <a:latin typeface="Helvetica LT Std Cond Light"/>
            </a:endParaRPr>
          </a:p>
        </p:txBody>
      </p:sp>
      <p:sp>
        <p:nvSpPr>
          <p:cNvPr id="68" name="Rectangle 67"/>
          <p:cNvSpPr>
            <a:spLocks noChangeArrowheads="1"/>
          </p:cNvSpPr>
          <p:nvPr/>
        </p:nvSpPr>
        <p:spPr bwMode="auto">
          <a:xfrm>
            <a:off x="217943" y="2545187"/>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Min</a:t>
            </a:r>
            <a:endParaRPr lang="en-US" sz="2625" b="1" baseline="-25000" dirty="0">
              <a:latin typeface="Helvetica LT Std Cond Light"/>
            </a:endParaRPr>
          </a:p>
        </p:txBody>
      </p:sp>
      <p:sp>
        <p:nvSpPr>
          <p:cNvPr id="69" name="Rectangle 68"/>
          <p:cNvSpPr>
            <a:spLocks noChangeArrowheads="1"/>
          </p:cNvSpPr>
          <p:nvPr/>
        </p:nvSpPr>
        <p:spPr bwMode="auto">
          <a:xfrm>
            <a:off x="6658477" y="2434822"/>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r>
              <a:rPr lang="en-US" sz="2625" b="1" dirty="0">
                <a:latin typeface="Helvetica LT Std Cond Light"/>
              </a:rPr>
              <a:t>+1.5 IQR</a:t>
            </a:r>
            <a:endParaRPr lang="en-US" sz="2625" b="1" baseline="-25000" dirty="0">
              <a:latin typeface="Helvetica LT Std Cond Light"/>
            </a:endParaRPr>
          </a:p>
        </p:txBody>
      </p:sp>
      <p:sp>
        <p:nvSpPr>
          <p:cNvPr id="70" name="Rectangle 69"/>
          <p:cNvSpPr>
            <a:spLocks noChangeArrowheads="1"/>
          </p:cNvSpPr>
          <p:nvPr/>
        </p:nvSpPr>
        <p:spPr bwMode="auto">
          <a:xfrm>
            <a:off x="1158818" y="4865386"/>
            <a:ext cx="2440032"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Major Outlier</a:t>
            </a:r>
            <a:endParaRPr lang="en-US" sz="2625" b="1" baseline="-25000" dirty="0">
              <a:latin typeface="Helvetica LT Std Cond Light"/>
            </a:endParaRPr>
          </a:p>
        </p:txBody>
      </p:sp>
      <p:cxnSp>
        <p:nvCxnSpPr>
          <p:cNvPr id="75" name="Straight Arrow Connector 74"/>
          <p:cNvCxnSpPr/>
          <p:nvPr/>
        </p:nvCxnSpPr>
        <p:spPr>
          <a:xfrm flipH="1" flipV="1">
            <a:off x="734390" y="3055236"/>
            <a:ext cx="2062237" cy="18101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a:spLocks noChangeArrowheads="1"/>
          </p:cNvSpPr>
          <p:nvPr/>
        </p:nvSpPr>
        <p:spPr bwMode="auto">
          <a:xfrm>
            <a:off x="5458692" y="4945981"/>
            <a:ext cx="2650671"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Major Outlier</a:t>
            </a:r>
            <a:endParaRPr lang="en-US" sz="2625" b="1" baseline="-25000" dirty="0">
              <a:latin typeface="Helvetica LT Std Cond Light"/>
            </a:endParaRPr>
          </a:p>
        </p:txBody>
      </p:sp>
      <p:cxnSp>
        <p:nvCxnSpPr>
          <p:cNvPr id="77" name="Straight Arrow Connector 76"/>
          <p:cNvCxnSpPr/>
          <p:nvPr/>
        </p:nvCxnSpPr>
        <p:spPr>
          <a:xfrm flipV="1">
            <a:off x="6472574" y="3045103"/>
            <a:ext cx="1636788" cy="19184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063589" y="2773739"/>
            <a:ext cx="665" cy="158478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862098" y="2806509"/>
            <a:ext cx="0" cy="155201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Rectangle 28"/>
          <p:cNvSpPr>
            <a:spLocks noChangeArrowheads="1"/>
          </p:cNvSpPr>
          <p:nvPr/>
        </p:nvSpPr>
        <p:spPr bwMode="auto">
          <a:xfrm>
            <a:off x="216360" y="4297878"/>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r>
              <a:rPr lang="en-US" sz="2625" b="1" dirty="0">
                <a:latin typeface="Helvetica LT Std Cond Light"/>
              </a:rPr>
              <a:t>-3 IQR</a:t>
            </a:r>
            <a:endParaRPr lang="en-US" sz="2625" b="1" baseline="-25000" dirty="0">
              <a:latin typeface="Helvetica LT Std Cond Light"/>
            </a:endParaRPr>
          </a:p>
        </p:txBody>
      </p:sp>
      <p:sp>
        <p:nvSpPr>
          <p:cNvPr id="30" name="Rectangle 29"/>
          <p:cNvSpPr>
            <a:spLocks noChangeArrowheads="1"/>
          </p:cNvSpPr>
          <p:nvPr/>
        </p:nvSpPr>
        <p:spPr bwMode="auto">
          <a:xfrm>
            <a:off x="6987889" y="4270255"/>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r>
              <a:rPr lang="en-US" sz="2625" b="1" dirty="0">
                <a:latin typeface="Helvetica LT Std Cond Light"/>
              </a:rPr>
              <a:t>+3 IQR</a:t>
            </a:r>
            <a:endParaRPr lang="en-US" sz="2625" b="1" baseline="-25000" dirty="0">
              <a:latin typeface="Helvetica LT Std Cond Light"/>
            </a:endParaRPr>
          </a:p>
        </p:txBody>
      </p:sp>
      <p:cxnSp>
        <p:nvCxnSpPr>
          <p:cNvPr id="32" name="Straight Connector 31"/>
          <p:cNvCxnSpPr/>
          <p:nvPr/>
        </p:nvCxnSpPr>
        <p:spPr>
          <a:xfrm>
            <a:off x="3038352" y="2417763"/>
            <a:ext cx="34802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a:spLocks noChangeArrowheads="1"/>
          </p:cNvSpPr>
          <p:nvPr/>
        </p:nvSpPr>
        <p:spPr bwMode="auto">
          <a:xfrm>
            <a:off x="3583353" y="1800410"/>
            <a:ext cx="239029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IQR = Q</a:t>
            </a:r>
            <a:r>
              <a:rPr lang="en-US" sz="2625" b="1" baseline="-25000" dirty="0">
                <a:latin typeface="Helvetica LT Std Cond Light"/>
              </a:rPr>
              <a:t>3</a:t>
            </a:r>
            <a:r>
              <a:rPr lang="en-US" sz="2625" b="1" dirty="0">
                <a:latin typeface="Helvetica LT Std Cond Light"/>
              </a:rPr>
              <a:t> – Q</a:t>
            </a:r>
            <a:r>
              <a:rPr lang="en-US" sz="2625" b="1" baseline="-25000" dirty="0">
                <a:latin typeface="Helvetica LT Std Cond Light"/>
              </a:rPr>
              <a:t>1</a:t>
            </a:r>
          </a:p>
        </p:txBody>
      </p:sp>
      <p:cxnSp>
        <p:nvCxnSpPr>
          <p:cNvPr id="34" name="Straight Arrow Connector 33"/>
          <p:cNvCxnSpPr/>
          <p:nvPr/>
        </p:nvCxnSpPr>
        <p:spPr>
          <a:xfrm>
            <a:off x="3038352" y="2327875"/>
            <a:ext cx="3466486" cy="726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65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par>
                                <p:cTn id="15" presetID="53" presetClass="entr" presetSubtype="16"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53" presetClass="entr" presetSubtype="16"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p:cTn id="37" dur="500" fill="hold"/>
                                        <p:tgtEl>
                                          <p:spTgt spid="50"/>
                                        </p:tgtEl>
                                        <p:attrNameLst>
                                          <p:attrName>ppt_w</p:attrName>
                                        </p:attrNameLst>
                                      </p:cBhvr>
                                      <p:tavLst>
                                        <p:tav tm="0">
                                          <p:val>
                                            <p:fltVal val="0"/>
                                          </p:val>
                                        </p:tav>
                                        <p:tav tm="100000">
                                          <p:val>
                                            <p:strVal val="#ppt_w"/>
                                          </p:val>
                                        </p:tav>
                                      </p:tavLst>
                                    </p:anim>
                                    <p:anim calcmode="lin" valueType="num">
                                      <p:cBhvr>
                                        <p:cTn id="38" dur="500" fill="hold"/>
                                        <p:tgtEl>
                                          <p:spTgt spid="50"/>
                                        </p:tgtEl>
                                        <p:attrNameLst>
                                          <p:attrName>ppt_h</p:attrName>
                                        </p:attrNameLst>
                                      </p:cBhvr>
                                      <p:tavLst>
                                        <p:tav tm="0">
                                          <p:val>
                                            <p:fltVal val="0"/>
                                          </p:val>
                                        </p:tav>
                                        <p:tav tm="100000">
                                          <p:val>
                                            <p:strVal val="#ppt_h"/>
                                          </p:val>
                                        </p:tav>
                                      </p:tavLst>
                                    </p:anim>
                                    <p:animEffect transition="in" filter="fade">
                                      <p:cBhvr>
                                        <p:cTn id="39" dur="500"/>
                                        <p:tgtEl>
                                          <p:spTgt spid="50"/>
                                        </p:tgtEl>
                                      </p:cBhvr>
                                    </p:animEffect>
                                  </p:childTnLst>
                                </p:cTn>
                              </p:par>
                              <p:par>
                                <p:cTn id="40" presetID="53" presetClass="entr" presetSubtype="16"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childTnLst>
                                </p:cTn>
                              </p:par>
                              <p:par>
                                <p:cTn id="52" presetID="2" presetClass="entr" presetSubtype="1"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ppt_x"/>
                                          </p:val>
                                        </p:tav>
                                        <p:tav tm="100000">
                                          <p:val>
                                            <p:strVal val="#ppt_x"/>
                                          </p:val>
                                        </p:tav>
                                      </p:tavLst>
                                    </p:anim>
                                    <p:anim calcmode="lin" valueType="num">
                                      <p:cBhvr additive="base">
                                        <p:cTn id="55"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68"/>
                                        </p:tgtEl>
                                        <p:attrNameLst>
                                          <p:attrName>style.visibility</p:attrName>
                                        </p:attrNameLst>
                                      </p:cBhvr>
                                      <p:to>
                                        <p:strVal val="visible"/>
                                      </p:to>
                                    </p:set>
                                    <p:anim calcmode="lin" valueType="num">
                                      <p:cBhvr>
                                        <p:cTn id="60" dur="500" fill="hold"/>
                                        <p:tgtEl>
                                          <p:spTgt spid="68"/>
                                        </p:tgtEl>
                                        <p:attrNameLst>
                                          <p:attrName>ppt_w</p:attrName>
                                        </p:attrNameLst>
                                      </p:cBhvr>
                                      <p:tavLst>
                                        <p:tav tm="0">
                                          <p:val>
                                            <p:fltVal val="0"/>
                                          </p:val>
                                        </p:tav>
                                        <p:tav tm="100000">
                                          <p:val>
                                            <p:strVal val="#ppt_w"/>
                                          </p:val>
                                        </p:tav>
                                      </p:tavLst>
                                    </p:anim>
                                    <p:anim calcmode="lin" valueType="num">
                                      <p:cBhvr>
                                        <p:cTn id="61" dur="500" fill="hold"/>
                                        <p:tgtEl>
                                          <p:spTgt spid="68"/>
                                        </p:tgtEl>
                                        <p:attrNameLst>
                                          <p:attrName>ppt_h</p:attrName>
                                        </p:attrNameLst>
                                      </p:cBhvr>
                                      <p:tavLst>
                                        <p:tav tm="0">
                                          <p:val>
                                            <p:fltVal val="0"/>
                                          </p:val>
                                        </p:tav>
                                        <p:tav tm="100000">
                                          <p:val>
                                            <p:strVal val="#ppt_h"/>
                                          </p:val>
                                        </p:tav>
                                      </p:tavLst>
                                    </p:anim>
                                    <p:animEffect transition="in" filter="fade">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p:cTn id="67" dur="500" fill="hold"/>
                                        <p:tgtEl>
                                          <p:spTgt spid="63"/>
                                        </p:tgtEl>
                                        <p:attrNameLst>
                                          <p:attrName>ppt_w</p:attrName>
                                        </p:attrNameLst>
                                      </p:cBhvr>
                                      <p:tavLst>
                                        <p:tav tm="0">
                                          <p:val>
                                            <p:fltVal val="0"/>
                                          </p:val>
                                        </p:tav>
                                        <p:tav tm="100000">
                                          <p:val>
                                            <p:strVal val="#ppt_w"/>
                                          </p:val>
                                        </p:tav>
                                      </p:tavLst>
                                    </p:anim>
                                    <p:anim calcmode="lin" valueType="num">
                                      <p:cBhvr>
                                        <p:cTn id="68" dur="500" fill="hold"/>
                                        <p:tgtEl>
                                          <p:spTgt spid="63"/>
                                        </p:tgtEl>
                                        <p:attrNameLst>
                                          <p:attrName>ppt_h</p:attrName>
                                        </p:attrNameLst>
                                      </p:cBhvr>
                                      <p:tavLst>
                                        <p:tav tm="0">
                                          <p:val>
                                            <p:fltVal val="0"/>
                                          </p:val>
                                        </p:tav>
                                        <p:tav tm="100000">
                                          <p:val>
                                            <p:strVal val="#ppt_h"/>
                                          </p:val>
                                        </p:tav>
                                      </p:tavLst>
                                    </p:anim>
                                    <p:animEffect transition="in" filter="fade">
                                      <p:cBhvr>
                                        <p:cTn id="69" dur="500"/>
                                        <p:tgtEl>
                                          <p:spTgt spid="63"/>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 calcmode="lin" valueType="num">
                                      <p:cBhvr>
                                        <p:cTn id="74" dur="500" fill="hold"/>
                                        <p:tgtEl>
                                          <p:spTgt spid="64"/>
                                        </p:tgtEl>
                                        <p:attrNameLst>
                                          <p:attrName>ppt_w</p:attrName>
                                        </p:attrNameLst>
                                      </p:cBhvr>
                                      <p:tavLst>
                                        <p:tav tm="0">
                                          <p:val>
                                            <p:fltVal val="0"/>
                                          </p:val>
                                        </p:tav>
                                        <p:tav tm="100000">
                                          <p:val>
                                            <p:strVal val="#ppt_w"/>
                                          </p:val>
                                        </p:tav>
                                      </p:tavLst>
                                    </p:anim>
                                    <p:anim calcmode="lin" valueType="num">
                                      <p:cBhvr>
                                        <p:cTn id="75" dur="500" fill="hold"/>
                                        <p:tgtEl>
                                          <p:spTgt spid="64"/>
                                        </p:tgtEl>
                                        <p:attrNameLst>
                                          <p:attrName>ppt_h</p:attrName>
                                        </p:attrNameLst>
                                      </p:cBhvr>
                                      <p:tavLst>
                                        <p:tav tm="0">
                                          <p:val>
                                            <p:fltVal val="0"/>
                                          </p:val>
                                        </p:tav>
                                        <p:tav tm="100000">
                                          <p:val>
                                            <p:strVal val="#ppt_h"/>
                                          </p:val>
                                        </p:tav>
                                      </p:tavLst>
                                    </p:anim>
                                    <p:animEffect transition="in" filter="fade">
                                      <p:cBhvr>
                                        <p:cTn id="76" dur="500"/>
                                        <p:tgtEl>
                                          <p:spTgt spid="64"/>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p:cTn id="81" dur="500" fill="hold"/>
                                        <p:tgtEl>
                                          <p:spTgt spid="65"/>
                                        </p:tgtEl>
                                        <p:attrNameLst>
                                          <p:attrName>ppt_w</p:attrName>
                                        </p:attrNameLst>
                                      </p:cBhvr>
                                      <p:tavLst>
                                        <p:tav tm="0">
                                          <p:val>
                                            <p:fltVal val="0"/>
                                          </p:val>
                                        </p:tav>
                                        <p:tav tm="100000">
                                          <p:val>
                                            <p:strVal val="#ppt_w"/>
                                          </p:val>
                                        </p:tav>
                                      </p:tavLst>
                                    </p:anim>
                                    <p:anim calcmode="lin" valueType="num">
                                      <p:cBhvr>
                                        <p:cTn id="82" dur="500" fill="hold"/>
                                        <p:tgtEl>
                                          <p:spTgt spid="65"/>
                                        </p:tgtEl>
                                        <p:attrNameLst>
                                          <p:attrName>ppt_h</p:attrName>
                                        </p:attrNameLst>
                                      </p:cBhvr>
                                      <p:tavLst>
                                        <p:tav tm="0">
                                          <p:val>
                                            <p:fltVal val="0"/>
                                          </p:val>
                                        </p:tav>
                                        <p:tav tm="100000">
                                          <p:val>
                                            <p:strVal val="#ppt_h"/>
                                          </p:val>
                                        </p:tav>
                                      </p:tavLst>
                                    </p:anim>
                                    <p:animEffect transition="in" filter="fade">
                                      <p:cBhvr>
                                        <p:cTn id="83" dur="500"/>
                                        <p:tgtEl>
                                          <p:spTgt spid="6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67"/>
                                        </p:tgtEl>
                                        <p:attrNameLst>
                                          <p:attrName>style.visibility</p:attrName>
                                        </p:attrNameLst>
                                      </p:cBhvr>
                                      <p:to>
                                        <p:strVal val="visible"/>
                                      </p:to>
                                    </p:set>
                                    <p:anim calcmode="lin" valueType="num">
                                      <p:cBhvr>
                                        <p:cTn id="88" dur="500" fill="hold"/>
                                        <p:tgtEl>
                                          <p:spTgt spid="67"/>
                                        </p:tgtEl>
                                        <p:attrNameLst>
                                          <p:attrName>ppt_w</p:attrName>
                                        </p:attrNameLst>
                                      </p:cBhvr>
                                      <p:tavLst>
                                        <p:tav tm="0">
                                          <p:val>
                                            <p:fltVal val="0"/>
                                          </p:val>
                                        </p:tav>
                                        <p:tav tm="100000">
                                          <p:val>
                                            <p:strVal val="#ppt_w"/>
                                          </p:val>
                                        </p:tav>
                                      </p:tavLst>
                                    </p:anim>
                                    <p:anim calcmode="lin" valueType="num">
                                      <p:cBhvr>
                                        <p:cTn id="89" dur="500" fill="hold"/>
                                        <p:tgtEl>
                                          <p:spTgt spid="67"/>
                                        </p:tgtEl>
                                        <p:attrNameLst>
                                          <p:attrName>ppt_h</p:attrName>
                                        </p:attrNameLst>
                                      </p:cBhvr>
                                      <p:tavLst>
                                        <p:tav tm="0">
                                          <p:val>
                                            <p:fltVal val="0"/>
                                          </p:val>
                                        </p:tav>
                                        <p:tav tm="100000">
                                          <p:val>
                                            <p:strVal val="#ppt_h"/>
                                          </p:val>
                                        </p:tav>
                                      </p:tavLst>
                                    </p:anim>
                                    <p:animEffect transition="in" filter="fade">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66"/>
                                        </p:tgtEl>
                                        <p:attrNameLst>
                                          <p:attrName>style.visibility</p:attrName>
                                        </p:attrNameLst>
                                      </p:cBhvr>
                                      <p:to>
                                        <p:strVal val="visible"/>
                                      </p:to>
                                    </p:set>
                                    <p:anim calcmode="lin" valueType="num">
                                      <p:cBhvr>
                                        <p:cTn id="95" dur="500" fill="hold"/>
                                        <p:tgtEl>
                                          <p:spTgt spid="66"/>
                                        </p:tgtEl>
                                        <p:attrNameLst>
                                          <p:attrName>ppt_w</p:attrName>
                                        </p:attrNameLst>
                                      </p:cBhvr>
                                      <p:tavLst>
                                        <p:tav tm="0">
                                          <p:val>
                                            <p:fltVal val="0"/>
                                          </p:val>
                                        </p:tav>
                                        <p:tav tm="100000">
                                          <p:val>
                                            <p:strVal val="#ppt_w"/>
                                          </p:val>
                                        </p:tav>
                                      </p:tavLst>
                                    </p:anim>
                                    <p:anim calcmode="lin" valueType="num">
                                      <p:cBhvr>
                                        <p:cTn id="96" dur="500" fill="hold"/>
                                        <p:tgtEl>
                                          <p:spTgt spid="66"/>
                                        </p:tgtEl>
                                        <p:attrNameLst>
                                          <p:attrName>ppt_h</p:attrName>
                                        </p:attrNameLst>
                                      </p:cBhvr>
                                      <p:tavLst>
                                        <p:tav tm="0">
                                          <p:val>
                                            <p:fltVal val="0"/>
                                          </p:val>
                                        </p:tav>
                                        <p:tav tm="100000">
                                          <p:val>
                                            <p:strVal val="#ppt_h"/>
                                          </p:val>
                                        </p:tav>
                                      </p:tavLst>
                                    </p:anim>
                                    <p:animEffect transition="in" filter="fade">
                                      <p:cBhvr>
                                        <p:cTn id="97" dur="500"/>
                                        <p:tgtEl>
                                          <p:spTgt spid="66"/>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69"/>
                                        </p:tgtEl>
                                        <p:attrNameLst>
                                          <p:attrName>style.visibility</p:attrName>
                                        </p:attrNameLst>
                                      </p:cBhvr>
                                      <p:to>
                                        <p:strVal val="visible"/>
                                      </p:to>
                                    </p:set>
                                    <p:anim calcmode="lin" valueType="num">
                                      <p:cBhvr>
                                        <p:cTn id="102" dur="500" fill="hold"/>
                                        <p:tgtEl>
                                          <p:spTgt spid="69"/>
                                        </p:tgtEl>
                                        <p:attrNameLst>
                                          <p:attrName>ppt_w</p:attrName>
                                        </p:attrNameLst>
                                      </p:cBhvr>
                                      <p:tavLst>
                                        <p:tav tm="0">
                                          <p:val>
                                            <p:fltVal val="0"/>
                                          </p:val>
                                        </p:tav>
                                        <p:tav tm="100000">
                                          <p:val>
                                            <p:strVal val="#ppt_w"/>
                                          </p:val>
                                        </p:tav>
                                      </p:tavLst>
                                    </p:anim>
                                    <p:anim calcmode="lin" valueType="num">
                                      <p:cBhvr>
                                        <p:cTn id="103" dur="500" fill="hold"/>
                                        <p:tgtEl>
                                          <p:spTgt spid="69"/>
                                        </p:tgtEl>
                                        <p:attrNameLst>
                                          <p:attrName>ppt_h</p:attrName>
                                        </p:attrNameLst>
                                      </p:cBhvr>
                                      <p:tavLst>
                                        <p:tav tm="0">
                                          <p:val>
                                            <p:fltVal val="0"/>
                                          </p:val>
                                        </p:tav>
                                        <p:tav tm="100000">
                                          <p:val>
                                            <p:strVal val="#ppt_h"/>
                                          </p:val>
                                        </p:tav>
                                      </p:tavLst>
                                    </p:anim>
                                    <p:animEffect transition="in" filter="fade">
                                      <p:cBhvr>
                                        <p:cTn id="104" dur="500"/>
                                        <p:tgtEl>
                                          <p:spTgt spid="69"/>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70"/>
                                        </p:tgtEl>
                                        <p:attrNameLst>
                                          <p:attrName>style.visibility</p:attrName>
                                        </p:attrNameLst>
                                      </p:cBhvr>
                                      <p:to>
                                        <p:strVal val="visible"/>
                                      </p:to>
                                    </p:set>
                                    <p:anim calcmode="lin" valueType="num">
                                      <p:cBhvr>
                                        <p:cTn id="109" dur="500" fill="hold"/>
                                        <p:tgtEl>
                                          <p:spTgt spid="70"/>
                                        </p:tgtEl>
                                        <p:attrNameLst>
                                          <p:attrName>ppt_w</p:attrName>
                                        </p:attrNameLst>
                                      </p:cBhvr>
                                      <p:tavLst>
                                        <p:tav tm="0">
                                          <p:val>
                                            <p:fltVal val="0"/>
                                          </p:val>
                                        </p:tav>
                                        <p:tav tm="100000">
                                          <p:val>
                                            <p:strVal val="#ppt_w"/>
                                          </p:val>
                                        </p:tav>
                                      </p:tavLst>
                                    </p:anim>
                                    <p:anim calcmode="lin" valueType="num">
                                      <p:cBhvr>
                                        <p:cTn id="110" dur="500" fill="hold"/>
                                        <p:tgtEl>
                                          <p:spTgt spid="70"/>
                                        </p:tgtEl>
                                        <p:attrNameLst>
                                          <p:attrName>ppt_h</p:attrName>
                                        </p:attrNameLst>
                                      </p:cBhvr>
                                      <p:tavLst>
                                        <p:tav tm="0">
                                          <p:val>
                                            <p:fltVal val="0"/>
                                          </p:val>
                                        </p:tav>
                                        <p:tav tm="100000">
                                          <p:val>
                                            <p:strVal val="#ppt_h"/>
                                          </p:val>
                                        </p:tav>
                                      </p:tavLst>
                                    </p:anim>
                                    <p:animEffect transition="in" filter="fade">
                                      <p:cBhvr>
                                        <p:cTn id="111" dur="500"/>
                                        <p:tgtEl>
                                          <p:spTgt spid="70"/>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76"/>
                                        </p:tgtEl>
                                        <p:attrNameLst>
                                          <p:attrName>style.visibility</p:attrName>
                                        </p:attrNameLst>
                                      </p:cBhvr>
                                      <p:to>
                                        <p:strVal val="visible"/>
                                      </p:to>
                                    </p:set>
                                    <p:anim calcmode="lin" valueType="num">
                                      <p:cBhvr>
                                        <p:cTn id="116" dur="500" fill="hold"/>
                                        <p:tgtEl>
                                          <p:spTgt spid="76"/>
                                        </p:tgtEl>
                                        <p:attrNameLst>
                                          <p:attrName>ppt_w</p:attrName>
                                        </p:attrNameLst>
                                      </p:cBhvr>
                                      <p:tavLst>
                                        <p:tav tm="0">
                                          <p:val>
                                            <p:fltVal val="0"/>
                                          </p:val>
                                        </p:tav>
                                        <p:tav tm="100000">
                                          <p:val>
                                            <p:strVal val="#ppt_w"/>
                                          </p:val>
                                        </p:tav>
                                      </p:tavLst>
                                    </p:anim>
                                    <p:anim calcmode="lin" valueType="num">
                                      <p:cBhvr>
                                        <p:cTn id="117" dur="500" fill="hold"/>
                                        <p:tgtEl>
                                          <p:spTgt spid="76"/>
                                        </p:tgtEl>
                                        <p:attrNameLst>
                                          <p:attrName>ppt_h</p:attrName>
                                        </p:attrNameLst>
                                      </p:cBhvr>
                                      <p:tavLst>
                                        <p:tav tm="0">
                                          <p:val>
                                            <p:fltVal val="0"/>
                                          </p:val>
                                        </p:tav>
                                        <p:tav tm="100000">
                                          <p:val>
                                            <p:strVal val="#ppt_h"/>
                                          </p:val>
                                        </p:tav>
                                      </p:tavLst>
                                    </p:anim>
                                    <p:animEffect transition="in" filter="fade">
                                      <p:cBhvr>
                                        <p:cTn id="118" dur="500"/>
                                        <p:tgtEl>
                                          <p:spTgt spid="76"/>
                                        </p:tgtEl>
                                      </p:cBhvr>
                                    </p:animEffect>
                                  </p:childTnLst>
                                </p:cTn>
                              </p:par>
                            </p:childTnLst>
                          </p:cTn>
                        </p:par>
                      </p:childTnLst>
                    </p:cTn>
                  </p:par>
                  <p:par>
                    <p:cTn id="119" fill="hold">
                      <p:stCondLst>
                        <p:cond delay="indefinite"/>
                      </p:stCondLst>
                      <p:childTnLst>
                        <p:par>
                          <p:cTn id="120" fill="hold">
                            <p:stCondLst>
                              <p:cond delay="0"/>
                            </p:stCondLst>
                            <p:childTnLst>
                              <p:par>
                                <p:cTn id="121" presetID="53" presetClass="entr" presetSubtype="16"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anim calcmode="lin" valueType="num">
                                      <p:cBhvr>
                                        <p:cTn id="123" dur="500" fill="hold"/>
                                        <p:tgtEl>
                                          <p:spTgt spid="29"/>
                                        </p:tgtEl>
                                        <p:attrNameLst>
                                          <p:attrName>ppt_w</p:attrName>
                                        </p:attrNameLst>
                                      </p:cBhvr>
                                      <p:tavLst>
                                        <p:tav tm="0">
                                          <p:val>
                                            <p:fltVal val="0"/>
                                          </p:val>
                                        </p:tav>
                                        <p:tav tm="100000">
                                          <p:val>
                                            <p:strVal val="#ppt_w"/>
                                          </p:val>
                                        </p:tav>
                                      </p:tavLst>
                                    </p:anim>
                                    <p:anim calcmode="lin" valueType="num">
                                      <p:cBhvr>
                                        <p:cTn id="124" dur="500" fill="hold"/>
                                        <p:tgtEl>
                                          <p:spTgt spid="29"/>
                                        </p:tgtEl>
                                        <p:attrNameLst>
                                          <p:attrName>ppt_h</p:attrName>
                                        </p:attrNameLst>
                                      </p:cBhvr>
                                      <p:tavLst>
                                        <p:tav tm="0">
                                          <p:val>
                                            <p:fltVal val="0"/>
                                          </p:val>
                                        </p:tav>
                                        <p:tav tm="100000">
                                          <p:val>
                                            <p:strVal val="#ppt_h"/>
                                          </p:val>
                                        </p:tav>
                                      </p:tavLst>
                                    </p:anim>
                                    <p:animEffect transition="in" filter="fade">
                                      <p:cBhvr>
                                        <p:cTn id="125" dur="500"/>
                                        <p:tgtEl>
                                          <p:spTgt spid="29"/>
                                        </p:tgtEl>
                                      </p:cBhvr>
                                    </p:animEffect>
                                  </p:childTnLst>
                                </p:cTn>
                              </p:par>
                            </p:childTnLst>
                          </p:cTn>
                        </p:par>
                      </p:childTnLst>
                    </p:cTn>
                  </p:par>
                  <p:par>
                    <p:cTn id="126" fill="hold">
                      <p:stCondLst>
                        <p:cond delay="indefinite"/>
                      </p:stCondLst>
                      <p:childTnLst>
                        <p:par>
                          <p:cTn id="127" fill="hold">
                            <p:stCondLst>
                              <p:cond delay="0"/>
                            </p:stCondLst>
                            <p:childTnLst>
                              <p:par>
                                <p:cTn id="128" presetID="53" presetClass="entr" presetSubtype="16" fill="hold" grpId="0" nodeType="clickEffect">
                                  <p:stCondLst>
                                    <p:cond delay="0"/>
                                  </p:stCondLst>
                                  <p:childTnLst>
                                    <p:set>
                                      <p:cBhvr>
                                        <p:cTn id="129" dur="1" fill="hold">
                                          <p:stCondLst>
                                            <p:cond delay="0"/>
                                          </p:stCondLst>
                                        </p:cTn>
                                        <p:tgtEl>
                                          <p:spTgt spid="30"/>
                                        </p:tgtEl>
                                        <p:attrNameLst>
                                          <p:attrName>style.visibility</p:attrName>
                                        </p:attrNameLst>
                                      </p:cBhvr>
                                      <p:to>
                                        <p:strVal val="visible"/>
                                      </p:to>
                                    </p:set>
                                    <p:anim calcmode="lin" valueType="num">
                                      <p:cBhvr>
                                        <p:cTn id="130" dur="500" fill="hold"/>
                                        <p:tgtEl>
                                          <p:spTgt spid="30"/>
                                        </p:tgtEl>
                                        <p:attrNameLst>
                                          <p:attrName>ppt_w</p:attrName>
                                        </p:attrNameLst>
                                      </p:cBhvr>
                                      <p:tavLst>
                                        <p:tav tm="0">
                                          <p:val>
                                            <p:fltVal val="0"/>
                                          </p:val>
                                        </p:tav>
                                        <p:tav tm="100000">
                                          <p:val>
                                            <p:strVal val="#ppt_w"/>
                                          </p:val>
                                        </p:tav>
                                      </p:tavLst>
                                    </p:anim>
                                    <p:anim calcmode="lin" valueType="num">
                                      <p:cBhvr>
                                        <p:cTn id="131" dur="500" fill="hold"/>
                                        <p:tgtEl>
                                          <p:spTgt spid="30"/>
                                        </p:tgtEl>
                                        <p:attrNameLst>
                                          <p:attrName>ppt_h</p:attrName>
                                        </p:attrNameLst>
                                      </p:cBhvr>
                                      <p:tavLst>
                                        <p:tav tm="0">
                                          <p:val>
                                            <p:fltVal val="0"/>
                                          </p:val>
                                        </p:tav>
                                        <p:tav tm="100000">
                                          <p:val>
                                            <p:strVal val="#ppt_h"/>
                                          </p:val>
                                        </p:tav>
                                      </p:tavLst>
                                    </p:anim>
                                    <p:animEffect transition="in" filter="fade">
                                      <p:cBhvr>
                                        <p:cTn id="132" dur="500"/>
                                        <p:tgtEl>
                                          <p:spTgt spid="30"/>
                                        </p:tgtEl>
                                      </p:cBhvr>
                                    </p:animEffect>
                                  </p:childTnLst>
                                </p:cTn>
                              </p:par>
                              <p:par>
                                <p:cTn id="133" presetID="53" presetClass="entr" presetSubtype="16" fill="hold" nodeType="withEffect">
                                  <p:stCondLst>
                                    <p:cond delay="0"/>
                                  </p:stCondLst>
                                  <p:childTnLst>
                                    <p:set>
                                      <p:cBhvr>
                                        <p:cTn id="134" dur="1" fill="hold">
                                          <p:stCondLst>
                                            <p:cond delay="0"/>
                                          </p:stCondLst>
                                        </p:cTn>
                                        <p:tgtEl>
                                          <p:spTgt spid="32"/>
                                        </p:tgtEl>
                                        <p:attrNameLst>
                                          <p:attrName>style.visibility</p:attrName>
                                        </p:attrNameLst>
                                      </p:cBhvr>
                                      <p:to>
                                        <p:strVal val="visible"/>
                                      </p:to>
                                    </p:set>
                                    <p:anim calcmode="lin" valueType="num">
                                      <p:cBhvr>
                                        <p:cTn id="135" dur="500" fill="hold"/>
                                        <p:tgtEl>
                                          <p:spTgt spid="32"/>
                                        </p:tgtEl>
                                        <p:attrNameLst>
                                          <p:attrName>ppt_w</p:attrName>
                                        </p:attrNameLst>
                                      </p:cBhvr>
                                      <p:tavLst>
                                        <p:tav tm="0">
                                          <p:val>
                                            <p:fltVal val="0"/>
                                          </p:val>
                                        </p:tav>
                                        <p:tav tm="100000">
                                          <p:val>
                                            <p:strVal val="#ppt_w"/>
                                          </p:val>
                                        </p:tav>
                                      </p:tavLst>
                                    </p:anim>
                                    <p:anim calcmode="lin" valueType="num">
                                      <p:cBhvr>
                                        <p:cTn id="136" dur="500" fill="hold"/>
                                        <p:tgtEl>
                                          <p:spTgt spid="32"/>
                                        </p:tgtEl>
                                        <p:attrNameLst>
                                          <p:attrName>ppt_h</p:attrName>
                                        </p:attrNameLst>
                                      </p:cBhvr>
                                      <p:tavLst>
                                        <p:tav tm="0">
                                          <p:val>
                                            <p:fltVal val="0"/>
                                          </p:val>
                                        </p:tav>
                                        <p:tav tm="100000">
                                          <p:val>
                                            <p:strVal val="#ppt_h"/>
                                          </p:val>
                                        </p:tav>
                                      </p:tavLst>
                                    </p:anim>
                                    <p:animEffect transition="in" filter="fade">
                                      <p:cBhvr>
                                        <p:cTn id="1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7" grpId="0"/>
      <p:bldP spid="68" grpId="0"/>
      <p:bldP spid="69" grpId="0"/>
      <p:bldP spid="70" grpId="0"/>
      <p:bldP spid="76" grpId="0"/>
      <p:bldP spid="29" grpId="0"/>
      <p:bldP spid="30"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64B4A56-390C-4996-9C38-301BA6978378}"/>
              </a:ext>
            </a:extLst>
          </p:cNvPr>
          <p:cNvSpPr>
            <a:spLocks noGrp="1" noChangeArrowheads="1"/>
          </p:cNvSpPr>
          <p:nvPr>
            <p:ph type="title" idx="4294967295"/>
          </p:nvPr>
        </p:nvSpPr>
        <p:spPr>
          <a:xfrm>
            <a:off x="152400" y="228600"/>
            <a:ext cx="6019800" cy="1143000"/>
          </a:xfrm>
        </p:spPr>
        <p:txBody>
          <a:bodyPr/>
          <a:lstStyle/>
          <a:p>
            <a:pPr eaLnBrk="1" hangingPunct="1">
              <a:defRPr/>
            </a:pPr>
            <a:r>
              <a:rPr lang="en-US" altLang="en-US" sz="2800" b="1" dirty="0">
                <a:latin typeface="Calibri" panose="020F0502020204030204" pitchFamily="34" charset="0"/>
                <a:cs typeface="Calibri" panose="020F0502020204030204" pitchFamily="34" charset="0"/>
              </a:rPr>
              <a:t>  The Sample Space of an Experiment</a:t>
            </a:r>
          </a:p>
        </p:txBody>
      </p:sp>
      <p:pic>
        <p:nvPicPr>
          <p:cNvPr id="20484" name="Picture 1">
            <a:extLst>
              <a:ext uri="{FF2B5EF4-FFF2-40B4-BE49-F238E27FC236}">
                <a16:creationId xmlns:a16="http://schemas.microsoft.com/office/drawing/2014/main" id="{E1D9241E-360A-4A90-9EA1-FD84776D0A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1"/>
            <a:ext cx="822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a:extLst>
              <a:ext uri="{FF2B5EF4-FFF2-40B4-BE49-F238E27FC236}">
                <a16:creationId xmlns:a16="http://schemas.microsoft.com/office/drawing/2014/main" id="{8AA450C9-C9A9-438B-89E1-A5D00E086463}"/>
              </a:ext>
            </a:extLst>
          </p:cNvPr>
          <p:cNvSpPr>
            <a:spLocks noGrp="1" noChangeArrowheads="1"/>
          </p:cNvSpPr>
          <p:nvPr>
            <p:ph idx="1"/>
          </p:nvPr>
        </p:nvSpPr>
        <p:spPr>
          <a:xfrm>
            <a:off x="304800" y="1493838"/>
            <a:ext cx="8458200" cy="47545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The simplest experiment to which probability applies is one with two possible outcomes.</a:t>
            </a:r>
          </a:p>
          <a:p>
            <a:pPr algn="just" fontAlgn="base">
              <a:spcAft>
                <a:spcPct val="0"/>
              </a:spcAft>
              <a:tabLst>
                <a:tab pos="457200" algn="l"/>
                <a:tab pos="1371600" algn="l"/>
                <a:tab pos="1547813" algn="l"/>
              </a:tabLst>
            </a:pP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One such experiment consists of examining a single weld to see whether it is defective. </a:t>
            </a:r>
          </a:p>
          <a:p>
            <a:pPr algn="just" fontAlgn="base">
              <a:spcAft>
                <a:spcPct val="0"/>
              </a:spcAft>
              <a:tabLst>
                <a:tab pos="457200" algn="l"/>
                <a:tab pos="1371600" algn="l"/>
                <a:tab pos="1547813" algn="l"/>
              </a:tabLst>
            </a:pP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The sample space for this experiment can be abbreviated as     </a:t>
            </a:r>
            <a:r>
              <a:rPr lang="en-US" altLang="en-US" dirty="0">
                <a:latin typeface="Calibri" panose="020F0502020204030204" pitchFamily="34" charset="0"/>
                <a:cs typeface="Calibri" panose="020F0502020204030204" pitchFamily="34" charset="0"/>
                <a:sym typeface="Symbol" panose="05050102010706020507" pitchFamily="18" charset="2"/>
              </a:rPr>
              <a:t>= {</a:t>
            </a:r>
            <a:r>
              <a:rPr lang="en-US" altLang="en-US" i="1" dirty="0">
                <a:latin typeface="Calibri" panose="020F0502020204030204" pitchFamily="34" charset="0"/>
                <a:cs typeface="Calibri" panose="020F0502020204030204" pitchFamily="34" charset="0"/>
                <a:sym typeface="Symbol" panose="05050102010706020507" pitchFamily="18" charset="2"/>
              </a:rPr>
              <a:t>N</a:t>
            </a:r>
            <a:r>
              <a:rPr lang="en-US" altLang="en-US" dirty="0">
                <a:latin typeface="Calibri" panose="020F0502020204030204" pitchFamily="34" charset="0"/>
                <a:cs typeface="Calibri" panose="020F0502020204030204" pitchFamily="34" charset="0"/>
                <a:sym typeface="Symbol" panose="05050102010706020507" pitchFamily="18" charset="2"/>
              </a:rPr>
              <a:t>,</a:t>
            </a:r>
            <a:r>
              <a:rPr lang="en-US" altLang="en-US" i="1" dirty="0">
                <a:latin typeface="Calibri" panose="020F0502020204030204" pitchFamily="34" charset="0"/>
                <a:cs typeface="Calibri" panose="020F0502020204030204" pitchFamily="34" charset="0"/>
                <a:sym typeface="Symbol" panose="05050102010706020507" pitchFamily="18" charset="2"/>
              </a:rPr>
              <a:t>D</a:t>
            </a:r>
            <a:r>
              <a:rPr lang="en-US" altLang="en-US" dirty="0">
                <a:latin typeface="Calibri" panose="020F0502020204030204" pitchFamily="34" charset="0"/>
                <a:cs typeface="Calibri" panose="020F0502020204030204" pitchFamily="34" charset="0"/>
                <a:sym typeface="Symbol" panose="05050102010706020507" pitchFamily="18" charset="2"/>
              </a:rPr>
              <a:t>},where </a:t>
            </a:r>
            <a:r>
              <a:rPr lang="en-US" altLang="en-US" i="1" dirty="0">
                <a:latin typeface="Calibri" panose="020F0502020204030204" pitchFamily="34" charset="0"/>
                <a:cs typeface="Calibri" panose="020F0502020204030204" pitchFamily="34" charset="0"/>
                <a:sym typeface="Symbol" panose="05050102010706020507" pitchFamily="18" charset="2"/>
              </a:rPr>
              <a:t>N </a:t>
            </a:r>
            <a:r>
              <a:rPr lang="en-US" altLang="en-US" dirty="0">
                <a:latin typeface="Calibri" panose="020F0502020204030204" pitchFamily="34" charset="0"/>
                <a:cs typeface="Calibri" panose="020F0502020204030204" pitchFamily="34" charset="0"/>
                <a:sym typeface="Symbol" panose="05050102010706020507" pitchFamily="18" charset="2"/>
              </a:rPr>
              <a:t>represents not defective, </a:t>
            </a:r>
            <a:br>
              <a:rPr lang="en-US" altLang="en-US" dirty="0">
                <a:latin typeface="Calibri" panose="020F0502020204030204" pitchFamily="34" charset="0"/>
                <a:cs typeface="Calibri" panose="020F0502020204030204" pitchFamily="34" charset="0"/>
                <a:sym typeface="Symbol" panose="05050102010706020507" pitchFamily="18" charset="2"/>
              </a:rPr>
            </a:br>
            <a:r>
              <a:rPr lang="en-US" altLang="en-US" i="1" dirty="0">
                <a:latin typeface="Calibri" panose="020F0502020204030204" pitchFamily="34" charset="0"/>
                <a:cs typeface="Calibri" panose="020F0502020204030204" pitchFamily="34" charset="0"/>
                <a:sym typeface="Symbol" panose="05050102010706020507" pitchFamily="18" charset="2"/>
              </a:rPr>
              <a:t>D </a:t>
            </a:r>
            <a:r>
              <a:rPr lang="en-US" altLang="en-US" dirty="0">
                <a:latin typeface="Calibri" panose="020F0502020204030204" pitchFamily="34" charset="0"/>
                <a:cs typeface="Calibri" panose="020F0502020204030204" pitchFamily="34" charset="0"/>
                <a:sym typeface="Symbol" panose="05050102010706020507" pitchFamily="18" charset="2"/>
              </a:rPr>
              <a:t>represents defective, and the braces are used to</a:t>
            </a:r>
            <a:br>
              <a:rPr lang="en-US" altLang="en-US" dirty="0">
                <a:latin typeface="Calibri" panose="020F0502020204030204" pitchFamily="34" charset="0"/>
                <a:cs typeface="Calibri" panose="020F0502020204030204" pitchFamily="34" charset="0"/>
                <a:sym typeface="Symbol" panose="05050102010706020507" pitchFamily="18" charset="2"/>
              </a:rPr>
            </a:br>
            <a:r>
              <a:rPr lang="en-US" altLang="en-US" dirty="0">
                <a:latin typeface="Calibri" panose="020F0502020204030204" pitchFamily="34" charset="0"/>
                <a:cs typeface="Calibri" panose="020F0502020204030204" pitchFamily="34" charset="0"/>
                <a:sym typeface="Symbol" panose="05050102010706020507" pitchFamily="18" charset="2"/>
              </a:rPr>
              <a:t>enclose the elements of a set. </a:t>
            </a:r>
          </a:p>
        </p:txBody>
      </p:sp>
      <p:sp>
        <p:nvSpPr>
          <p:cNvPr id="4098" name="Rectangle 2">
            <a:extLst>
              <a:ext uri="{FF2B5EF4-FFF2-40B4-BE49-F238E27FC236}">
                <a16:creationId xmlns:a16="http://schemas.microsoft.com/office/drawing/2014/main" id="{96EC02C1-306F-47C0-B97B-A25135FF9B37}"/>
              </a:ext>
            </a:extLst>
          </p:cNvPr>
          <p:cNvSpPr>
            <a:spLocks noGrp="1" noChangeArrowheads="1"/>
          </p:cNvSpPr>
          <p:nvPr>
            <p:ph type="title" idx="4294967295"/>
          </p:nvPr>
        </p:nvSpPr>
        <p:spPr>
          <a:xfrm>
            <a:off x="0" y="274638"/>
            <a:ext cx="8229600" cy="1143000"/>
          </a:xfrm>
        </p:spPr>
        <p:txBody>
          <a:bodyPr/>
          <a:lstStyle/>
          <a:p>
            <a:pPr eaLnBrk="1" hangingPunct="1">
              <a:defRPr/>
            </a:pPr>
            <a:r>
              <a:rPr lang="en-US" altLang="en-US" sz="2400" b="1" dirty="0">
                <a:latin typeface="Calibri" panose="020F0502020204030204" pitchFamily="34" charset="0"/>
                <a:cs typeface="Calibri" panose="020F0502020204030204" pitchFamily="34" charset="0"/>
              </a:rPr>
              <a:t>     </a:t>
            </a:r>
            <a:r>
              <a:rPr lang="en-US" altLang="en-US" sz="3600" b="1" dirty="0">
                <a:latin typeface="Calibri" panose="020F0502020204030204" pitchFamily="34" charset="0"/>
                <a:cs typeface="Calibri" panose="020F0502020204030204" pitchFamily="34" charset="0"/>
              </a:rPr>
              <a:t>Example 2.1</a:t>
            </a:r>
          </a:p>
        </p:txBody>
      </p:sp>
      <p:pic>
        <p:nvPicPr>
          <p:cNvPr id="135174" name="Picture 6">
            <a:extLst>
              <a:ext uri="{FF2B5EF4-FFF2-40B4-BE49-F238E27FC236}">
                <a16:creationId xmlns:a16="http://schemas.microsoft.com/office/drawing/2014/main" id="{DC60A86A-C495-4C74-9B0F-82BC24928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137" y="4038600"/>
            <a:ext cx="2746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animEffect transition="in" filter="fade">
                                      <p:cBhvr>
                                        <p:cTn id="7" dur="1000"/>
                                        <p:tgtEl>
                                          <p:spTgt spid="135171">
                                            <p:txEl>
                                              <p:pRg st="2" end="2"/>
                                            </p:txEl>
                                          </p:spTgt>
                                        </p:tgtEl>
                                      </p:cBhvr>
                                    </p:animEffect>
                                    <p:anim calcmode="lin" valueType="num">
                                      <p:cBhvr>
                                        <p:cTn id="8" dur="1000" fill="hold"/>
                                        <p:tgtEl>
                                          <p:spTgt spid="13517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517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517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35171">
                                            <p:txEl>
                                              <p:pRg st="4" end="4"/>
                                            </p:txEl>
                                          </p:spTgt>
                                        </p:tgtEl>
                                        <p:attrNameLst>
                                          <p:attrName>style.visibility</p:attrName>
                                        </p:attrNameLst>
                                      </p:cBhvr>
                                      <p:to>
                                        <p:strVal val="visible"/>
                                      </p:to>
                                    </p:set>
                                    <p:animEffect transition="in" filter="fade">
                                      <p:cBhvr>
                                        <p:cTn id="15" dur="1000"/>
                                        <p:tgtEl>
                                          <p:spTgt spid="135171">
                                            <p:txEl>
                                              <p:pRg st="4" end="4"/>
                                            </p:txEl>
                                          </p:spTgt>
                                        </p:tgtEl>
                                      </p:cBhvr>
                                    </p:animEffect>
                                    <p:anim calcmode="lin" valueType="num">
                                      <p:cBhvr>
                                        <p:cTn id="16" dur="1000" fill="hold"/>
                                        <p:tgtEl>
                                          <p:spTgt spid="135171">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35171">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35171">
                                            <p:txEl>
                                              <p:pRg st="4" end="4"/>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35174"/>
                                        </p:tgtEl>
                                        <p:attrNameLst>
                                          <p:attrName>style.visibility</p:attrName>
                                        </p:attrNameLst>
                                      </p:cBhvr>
                                      <p:to>
                                        <p:strVal val="visible"/>
                                      </p:to>
                                    </p:set>
                                    <p:animEffect transition="in" filter="fade">
                                      <p:cBhvr>
                                        <p:cTn id="21" dur="1000"/>
                                        <p:tgtEl>
                                          <p:spTgt spid="135174"/>
                                        </p:tgtEl>
                                      </p:cBhvr>
                                    </p:animEffect>
                                    <p:anim calcmode="lin" valueType="num">
                                      <p:cBhvr>
                                        <p:cTn id="22" dur="1000" fill="hold"/>
                                        <p:tgtEl>
                                          <p:spTgt spid="135174"/>
                                        </p:tgtEl>
                                        <p:attrNameLst>
                                          <p:attrName>ppt_x</p:attrName>
                                        </p:attrNameLst>
                                      </p:cBhvr>
                                      <p:tavLst>
                                        <p:tav tm="0">
                                          <p:val>
                                            <p:strVal val="#ppt_x"/>
                                          </p:val>
                                        </p:tav>
                                        <p:tav tm="100000">
                                          <p:val>
                                            <p:strVal val="#ppt_x"/>
                                          </p:val>
                                        </p:tav>
                                      </p:tavLst>
                                    </p:anim>
                                    <p:anim calcmode="lin" valueType="num">
                                      <p:cBhvr>
                                        <p:cTn id="23" dur="900" decel="100000" fill="hold"/>
                                        <p:tgtEl>
                                          <p:spTgt spid="13517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3517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A83B248-6E6B-4F1D-BDB0-CD6F04F3C47E}"/>
              </a:ext>
            </a:extLst>
          </p:cNvPr>
          <p:cNvSpPr>
            <a:spLocks noGrp="1" noChangeArrowheads="1"/>
          </p:cNvSpPr>
          <p:nvPr>
            <p:ph type="title" idx="4294967295"/>
          </p:nvPr>
        </p:nvSpPr>
        <p:spPr>
          <a:xfrm>
            <a:off x="382588" y="274638"/>
            <a:ext cx="5713412" cy="933450"/>
          </a:xfrm>
        </p:spPr>
        <p:txBody>
          <a:bodyPr/>
          <a:lstStyle/>
          <a:p>
            <a:pPr eaLnBrk="1" hangingPunct="1">
              <a:defRPr/>
            </a:pPr>
            <a:r>
              <a:rPr lang="en-US" altLang="en-US" dirty="0"/>
              <a:t>                   </a:t>
            </a:r>
            <a:r>
              <a:rPr lang="en-US" altLang="en-US" sz="4800" b="1" dirty="0">
                <a:latin typeface="Calibri" panose="020F0502020204030204" pitchFamily="34" charset="0"/>
                <a:cs typeface="Calibri" panose="020F0502020204030204" pitchFamily="34" charset="0"/>
              </a:rPr>
              <a:t>Events</a:t>
            </a:r>
          </a:p>
        </p:txBody>
      </p:sp>
      <p:pic>
        <p:nvPicPr>
          <p:cNvPr id="22534" name="Picture 1">
            <a:extLst>
              <a:ext uri="{FF2B5EF4-FFF2-40B4-BE49-F238E27FC236}">
                <a16:creationId xmlns:a16="http://schemas.microsoft.com/office/drawing/2014/main" id="{9E5D069D-E864-4241-9628-D281D2ADC2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589" y="2286000"/>
            <a:ext cx="8380412"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a:extLst>
              <a:ext uri="{FF2B5EF4-FFF2-40B4-BE49-F238E27FC236}">
                <a16:creationId xmlns:a16="http://schemas.microsoft.com/office/drawing/2014/main" id="{123212D5-1DC6-43FF-87B0-C50A4A016835}"/>
              </a:ext>
            </a:extLst>
          </p:cNvPr>
          <p:cNvSpPr>
            <a:spLocks noGrp="1" noChangeArrowheads="1"/>
          </p:cNvSpPr>
          <p:nvPr>
            <p:ph idx="1"/>
          </p:nvPr>
        </p:nvSpPr>
        <p:spPr>
          <a:xfrm>
            <a:off x="304800" y="1493838"/>
            <a:ext cx="8382000" cy="4830762"/>
          </a:xfrm>
        </p:spPr>
        <p:txBody>
          <a:bodyPr/>
          <a:lstStyle/>
          <a:p>
            <a:pPr marL="457200" indent="-457200" algn="just" fontAlgn="base">
              <a:spcAft>
                <a:spcPct val="0"/>
              </a:spcAft>
              <a:buFont typeface="Wingdings" panose="05000000000000000000" pitchFamily="2" charset="2"/>
              <a:buChar char="Ø"/>
              <a:tabLst>
                <a:tab pos="457200" algn="l"/>
                <a:tab pos="1371600" algn="l"/>
                <a:tab pos="1547813" algn="l"/>
              </a:tabLst>
            </a:pPr>
            <a:r>
              <a:rPr lang="en-US" altLang="en-US" sz="2800" dirty="0">
                <a:latin typeface="Calibri" panose="020F0502020204030204" pitchFamily="34" charset="0"/>
                <a:cs typeface="Calibri" panose="020F0502020204030204" pitchFamily="34" charset="0"/>
                <a:sym typeface="Symbol" panose="05050102010706020507" pitchFamily="18" charset="2"/>
              </a:rPr>
              <a:t>Consider an experiment in which each of three vehicles taking a particular freeway exit turns left (</a:t>
            </a:r>
            <a:r>
              <a:rPr lang="en-US" altLang="en-US" sz="2800" i="1" dirty="0">
                <a:latin typeface="Calibri" panose="020F0502020204030204" pitchFamily="34" charset="0"/>
                <a:cs typeface="Calibri" panose="020F0502020204030204" pitchFamily="34" charset="0"/>
                <a:sym typeface="Symbol" panose="05050102010706020507" pitchFamily="18" charset="2"/>
              </a:rPr>
              <a:t>L</a:t>
            </a:r>
            <a:r>
              <a:rPr lang="en-US" altLang="en-US" sz="2800" dirty="0">
                <a:latin typeface="Calibri" panose="020F0502020204030204" pitchFamily="34" charset="0"/>
                <a:cs typeface="Calibri" panose="020F0502020204030204" pitchFamily="34" charset="0"/>
                <a:sym typeface="Symbol" panose="05050102010706020507" pitchFamily="18" charset="2"/>
              </a:rPr>
              <a:t>) or right (</a:t>
            </a:r>
            <a:r>
              <a:rPr lang="en-US" altLang="en-US" sz="2800" i="1" dirty="0">
                <a:latin typeface="Calibri" panose="020F0502020204030204" pitchFamily="34" charset="0"/>
                <a:cs typeface="Calibri" panose="020F0502020204030204" pitchFamily="34" charset="0"/>
                <a:sym typeface="Symbol" panose="05050102010706020507" pitchFamily="18" charset="2"/>
              </a:rPr>
              <a:t>R</a:t>
            </a:r>
            <a:r>
              <a:rPr lang="en-US" altLang="en-US" sz="2800" dirty="0">
                <a:latin typeface="Calibri" panose="020F0502020204030204" pitchFamily="34" charset="0"/>
                <a:cs typeface="Calibri" panose="020F0502020204030204" pitchFamily="34" charset="0"/>
                <a:sym typeface="Symbol" panose="05050102010706020507" pitchFamily="18" charset="2"/>
              </a:rPr>
              <a:t>) at the end of the exit ramp. </a:t>
            </a:r>
          </a:p>
          <a:p>
            <a:pPr algn="just" fontAlgn="base">
              <a:spcAft>
                <a:spcPct val="0"/>
              </a:spcAft>
              <a:tabLst>
                <a:tab pos="457200" algn="l"/>
                <a:tab pos="1371600" algn="l"/>
                <a:tab pos="1547813" algn="l"/>
              </a:tabLst>
            </a:pPr>
            <a:endParaRPr lang="en-US" altLang="en-US" sz="2800" dirty="0">
              <a:latin typeface="Calibri" panose="020F0502020204030204" pitchFamily="34" charset="0"/>
              <a:cs typeface="Calibri" panose="020F0502020204030204" pitchFamily="34" charset="0"/>
              <a:sym typeface="Symbol" panose="05050102010706020507" pitchFamily="18" charset="2"/>
            </a:endParaRPr>
          </a:p>
          <a:p>
            <a:pPr marL="457200" indent="-457200" algn="just" fontAlgn="base">
              <a:spcAft>
                <a:spcPct val="0"/>
              </a:spcAft>
              <a:buFont typeface="Wingdings" panose="05000000000000000000" pitchFamily="2" charset="2"/>
              <a:buChar char="Ø"/>
              <a:tabLst>
                <a:tab pos="457200" algn="l"/>
                <a:tab pos="1371600" algn="l"/>
                <a:tab pos="1547813" algn="l"/>
              </a:tabLst>
            </a:pPr>
            <a:r>
              <a:rPr lang="en-US" altLang="en-US" sz="2800" dirty="0">
                <a:latin typeface="Calibri" panose="020F0502020204030204" pitchFamily="34" charset="0"/>
                <a:cs typeface="Calibri" panose="020F0502020204030204" pitchFamily="34" charset="0"/>
                <a:sym typeface="Symbol" panose="05050102010706020507" pitchFamily="18" charset="2"/>
              </a:rPr>
              <a:t>The eight possible outcomes that comprise the sample space are </a:t>
            </a:r>
            <a:r>
              <a:rPr lang="en-US" altLang="en-US" sz="2800" i="1" dirty="0">
                <a:latin typeface="Calibri" panose="020F0502020204030204" pitchFamily="34" charset="0"/>
                <a:cs typeface="Calibri" panose="020F0502020204030204" pitchFamily="34" charset="0"/>
                <a:sym typeface="Symbol" panose="05050102010706020507" pitchFamily="18" charset="2"/>
              </a:rPr>
              <a:t>LLL</a:t>
            </a:r>
            <a:r>
              <a:rPr lang="en-US" altLang="en-US" sz="2800" dirty="0">
                <a:latin typeface="Calibri" panose="020F0502020204030204" pitchFamily="34" charset="0"/>
                <a:cs typeface="Calibri" panose="020F0502020204030204" pitchFamily="34" charset="0"/>
                <a:sym typeface="Symbol" panose="05050102010706020507" pitchFamily="18" charset="2"/>
              </a:rPr>
              <a:t>,</a:t>
            </a:r>
            <a:r>
              <a:rPr lang="en-US" altLang="en-US" sz="2800" i="1" dirty="0">
                <a:latin typeface="Calibri" panose="020F0502020204030204" pitchFamily="34" charset="0"/>
                <a:cs typeface="Calibri" panose="020F0502020204030204" pitchFamily="34" charset="0"/>
                <a:sym typeface="Symbol" panose="05050102010706020507" pitchFamily="18" charset="2"/>
              </a:rPr>
              <a:t> RLL</a:t>
            </a:r>
            <a:r>
              <a:rPr lang="en-US" altLang="en-US" sz="2800" dirty="0">
                <a:latin typeface="Calibri" panose="020F0502020204030204" pitchFamily="34" charset="0"/>
                <a:cs typeface="Calibri" panose="020F0502020204030204" pitchFamily="34" charset="0"/>
                <a:sym typeface="Symbol" panose="05050102010706020507" pitchFamily="18" charset="2"/>
              </a:rPr>
              <a:t>,</a:t>
            </a:r>
            <a:r>
              <a:rPr lang="en-US" altLang="en-US" sz="2800" i="1" dirty="0">
                <a:latin typeface="Calibri" panose="020F0502020204030204" pitchFamily="34" charset="0"/>
                <a:cs typeface="Calibri" panose="020F0502020204030204" pitchFamily="34" charset="0"/>
                <a:sym typeface="Symbol" panose="05050102010706020507" pitchFamily="18" charset="2"/>
              </a:rPr>
              <a:t> LRL</a:t>
            </a:r>
            <a:r>
              <a:rPr lang="en-US" altLang="en-US" sz="2800" dirty="0">
                <a:latin typeface="Calibri" panose="020F0502020204030204" pitchFamily="34" charset="0"/>
                <a:cs typeface="Calibri" panose="020F0502020204030204" pitchFamily="34" charset="0"/>
                <a:sym typeface="Symbol" panose="05050102010706020507" pitchFamily="18" charset="2"/>
              </a:rPr>
              <a:t>,</a:t>
            </a:r>
            <a:r>
              <a:rPr lang="en-US" altLang="en-US" sz="2800" i="1" dirty="0">
                <a:latin typeface="Calibri" panose="020F0502020204030204" pitchFamily="34" charset="0"/>
                <a:cs typeface="Calibri" panose="020F0502020204030204" pitchFamily="34" charset="0"/>
                <a:sym typeface="Symbol" panose="05050102010706020507" pitchFamily="18" charset="2"/>
              </a:rPr>
              <a:t> LLR</a:t>
            </a:r>
            <a:r>
              <a:rPr lang="en-US" altLang="en-US" sz="2800" dirty="0">
                <a:latin typeface="Calibri" panose="020F0502020204030204" pitchFamily="34" charset="0"/>
                <a:cs typeface="Calibri" panose="020F0502020204030204" pitchFamily="34" charset="0"/>
                <a:sym typeface="Symbol" panose="05050102010706020507" pitchFamily="18" charset="2"/>
              </a:rPr>
              <a:t>,</a:t>
            </a:r>
            <a:r>
              <a:rPr lang="en-US" altLang="en-US" sz="2800" i="1" dirty="0">
                <a:latin typeface="Calibri" panose="020F0502020204030204" pitchFamily="34" charset="0"/>
                <a:cs typeface="Calibri" panose="020F0502020204030204" pitchFamily="34" charset="0"/>
                <a:sym typeface="Symbol" panose="05050102010706020507" pitchFamily="18" charset="2"/>
              </a:rPr>
              <a:t> LRR</a:t>
            </a:r>
            <a:r>
              <a:rPr lang="en-US" altLang="en-US" sz="2800" dirty="0">
                <a:latin typeface="Calibri" panose="020F0502020204030204" pitchFamily="34" charset="0"/>
                <a:cs typeface="Calibri" panose="020F0502020204030204" pitchFamily="34" charset="0"/>
                <a:sym typeface="Symbol" panose="05050102010706020507" pitchFamily="18" charset="2"/>
              </a:rPr>
              <a:t>,</a:t>
            </a:r>
            <a:r>
              <a:rPr lang="en-US" altLang="en-US" sz="2800" i="1" dirty="0">
                <a:latin typeface="Calibri" panose="020F0502020204030204" pitchFamily="34" charset="0"/>
                <a:cs typeface="Calibri" panose="020F0502020204030204" pitchFamily="34" charset="0"/>
                <a:sym typeface="Symbol" panose="05050102010706020507" pitchFamily="18" charset="2"/>
              </a:rPr>
              <a:t> RLR</a:t>
            </a:r>
            <a:r>
              <a:rPr lang="en-US" altLang="en-US" sz="2800" dirty="0">
                <a:latin typeface="Calibri" panose="020F0502020204030204" pitchFamily="34" charset="0"/>
                <a:cs typeface="Calibri" panose="020F0502020204030204" pitchFamily="34" charset="0"/>
                <a:sym typeface="Symbol" panose="05050102010706020507" pitchFamily="18" charset="2"/>
              </a:rPr>
              <a:t>,</a:t>
            </a:r>
            <a:r>
              <a:rPr lang="en-US" altLang="en-US" sz="2800" i="1" dirty="0">
                <a:latin typeface="Calibri" panose="020F0502020204030204" pitchFamily="34" charset="0"/>
                <a:cs typeface="Calibri" panose="020F0502020204030204" pitchFamily="34" charset="0"/>
                <a:sym typeface="Symbol" panose="05050102010706020507" pitchFamily="18" charset="2"/>
              </a:rPr>
              <a:t> RRL</a:t>
            </a:r>
            <a:r>
              <a:rPr lang="en-US" altLang="en-US" sz="2800" dirty="0">
                <a:latin typeface="Calibri" panose="020F0502020204030204" pitchFamily="34" charset="0"/>
                <a:cs typeface="Calibri" panose="020F0502020204030204" pitchFamily="34" charset="0"/>
                <a:sym typeface="Symbol" panose="05050102010706020507" pitchFamily="18" charset="2"/>
              </a:rPr>
              <a:t>,</a:t>
            </a:r>
            <a:r>
              <a:rPr lang="en-US" altLang="en-US" sz="2800" i="1" dirty="0">
                <a:latin typeface="Calibri" panose="020F0502020204030204" pitchFamily="34" charset="0"/>
                <a:cs typeface="Calibri" panose="020F0502020204030204" pitchFamily="34" charset="0"/>
                <a:sym typeface="Symbol" panose="05050102010706020507" pitchFamily="18" charset="2"/>
              </a:rPr>
              <a:t> </a:t>
            </a:r>
            <a:r>
              <a:rPr lang="en-US" altLang="en-US" sz="2800" dirty="0">
                <a:latin typeface="Calibri" panose="020F0502020204030204" pitchFamily="34" charset="0"/>
                <a:cs typeface="Calibri" panose="020F0502020204030204" pitchFamily="34" charset="0"/>
                <a:sym typeface="Symbol" panose="05050102010706020507" pitchFamily="18" charset="2"/>
              </a:rPr>
              <a:t>and </a:t>
            </a:r>
            <a:r>
              <a:rPr lang="en-US" altLang="en-US" sz="2800" i="1" dirty="0">
                <a:latin typeface="Calibri" panose="020F0502020204030204" pitchFamily="34" charset="0"/>
                <a:cs typeface="Calibri" panose="020F0502020204030204" pitchFamily="34" charset="0"/>
                <a:sym typeface="Symbol" panose="05050102010706020507" pitchFamily="18" charset="2"/>
              </a:rPr>
              <a:t>RRR</a:t>
            </a:r>
            <a:r>
              <a:rPr lang="en-US" altLang="en-US" sz="2800" dirty="0">
                <a:latin typeface="Calibri" panose="020F0502020204030204" pitchFamily="34" charset="0"/>
                <a:cs typeface="Calibri" panose="020F0502020204030204" pitchFamily="34" charset="0"/>
                <a:sym typeface="Symbol" panose="05050102010706020507" pitchFamily="18" charset="2"/>
              </a:rPr>
              <a:t>.</a:t>
            </a:r>
          </a:p>
          <a:p>
            <a:pPr algn="just" fontAlgn="base">
              <a:spcAft>
                <a:spcPct val="0"/>
              </a:spcAft>
              <a:tabLst>
                <a:tab pos="457200" algn="l"/>
                <a:tab pos="1371600" algn="l"/>
                <a:tab pos="1547813" algn="l"/>
              </a:tabLst>
            </a:pPr>
            <a:endParaRPr lang="en-US" altLang="en-US" sz="2800" dirty="0">
              <a:latin typeface="Calibri" panose="020F0502020204030204" pitchFamily="34" charset="0"/>
              <a:cs typeface="Calibri" panose="020F0502020204030204" pitchFamily="34" charset="0"/>
              <a:sym typeface="Symbol" panose="05050102010706020507" pitchFamily="18" charset="2"/>
            </a:endParaRPr>
          </a:p>
          <a:p>
            <a:pPr marL="457200" indent="-457200" algn="just" fontAlgn="base">
              <a:spcAft>
                <a:spcPct val="0"/>
              </a:spcAft>
              <a:buFont typeface="Wingdings" panose="05000000000000000000" pitchFamily="2" charset="2"/>
              <a:buChar char="Ø"/>
              <a:tabLst>
                <a:tab pos="457200" algn="l"/>
                <a:tab pos="1371600" algn="l"/>
                <a:tab pos="1547813" algn="l"/>
              </a:tabLst>
            </a:pPr>
            <a:r>
              <a:rPr lang="en-US" altLang="en-US" sz="2800" dirty="0">
                <a:latin typeface="Calibri" panose="020F0502020204030204" pitchFamily="34" charset="0"/>
                <a:cs typeface="Calibri" panose="020F0502020204030204" pitchFamily="34" charset="0"/>
                <a:sym typeface="Symbol" panose="05050102010706020507" pitchFamily="18" charset="2"/>
              </a:rPr>
              <a:t>Thus there are eight simple events, among which are </a:t>
            </a:r>
            <a:br>
              <a:rPr lang="en-US" altLang="en-US" sz="2800" dirty="0">
                <a:latin typeface="Calibri" panose="020F0502020204030204" pitchFamily="34" charset="0"/>
                <a:cs typeface="Calibri" panose="020F0502020204030204" pitchFamily="34" charset="0"/>
                <a:sym typeface="Symbol" panose="05050102010706020507" pitchFamily="18" charset="2"/>
              </a:rPr>
            </a:br>
            <a:r>
              <a:rPr lang="en-US" altLang="en-US" sz="2800" i="1" dirty="0">
                <a:latin typeface="Calibri" panose="020F0502020204030204" pitchFamily="34" charset="0"/>
                <a:cs typeface="Calibri" panose="020F0502020204030204" pitchFamily="34" charset="0"/>
                <a:sym typeface="Symbol" panose="05050102010706020507" pitchFamily="18" charset="2"/>
              </a:rPr>
              <a:t>E</a:t>
            </a:r>
            <a:r>
              <a:rPr lang="en-US" altLang="en-US" sz="2800" baseline="-25000" dirty="0">
                <a:latin typeface="Calibri" panose="020F0502020204030204" pitchFamily="34" charset="0"/>
                <a:cs typeface="Calibri" panose="020F0502020204030204" pitchFamily="34" charset="0"/>
                <a:sym typeface="Symbol" panose="05050102010706020507" pitchFamily="18" charset="2"/>
              </a:rPr>
              <a:t>1</a:t>
            </a:r>
            <a:r>
              <a:rPr lang="en-US" altLang="en-US" sz="2800" dirty="0">
                <a:latin typeface="Calibri" panose="020F0502020204030204" pitchFamily="34" charset="0"/>
                <a:cs typeface="Calibri" panose="020F0502020204030204" pitchFamily="34" charset="0"/>
                <a:sym typeface="Symbol" panose="05050102010706020507" pitchFamily="18" charset="2"/>
              </a:rPr>
              <a:t> = {</a:t>
            </a:r>
            <a:r>
              <a:rPr lang="en-US" altLang="en-US" sz="2800" i="1" dirty="0">
                <a:latin typeface="Calibri" panose="020F0502020204030204" pitchFamily="34" charset="0"/>
                <a:cs typeface="Calibri" panose="020F0502020204030204" pitchFamily="34" charset="0"/>
                <a:sym typeface="Symbol" panose="05050102010706020507" pitchFamily="18" charset="2"/>
              </a:rPr>
              <a:t>LLL</a:t>
            </a:r>
            <a:r>
              <a:rPr lang="en-US" altLang="en-US" sz="2800" dirty="0">
                <a:latin typeface="Calibri" panose="020F0502020204030204" pitchFamily="34" charset="0"/>
                <a:cs typeface="Calibri" panose="020F0502020204030204" pitchFamily="34" charset="0"/>
                <a:sym typeface="Symbol" panose="05050102010706020507" pitchFamily="18" charset="2"/>
              </a:rPr>
              <a:t>} and </a:t>
            </a:r>
            <a:r>
              <a:rPr lang="en-US" altLang="en-US" sz="2800" i="1" dirty="0">
                <a:latin typeface="Calibri" panose="020F0502020204030204" pitchFamily="34" charset="0"/>
                <a:cs typeface="Calibri" panose="020F0502020204030204" pitchFamily="34" charset="0"/>
                <a:sym typeface="Symbol" panose="05050102010706020507" pitchFamily="18" charset="2"/>
              </a:rPr>
              <a:t>E</a:t>
            </a:r>
            <a:r>
              <a:rPr lang="en-US" altLang="en-US" sz="2800" baseline="-25000" dirty="0">
                <a:latin typeface="Calibri" panose="020F0502020204030204" pitchFamily="34" charset="0"/>
                <a:cs typeface="Calibri" panose="020F0502020204030204" pitchFamily="34" charset="0"/>
                <a:sym typeface="Symbol" panose="05050102010706020507" pitchFamily="18" charset="2"/>
              </a:rPr>
              <a:t>5</a:t>
            </a:r>
            <a:r>
              <a:rPr lang="en-US" altLang="en-US" sz="2800" dirty="0">
                <a:latin typeface="Calibri" panose="020F0502020204030204" pitchFamily="34" charset="0"/>
                <a:cs typeface="Calibri" panose="020F0502020204030204" pitchFamily="34" charset="0"/>
                <a:sym typeface="Symbol" panose="05050102010706020507" pitchFamily="18" charset="2"/>
              </a:rPr>
              <a:t> = {</a:t>
            </a:r>
            <a:r>
              <a:rPr lang="en-US" altLang="en-US" sz="2800" i="1" dirty="0">
                <a:latin typeface="Calibri" panose="020F0502020204030204" pitchFamily="34" charset="0"/>
                <a:cs typeface="Calibri" panose="020F0502020204030204" pitchFamily="34" charset="0"/>
                <a:sym typeface="Symbol" panose="05050102010706020507" pitchFamily="18" charset="2"/>
              </a:rPr>
              <a:t>LRR</a:t>
            </a:r>
            <a:r>
              <a:rPr lang="en-US" altLang="en-US" sz="2800" dirty="0">
                <a:latin typeface="Calibri" panose="020F0502020204030204" pitchFamily="34" charset="0"/>
                <a:cs typeface="Calibri" panose="020F0502020204030204" pitchFamily="34" charset="0"/>
                <a:sym typeface="Symbol" panose="05050102010706020507" pitchFamily="18" charset="2"/>
              </a:rPr>
              <a:t>}.</a:t>
            </a:r>
          </a:p>
        </p:txBody>
      </p:sp>
      <p:sp>
        <p:nvSpPr>
          <p:cNvPr id="6146" name="Rectangle 2">
            <a:extLst>
              <a:ext uri="{FF2B5EF4-FFF2-40B4-BE49-F238E27FC236}">
                <a16:creationId xmlns:a16="http://schemas.microsoft.com/office/drawing/2014/main" id="{4F81E272-F9D2-4DFC-B752-6B8AEEE54EE6}"/>
              </a:ext>
            </a:extLst>
          </p:cNvPr>
          <p:cNvSpPr>
            <a:spLocks noGrp="1" noChangeArrowheads="1"/>
          </p:cNvSpPr>
          <p:nvPr>
            <p:ph type="title" idx="4294967295"/>
          </p:nvPr>
        </p:nvSpPr>
        <p:spPr>
          <a:xfrm>
            <a:off x="152400" y="274638"/>
            <a:ext cx="8077200" cy="868362"/>
          </a:xfrm>
        </p:spPr>
        <p:txBody>
          <a:bodyPr/>
          <a:lstStyle/>
          <a:p>
            <a:pPr eaLnBrk="1" hangingPunct="1">
              <a:defRPr/>
            </a:pPr>
            <a:r>
              <a:rPr lang="en-US" altLang="en-US" sz="3200" b="1" dirty="0">
                <a:latin typeface="Calibri" panose="020F0502020204030204" pitchFamily="34" charset="0"/>
                <a:cs typeface="Calibri" panose="020F0502020204030204" pitchFamily="34" charset="0"/>
              </a:rPr>
              <a:t>             Example 2.5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Effect transition="in" filter="fade">
                                      <p:cBhvr>
                                        <p:cTn id="7" dur="1000"/>
                                        <p:tgtEl>
                                          <p:spTgt spid="140291">
                                            <p:txEl>
                                              <p:pRg st="2" end="2"/>
                                            </p:txEl>
                                          </p:spTgt>
                                        </p:tgtEl>
                                      </p:cBhvr>
                                    </p:animEffect>
                                    <p:anim calcmode="lin" valueType="num">
                                      <p:cBhvr>
                                        <p:cTn id="8" dur="10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029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029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40291">
                                            <p:txEl>
                                              <p:pRg st="4" end="4"/>
                                            </p:txEl>
                                          </p:spTgt>
                                        </p:tgtEl>
                                        <p:attrNameLst>
                                          <p:attrName>style.visibility</p:attrName>
                                        </p:attrNameLst>
                                      </p:cBhvr>
                                      <p:to>
                                        <p:strVal val="visible"/>
                                      </p:to>
                                    </p:set>
                                    <p:animEffect transition="in" filter="fade">
                                      <p:cBhvr>
                                        <p:cTn id="15" dur="1000"/>
                                        <p:tgtEl>
                                          <p:spTgt spid="140291">
                                            <p:txEl>
                                              <p:pRg st="4" end="4"/>
                                            </p:txEl>
                                          </p:spTgt>
                                        </p:tgtEl>
                                      </p:cBhvr>
                                    </p:animEffect>
                                    <p:anim calcmode="lin" valueType="num">
                                      <p:cBhvr>
                                        <p:cTn id="16" dur="1000" fill="hold"/>
                                        <p:tgtEl>
                                          <p:spTgt spid="140291">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40291">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0291">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0DEBD3B-0F74-4227-8A1A-6E8E65297223}"/>
              </a:ext>
            </a:extLst>
          </p:cNvPr>
          <p:cNvSpPr>
            <a:spLocks noGrp="1" noChangeArrowheads="1"/>
          </p:cNvSpPr>
          <p:nvPr>
            <p:ph type="title" idx="4294967295"/>
          </p:nvPr>
        </p:nvSpPr>
        <p:spPr>
          <a:xfrm>
            <a:off x="0" y="274638"/>
            <a:ext cx="8229600" cy="1143000"/>
          </a:xfrm>
        </p:spPr>
        <p:txBody>
          <a:bodyPr/>
          <a:lstStyle/>
          <a:p>
            <a:pPr algn="ctr" eaLnBrk="1" hangingPunct="1">
              <a:defRPr/>
            </a:pPr>
            <a:r>
              <a:rPr lang="en-US" altLang="en-US" sz="3200" b="1" dirty="0">
                <a:latin typeface="Calibri" panose="020F0502020204030204" pitchFamily="34" charset="0"/>
                <a:cs typeface="Calibri" panose="020F0502020204030204" pitchFamily="34" charset="0"/>
              </a:rPr>
              <a:t>Some Relations from Set Theory</a:t>
            </a:r>
          </a:p>
        </p:txBody>
      </p:sp>
      <p:pic>
        <p:nvPicPr>
          <p:cNvPr id="25605" name="Picture 1">
            <a:extLst>
              <a:ext uri="{FF2B5EF4-FFF2-40B4-BE49-F238E27FC236}">
                <a16:creationId xmlns:a16="http://schemas.microsoft.com/office/drawing/2014/main" id="{C74C3EAF-3F4D-48CD-8746-192950D010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D2C79FA-FC4E-4174-A352-92D61C4ED3E7}"/>
              </a:ext>
            </a:extLst>
          </p:cNvPr>
          <p:cNvSpPr>
            <a:spLocks noGrp="1" noChangeArrowheads="1"/>
          </p:cNvSpPr>
          <p:nvPr>
            <p:ph type="title" idx="4294967295"/>
          </p:nvPr>
        </p:nvSpPr>
        <p:spPr>
          <a:xfrm>
            <a:off x="0" y="274638"/>
            <a:ext cx="8229600" cy="1143000"/>
          </a:xfrm>
        </p:spPr>
        <p:txBody>
          <a:bodyPr/>
          <a:lstStyle/>
          <a:p>
            <a:pPr algn="l" eaLnBrk="1" hangingPunct="1">
              <a:defRPr/>
            </a:pPr>
            <a:r>
              <a:rPr lang="en-US" altLang="en-US" sz="3200" b="1" dirty="0">
                <a:latin typeface="Calibri" panose="020F0502020204030204" pitchFamily="34" charset="0"/>
                <a:cs typeface="Calibri" panose="020F0502020204030204" pitchFamily="34" charset="0"/>
              </a:rPr>
              <a:t>    Some Relations from Set Theory</a:t>
            </a:r>
          </a:p>
        </p:txBody>
      </p:sp>
      <p:pic>
        <p:nvPicPr>
          <p:cNvPr id="26628" name="Picture 1">
            <a:extLst>
              <a:ext uri="{FF2B5EF4-FFF2-40B4-BE49-F238E27FC236}">
                <a16:creationId xmlns:a16="http://schemas.microsoft.com/office/drawing/2014/main" id="{7808A0D6-E39B-4018-8F71-79E725F99F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316913"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BAE99B9-B5DE-49A3-AEAE-3251AD79E7F0}"/>
              </a:ext>
            </a:extLst>
          </p:cNvPr>
          <p:cNvSpPr>
            <a:spLocks noGrp="1" noChangeArrowheads="1"/>
          </p:cNvSpPr>
          <p:nvPr>
            <p:ph type="title" idx="4294967295"/>
          </p:nvPr>
        </p:nvSpPr>
        <p:spPr>
          <a:xfrm>
            <a:off x="0" y="274638"/>
            <a:ext cx="8229600" cy="1143000"/>
          </a:xfrm>
        </p:spPr>
        <p:txBody>
          <a:bodyPr/>
          <a:lstStyle/>
          <a:p>
            <a:pPr algn="ctr" eaLnBrk="1" hangingPunct="1">
              <a:defRPr/>
            </a:pPr>
            <a:r>
              <a:rPr lang="en-US" altLang="en-US" sz="3200" b="1" dirty="0">
                <a:latin typeface="Calibri" panose="020F0502020204030204" pitchFamily="34" charset="0"/>
                <a:cs typeface="Calibri" panose="020F0502020204030204" pitchFamily="34" charset="0"/>
              </a:rPr>
              <a:t>Some Relations from Set Theory</a:t>
            </a:r>
          </a:p>
        </p:txBody>
      </p:sp>
      <p:pic>
        <p:nvPicPr>
          <p:cNvPr id="27652" name="Picture 1">
            <a:extLst>
              <a:ext uri="{FF2B5EF4-FFF2-40B4-BE49-F238E27FC236}">
                <a16:creationId xmlns:a16="http://schemas.microsoft.com/office/drawing/2014/main" id="{B758A556-256E-4AA4-A640-2EEA4EE0AC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524001"/>
            <a:ext cx="86391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95640" y="274680"/>
            <a:ext cx="6120360" cy="849600"/>
          </a:xfrm>
          <a:prstGeom prst="rect">
            <a:avLst/>
          </a:prstGeom>
          <a:noFill/>
          <a:ln>
            <a:noFill/>
          </a:ln>
        </p:spPr>
        <p:txBody>
          <a:bodyPr anchor="ctr"/>
          <a:lstStyle/>
          <a:p>
            <a:pPr>
              <a:lnSpc>
                <a:spcPct val="100000"/>
              </a:lnSpc>
            </a:pPr>
            <a:r>
              <a:rPr lang="en-IN" sz="4000" b="1" strike="noStrike" spc="-1" dirty="0">
                <a:solidFill>
                  <a:srgbClr val="000000"/>
                </a:solidFill>
                <a:latin typeface="Calibri"/>
                <a:ea typeface="Calibri"/>
              </a:rPr>
              <a:t>Agenda</a:t>
            </a:r>
            <a:endParaRPr lang="en-IN" sz="4000" b="1" strike="noStrike" spc="-1" dirty="0">
              <a:solidFill>
                <a:srgbClr val="000000"/>
              </a:solidFill>
              <a:latin typeface="Arial"/>
            </a:endParaRPr>
          </a:p>
        </p:txBody>
      </p:sp>
      <p:sp>
        <p:nvSpPr>
          <p:cNvPr id="206" name="TextShape 2"/>
          <p:cNvSpPr txBox="1"/>
          <p:nvPr/>
        </p:nvSpPr>
        <p:spPr>
          <a:xfrm>
            <a:off x="457200" y="1463799"/>
            <a:ext cx="8229240" cy="4783500"/>
          </a:xfrm>
          <a:prstGeom prst="rect">
            <a:avLst/>
          </a:prstGeom>
          <a:noFill/>
          <a:ln>
            <a:noFill/>
          </a:ln>
        </p:spPr>
        <p:txBody>
          <a:bodyPr/>
          <a:lstStyle/>
          <a:p>
            <a:pPr marL="342900" indent="-342900">
              <a:lnSpc>
                <a:spcPct val="100000"/>
              </a:lnSpc>
              <a:spcBef>
                <a:spcPts val="561"/>
              </a:spcBef>
              <a:buFont typeface="Wingdings" panose="05000000000000000000" pitchFamily="2" charset="2"/>
              <a:buChar char="Ø"/>
            </a:pPr>
            <a:r>
              <a:rPr lang="en-IN" sz="2200" b="0" strike="noStrike" spc="-1" dirty="0">
                <a:solidFill>
                  <a:srgbClr val="000000"/>
                </a:solidFill>
                <a:latin typeface="Calibri" pitchFamily="34" charset="0"/>
                <a:cs typeface="Calibri" pitchFamily="34" charset="0"/>
              </a:rPr>
              <a:t> Probability </a:t>
            </a:r>
          </a:p>
          <a:p>
            <a:pPr marL="342900" indent="-342900">
              <a:lnSpc>
                <a:spcPct val="100000"/>
              </a:lnSpc>
              <a:spcBef>
                <a:spcPts val="561"/>
              </a:spcBef>
              <a:buFont typeface="Wingdings" panose="05000000000000000000" pitchFamily="2" charset="2"/>
              <a:buChar char="Ø"/>
            </a:pPr>
            <a:endParaRPr lang="en-IN" sz="2200" spc="-1" dirty="0">
              <a:solidFill>
                <a:srgbClr val="000000"/>
              </a:solidFill>
              <a:latin typeface="Calibri" pitchFamily="34" charset="0"/>
              <a:cs typeface="Calibri" pitchFamily="34" charset="0"/>
            </a:endParaRPr>
          </a:p>
          <a:p>
            <a:pPr marL="342900" indent="-342900">
              <a:lnSpc>
                <a:spcPct val="100000"/>
              </a:lnSpc>
              <a:spcBef>
                <a:spcPts val="561"/>
              </a:spcBef>
              <a:buFont typeface="Wingdings" panose="05000000000000000000" pitchFamily="2" charset="2"/>
              <a:buChar char="Ø"/>
            </a:pPr>
            <a:r>
              <a:rPr lang="en-IN" sz="2200" b="0" strike="noStrike" spc="-1" dirty="0">
                <a:solidFill>
                  <a:srgbClr val="000000"/>
                </a:solidFill>
                <a:latin typeface="Calibri" pitchFamily="34" charset="0"/>
                <a:cs typeface="Calibri" pitchFamily="34" charset="0"/>
              </a:rPr>
              <a:t>Conditional Probability </a:t>
            </a:r>
          </a:p>
        </p:txBody>
      </p:sp>
      <p:sp>
        <p:nvSpPr>
          <p:cNvPr id="207" name="TextShape 3"/>
          <p:cNvSpPr txBox="1"/>
          <p:nvPr/>
        </p:nvSpPr>
        <p:spPr>
          <a:xfrm>
            <a:off x="8532360" y="6237360"/>
            <a:ext cx="611280" cy="292680"/>
          </a:xfrm>
          <a:prstGeom prst="rect">
            <a:avLst/>
          </a:prstGeom>
          <a:noFill/>
          <a:ln>
            <a:noFill/>
          </a:ln>
        </p:spPr>
        <p:txBody>
          <a:bodyPr/>
          <a:lstStyle/>
          <a:p>
            <a:pPr>
              <a:lnSpc>
                <a:spcPct val="100000"/>
              </a:lnSpc>
            </a:pPr>
            <a:fld id="{944D5A59-3FE4-447E-92F5-1421C4ABCD31}" type="slidenum">
              <a:rPr lang="en-IN" sz="1600" b="1" strike="noStrike" spc="-1">
                <a:solidFill>
                  <a:srgbClr val="000000"/>
                </a:solidFill>
                <a:latin typeface="Calibri"/>
                <a:ea typeface="Calibri"/>
              </a:rPr>
              <a:t>3</a:t>
            </a:fld>
            <a:endParaRPr lang="en-IN" sz="16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5">
            <a:extLst>
              <a:ext uri="{FF2B5EF4-FFF2-40B4-BE49-F238E27FC236}">
                <a16:creationId xmlns:a16="http://schemas.microsoft.com/office/drawing/2014/main" id="{C4D050CC-B224-42A2-A2A2-B0D939D6FFDE}"/>
              </a:ext>
            </a:extLst>
          </p:cNvPr>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spcBef>
                <a:spcPct val="50000"/>
              </a:spcBef>
            </a:pPr>
            <a:r>
              <a:rPr lang="en-US" altLang="en-US" sz="1400"/>
              <a:t>Copyright © Cengage Learning. All rights reserved.</a:t>
            </a:r>
            <a:r>
              <a:rPr lang="en-US" altLang="en-US"/>
              <a:t> </a:t>
            </a:r>
          </a:p>
        </p:txBody>
      </p:sp>
      <p:sp>
        <p:nvSpPr>
          <p:cNvPr id="28675" name="Rectangle 18">
            <a:extLst>
              <a:ext uri="{FF2B5EF4-FFF2-40B4-BE49-F238E27FC236}">
                <a16:creationId xmlns:a16="http://schemas.microsoft.com/office/drawing/2014/main" id="{F310497B-AE20-4F20-8583-235EF2DDB8CD}"/>
              </a:ext>
            </a:extLst>
          </p:cNvPr>
          <p:cNvSpPr>
            <a:spLocks noChangeArrowheads="1"/>
          </p:cNvSpPr>
          <p:nvPr/>
        </p:nvSpPr>
        <p:spPr bwMode="auto">
          <a:xfrm>
            <a:off x="762000" y="2971800"/>
            <a:ext cx="11366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5400" b="1">
                <a:solidFill>
                  <a:srgbClr val="00ADEF"/>
                </a:solidFill>
              </a:rPr>
              <a:t>2.2</a:t>
            </a:r>
          </a:p>
        </p:txBody>
      </p:sp>
      <p:sp>
        <p:nvSpPr>
          <p:cNvPr id="28676" name="Text Box 23">
            <a:extLst>
              <a:ext uri="{FF2B5EF4-FFF2-40B4-BE49-F238E27FC236}">
                <a16:creationId xmlns:a16="http://schemas.microsoft.com/office/drawing/2014/main" id="{006FEE83-6274-4B60-8A3B-7E2E9E520754}"/>
              </a:ext>
            </a:extLst>
          </p:cNvPr>
          <p:cNvSpPr txBox="1">
            <a:spLocks noChangeArrowheads="1"/>
          </p:cNvSpPr>
          <p:nvPr/>
        </p:nvSpPr>
        <p:spPr bwMode="auto">
          <a:xfrm>
            <a:off x="1905000" y="2819400"/>
            <a:ext cx="6629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3600">
                <a:solidFill>
                  <a:srgbClr val="00ADEF"/>
                </a:solidFill>
              </a:rPr>
              <a:t>Axioms, Interpretations,</a:t>
            </a:r>
          </a:p>
          <a:p>
            <a:pPr algn="ctr"/>
            <a:r>
              <a:rPr lang="en-US" altLang="en-US" sz="3600">
                <a:solidFill>
                  <a:srgbClr val="00ADEF"/>
                </a:solidFill>
              </a:rPr>
              <a:t>and Properties of Probability</a:t>
            </a:r>
          </a:p>
        </p:txBody>
      </p:sp>
      <p:sp>
        <p:nvSpPr>
          <p:cNvPr id="28677" name="Rectangle 29">
            <a:extLst>
              <a:ext uri="{FF2B5EF4-FFF2-40B4-BE49-F238E27FC236}">
                <a16:creationId xmlns:a16="http://schemas.microsoft.com/office/drawing/2014/main" id="{B3CEE9FC-05DD-43E1-A078-0F8B8E9E6D85}"/>
              </a:ext>
            </a:extLst>
          </p:cNvPr>
          <p:cNvSpPr>
            <a:spLocks noChangeArrowheads="1"/>
          </p:cNvSpPr>
          <p:nvPr/>
        </p:nvSpPr>
        <p:spPr bwMode="auto">
          <a:xfrm>
            <a:off x="609600" y="2743200"/>
            <a:ext cx="8001000" cy="13716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VI" altLang="en-VI"/>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413BF4B2-84DE-45A2-B543-4E356DED81FA}"/>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endParaRPr lang="en-US" altLang="en-US"/>
          </a:p>
          <a:p>
            <a:pPr fontAlgn="base">
              <a:spcAft>
                <a:spcPct val="0"/>
              </a:spcAft>
              <a:tabLst>
                <a:tab pos="457200" algn="l"/>
                <a:tab pos="1371600" algn="l"/>
                <a:tab pos="1547813" algn="l"/>
              </a:tabLst>
            </a:pPr>
            <a:endParaRPr lang="en-US" altLang="en-US"/>
          </a:p>
          <a:p>
            <a:pPr fontAlgn="base">
              <a:spcAft>
                <a:spcPct val="0"/>
              </a:spcAft>
              <a:tabLst>
                <a:tab pos="457200" algn="l"/>
                <a:tab pos="1371600" algn="l"/>
                <a:tab pos="1547813" algn="l"/>
              </a:tabLst>
            </a:pPr>
            <a:endParaRPr lang="en-US" altLang="en-US"/>
          </a:p>
          <a:p>
            <a:pPr fontAlgn="base">
              <a:spcAft>
                <a:spcPct val="0"/>
              </a:spcAft>
              <a:tabLst>
                <a:tab pos="457200" algn="l"/>
                <a:tab pos="1371600" algn="l"/>
                <a:tab pos="1547813" algn="l"/>
              </a:tabLst>
            </a:pPr>
            <a:endParaRPr lang="en-US" altLang="en-US"/>
          </a:p>
          <a:p>
            <a:pPr fontAlgn="base">
              <a:spcAft>
                <a:spcPct val="0"/>
              </a:spcAft>
              <a:tabLst>
                <a:tab pos="457200" algn="l"/>
                <a:tab pos="1371600" algn="l"/>
                <a:tab pos="1547813" algn="l"/>
              </a:tabLst>
            </a:pPr>
            <a:endParaRPr lang="en-US" altLang="en-US"/>
          </a:p>
          <a:p>
            <a:pPr fontAlgn="base">
              <a:spcAft>
                <a:spcPct val="0"/>
              </a:spcAft>
              <a:tabLst>
                <a:tab pos="457200" algn="l"/>
                <a:tab pos="1371600" algn="l"/>
                <a:tab pos="1547813" algn="l"/>
              </a:tabLst>
            </a:pPr>
            <a:endParaRPr lang="en-US" altLang="en-US"/>
          </a:p>
          <a:p>
            <a:pPr fontAlgn="base">
              <a:spcAft>
                <a:spcPct val="0"/>
              </a:spcAft>
              <a:tabLst>
                <a:tab pos="457200" algn="l"/>
                <a:tab pos="1371600" algn="l"/>
                <a:tab pos="1547813" algn="l"/>
              </a:tabLst>
            </a:pPr>
            <a:endParaRPr lang="en-US" altLang="en-US"/>
          </a:p>
        </p:txBody>
      </p:sp>
      <p:sp>
        <p:nvSpPr>
          <p:cNvPr id="126978" name="Rectangle 2">
            <a:extLst>
              <a:ext uri="{FF2B5EF4-FFF2-40B4-BE49-F238E27FC236}">
                <a16:creationId xmlns:a16="http://schemas.microsoft.com/office/drawing/2014/main" id="{6DB61457-AE16-427C-A0F9-C3880E9AE87A}"/>
              </a:ext>
            </a:extLst>
          </p:cNvPr>
          <p:cNvSpPr>
            <a:spLocks noGrp="1" noChangeArrowheads="1"/>
          </p:cNvSpPr>
          <p:nvPr>
            <p:ph type="title" idx="4294967295"/>
          </p:nvPr>
        </p:nvSpPr>
        <p:spPr>
          <a:xfrm>
            <a:off x="0" y="274638"/>
            <a:ext cx="8229600" cy="1143000"/>
          </a:xfrm>
        </p:spPr>
        <p:txBody>
          <a:bodyPr/>
          <a:lstStyle/>
          <a:p>
            <a:pPr>
              <a:defRPr/>
            </a:pPr>
            <a:r>
              <a:rPr lang="en-US" altLang="en-US" sz="2700" b="1" dirty="0">
                <a:latin typeface="Calibri" panose="020F0502020204030204" pitchFamily="34" charset="0"/>
                <a:cs typeface="Calibri" panose="020F0502020204030204" pitchFamily="34" charset="0"/>
              </a:rPr>
              <a:t>Axioms, Interpretations, and Properties of Probability</a:t>
            </a:r>
          </a:p>
        </p:txBody>
      </p:sp>
      <p:pic>
        <p:nvPicPr>
          <p:cNvPr id="30724" name="Picture 1">
            <a:extLst>
              <a:ext uri="{FF2B5EF4-FFF2-40B4-BE49-F238E27FC236}">
                <a16:creationId xmlns:a16="http://schemas.microsoft.com/office/drawing/2014/main" id="{C8B27E0D-5CF9-4A2E-AE8C-3850787ACA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8392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71D1EFCD-D12F-4E98-99D1-31A280AB811E}"/>
              </a:ext>
            </a:extLst>
          </p:cNvPr>
          <p:cNvSpPr>
            <a:spLocks noGrp="1" noChangeArrowheads="1"/>
          </p:cNvSpPr>
          <p:nvPr>
            <p:ph type="title" idx="4294967295"/>
          </p:nvPr>
        </p:nvSpPr>
        <p:spPr>
          <a:xfrm>
            <a:off x="0" y="274638"/>
            <a:ext cx="8229600" cy="1143000"/>
          </a:xfrm>
        </p:spPr>
        <p:txBody>
          <a:bodyPr/>
          <a:lstStyle/>
          <a:p>
            <a:pPr>
              <a:defRPr/>
            </a:pPr>
            <a:r>
              <a:rPr lang="en-US" altLang="en-US" sz="2800" b="1" dirty="0">
                <a:latin typeface="Calibri" panose="020F0502020204030204" pitchFamily="34" charset="0"/>
                <a:cs typeface="Calibri" panose="020F0502020204030204" pitchFamily="34" charset="0"/>
              </a:rPr>
              <a:t>Axioms, Interpretations, and Properties of Probability</a:t>
            </a:r>
          </a:p>
        </p:txBody>
      </p:sp>
      <p:pic>
        <p:nvPicPr>
          <p:cNvPr id="31748" name="Picture 1">
            <a:extLst>
              <a:ext uri="{FF2B5EF4-FFF2-40B4-BE49-F238E27FC236}">
                <a16:creationId xmlns:a16="http://schemas.microsoft.com/office/drawing/2014/main" id="{44089A21-4A6A-46CA-82AF-B5E42C0B0F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2362200"/>
            <a:ext cx="801528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507920BD-FAE8-4606-8630-224A4328CB3B}"/>
              </a:ext>
            </a:extLst>
          </p:cNvPr>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4000" b="1">
                <a:solidFill>
                  <a:srgbClr val="00ADEF"/>
                </a:solidFill>
              </a:rPr>
              <a:t>More Probability Properties</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1">
            <a:extLst>
              <a:ext uri="{FF2B5EF4-FFF2-40B4-BE49-F238E27FC236}">
                <a16:creationId xmlns:a16="http://schemas.microsoft.com/office/drawing/2014/main" id="{D2E669FC-2647-403B-BC89-F12FF52AA5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288" y="2784475"/>
            <a:ext cx="8099425"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1">
            <a:extLst>
              <a:ext uri="{FF2B5EF4-FFF2-40B4-BE49-F238E27FC236}">
                <a16:creationId xmlns:a16="http://schemas.microsoft.com/office/drawing/2014/main" id="{CDCA9EDD-1503-45CB-A9E0-B92A6A4E92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95601"/>
            <a:ext cx="8128000" cy="106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1">
            <a:extLst>
              <a:ext uri="{FF2B5EF4-FFF2-40B4-BE49-F238E27FC236}">
                <a16:creationId xmlns:a16="http://schemas.microsoft.com/office/drawing/2014/main" id="{D3D1FDC9-F0E4-473D-A6FC-1839A6384E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600" y="3048000"/>
            <a:ext cx="82121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F1158BE4-D86C-4A86-A2CC-940468B1FA58}"/>
              </a:ext>
            </a:extLst>
          </p:cNvPr>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4000" b="1">
                <a:solidFill>
                  <a:srgbClr val="00ADEF"/>
                </a:solidFill>
              </a:rPr>
              <a:t>Equally Likely Outcomes</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B2959FAF-9740-4F64-821F-83A9E6375B48}"/>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a:t>Then each outcome is a pair of numbers such as (4, 1), and there are </a:t>
            </a:r>
            <a:r>
              <a:rPr lang="en-US" altLang="en-US" i="1"/>
              <a:t>N </a:t>
            </a:r>
            <a:r>
              <a:rPr lang="en-US" altLang="en-US"/>
              <a:t>= 36 possible outcomes (For a visual of this situation, refer the table below and delete the first row and column).</a:t>
            </a:r>
          </a:p>
        </p:txBody>
      </p:sp>
      <p:sp>
        <p:nvSpPr>
          <p:cNvPr id="151554" name="Rectangle 2">
            <a:extLst>
              <a:ext uri="{FF2B5EF4-FFF2-40B4-BE49-F238E27FC236}">
                <a16:creationId xmlns:a16="http://schemas.microsoft.com/office/drawing/2014/main" id="{EFB0C4B6-CABC-432F-B5C2-D040EFEA55E7}"/>
              </a:ext>
            </a:extLst>
          </p:cNvPr>
          <p:cNvSpPr>
            <a:spLocks noGrp="1" noChangeArrowheads="1"/>
          </p:cNvSpPr>
          <p:nvPr>
            <p:ph type="title" idx="4294967295"/>
          </p:nvPr>
        </p:nvSpPr>
        <p:spPr>
          <a:xfrm>
            <a:off x="0" y="274638"/>
            <a:ext cx="8229600" cy="1143000"/>
          </a:xfrm>
        </p:spPr>
        <p:txBody>
          <a:bodyPr/>
          <a:lstStyle/>
          <a:p>
            <a:pPr>
              <a:defRPr/>
            </a:pPr>
            <a:r>
              <a:rPr lang="en-US" altLang="en-US" dirty="0"/>
              <a:t>Example 2.16 </a:t>
            </a:r>
          </a:p>
        </p:txBody>
      </p:sp>
      <p:sp>
        <p:nvSpPr>
          <p:cNvPr id="51204" name="Rectangle 4">
            <a:extLst>
              <a:ext uri="{FF2B5EF4-FFF2-40B4-BE49-F238E27FC236}">
                <a16:creationId xmlns:a16="http://schemas.microsoft.com/office/drawing/2014/main" id="{FA7B87BF-D7D1-434F-8264-2D72725F57D5}"/>
              </a:ext>
            </a:extLst>
          </p:cNvPr>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cont’d</a:t>
            </a:r>
          </a:p>
        </p:txBody>
      </p:sp>
      <p:pic>
        <p:nvPicPr>
          <p:cNvPr id="51205" name="Picture 5">
            <a:extLst>
              <a:ext uri="{FF2B5EF4-FFF2-40B4-BE49-F238E27FC236}">
                <a16:creationId xmlns:a16="http://schemas.microsoft.com/office/drawing/2014/main" id="{0162487C-04BF-4273-8B68-C8B4CB140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313" y="3124200"/>
            <a:ext cx="7394575" cy="272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a:extLst>
              <a:ext uri="{FF2B5EF4-FFF2-40B4-BE49-F238E27FC236}">
                <a16:creationId xmlns:a16="http://schemas.microsoft.com/office/drawing/2014/main" id="{00490DDF-1F9E-4B78-88DE-25BC066554E5}"/>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a:t>With random selection as described, the 36 outcomes are equally likely.</a:t>
            </a:r>
          </a:p>
          <a:p>
            <a:pPr fontAlgn="base">
              <a:spcAft>
                <a:spcPct val="0"/>
              </a:spcAft>
              <a:tabLst>
                <a:tab pos="457200" algn="l"/>
                <a:tab pos="1371600" algn="l"/>
                <a:tab pos="1547813" algn="l"/>
              </a:tabLst>
            </a:pPr>
            <a:endParaRPr lang="en-US" altLang="en-US"/>
          </a:p>
          <a:p>
            <a:pPr fontAlgn="base">
              <a:spcAft>
                <a:spcPct val="0"/>
              </a:spcAft>
              <a:tabLst>
                <a:tab pos="457200" algn="l"/>
                <a:tab pos="1371600" algn="l"/>
                <a:tab pos="1547813" algn="l"/>
              </a:tabLst>
            </a:pPr>
            <a:r>
              <a:rPr lang="en-US" altLang="en-US"/>
              <a:t>Nine of these outcomes are such that both selected books are paperbacks (those in the lower right-hand corner of the referenced table): (4, 4), (4, 5), . . . , (6, 6). </a:t>
            </a:r>
          </a:p>
          <a:p>
            <a:pPr fontAlgn="base">
              <a:spcAft>
                <a:spcPct val="0"/>
              </a:spcAft>
              <a:tabLst>
                <a:tab pos="457200" algn="l"/>
                <a:tab pos="1371600" algn="l"/>
                <a:tab pos="1547813" algn="l"/>
              </a:tabLst>
            </a:pPr>
            <a:endParaRPr lang="en-US" altLang="en-US"/>
          </a:p>
          <a:p>
            <a:pPr fontAlgn="base">
              <a:spcAft>
                <a:spcPct val="0"/>
              </a:spcAft>
              <a:tabLst>
                <a:tab pos="457200" algn="l"/>
                <a:tab pos="1371600" algn="l"/>
                <a:tab pos="1547813" algn="l"/>
              </a:tabLst>
            </a:pPr>
            <a:r>
              <a:rPr lang="en-US" altLang="en-US"/>
              <a:t>So the probability of the event </a:t>
            </a:r>
            <a:r>
              <a:rPr lang="en-US" altLang="en-US" i="1"/>
              <a:t>A </a:t>
            </a:r>
            <a:r>
              <a:rPr lang="en-US" altLang="en-US"/>
              <a:t>that both selected books are paperbacks is</a:t>
            </a:r>
          </a:p>
        </p:txBody>
      </p:sp>
      <p:sp>
        <p:nvSpPr>
          <p:cNvPr id="152578" name="Rectangle 2">
            <a:extLst>
              <a:ext uri="{FF2B5EF4-FFF2-40B4-BE49-F238E27FC236}">
                <a16:creationId xmlns:a16="http://schemas.microsoft.com/office/drawing/2014/main" id="{529B79D8-DC4C-45B8-80F1-21269C1DC698}"/>
              </a:ext>
            </a:extLst>
          </p:cNvPr>
          <p:cNvSpPr>
            <a:spLocks noGrp="1" noChangeArrowheads="1"/>
          </p:cNvSpPr>
          <p:nvPr>
            <p:ph type="title" idx="4294967295"/>
          </p:nvPr>
        </p:nvSpPr>
        <p:spPr>
          <a:xfrm>
            <a:off x="0" y="274638"/>
            <a:ext cx="8229600" cy="1143000"/>
          </a:xfrm>
        </p:spPr>
        <p:txBody>
          <a:bodyPr/>
          <a:lstStyle/>
          <a:p>
            <a:pPr>
              <a:defRPr/>
            </a:pPr>
            <a:r>
              <a:rPr lang="en-US" altLang="en-US"/>
              <a:t>Example 2.16 </a:t>
            </a:r>
          </a:p>
        </p:txBody>
      </p:sp>
      <p:pic>
        <p:nvPicPr>
          <p:cNvPr id="152580" name="Picture 4">
            <a:extLst>
              <a:ext uri="{FF2B5EF4-FFF2-40B4-BE49-F238E27FC236}">
                <a16:creationId xmlns:a16="http://schemas.microsoft.com/office/drawing/2014/main" id="{9B437106-3536-4778-BA33-7D22FEB0A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334000"/>
            <a:ext cx="3081338"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9" name="Rectangle 5">
            <a:extLst>
              <a:ext uri="{FF2B5EF4-FFF2-40B4-BE49-F238E27FC236}">
                <a16:creationId xmlns:a16="http://schemas.microsoft.com/office/drawing/2014/main" id="{89FF73AB-823F-4C9F-A787-B127E0348E70}"/>
              </a:ext>
            </a:extLst>
          </p:cNvPr>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cont’d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2579">
                                            <p:txEl>
                                              <p:pRg st="2" end="2"/>
                                            </p:txEl>
                                          </p:spTgt>
                                        </p:tgtEl>
                                        <p:attrNameLst>
                                          <p:attrName>style.visibility</p:attrName>
                                        </p:attrNameLst>
                                      </p:cBhvr>
                                      <p:to>
                                        <p:strVal val="visible"/>
                                      </p:to>
                                    </p:set>
                                    <p:animEffect transition="in" filter="fade">
                                      <p:cBhvr>
                                        <p:cTn id="7" dur="1000"/>
                                        <p:tgtEl>
                                          <p:spTgt spid="152579">
                                            <p:txEl>
                                              <p:pRg st="2" end="2"/>
                                            </p:txEl>
                                          </p:spTgt>
                                        </p:tgtEl>
                                      </p:cBhvr>
                                    </p:animEffect>
                                    <p:anim calcmode="lin" valueType="num">
                                      <p:cBhvr>
                                        <p:cTn id="8" dur="10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2579">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257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2579">
                                            <p:txEl>
                                              <p:pRg st="4" end="4"/>
                                            </p:txEl>
                                          </p:spTgt>
                                        </p:tgtEl>
                                        <p:attrNameLst>
                                          <p:attrName>style.visibility</p:attrName>
                                        </p:attrNameLst>
                                      </p:cBhvr>
                                      <p:to>
                                        <p:strVal val="visible"/>
                                      </p:to>
                                    </p:set>
                                    <p:animEffect transition="in" filter="fade">
                                      <p:cBhvr>
                                        <p:cTn id="15" dur="1000"/>
                                        <p:tgtEl>
                                          <p:spTgt spid="152579">
                                            <p:txEl>
                                              <p:pRg st="4" end="4"/>
                                            </p:txEl>
                                          </p:spTgt>
                                        </p:tgtEl>
                                      </p:cBhvr>
                                    </p:animEffect>
                                    <p:anim calcmode="lin" valueType="num">
                                      <p:cBhvr>
                                        <p:cTn id="16" dur="1000" fill="hold"/>
                                        <p:tgtEl>
                                          <p:spTgt spid="152579">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2579">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2579">
                                            <p:txEl>
                                              <p:pRg st="4" end="4"/>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52580"/>
                                        </p:tgtEl>
                                        <p:attrNameLst>
                                          <p:attrName>style.visibility</p:attrName>
                                        </p:attrNameLst>
                                      </p:cBhvr>
                                      <p:to>
                                        <p:strVal val="visible"/>
                                      </p:to>
                                    </p:set>
                                    <p:animEffect transition="in" filter="fade">
                                      <p:cBhvr>
                                        <p:cTn id="21" dur="1000"/>
                                        <p:tgtEl>
                                          <p:spTgt spid="152580"/>
                                        </p:tgtEl>
                                      </p:cBhvr>
                                    </p:animEffect>
                                    <p:anim calcmode="lin" valueType="num">
                                      <p:cBhvr>
                                        <p:cTn id="22" dur="1000" fill="hold"/>
                                        <p:tgtEl>
                                          <p:spTgt spid="152580"/>
                                        </p:tgtEl>
                                        <p:attrNameLst>
                                          <p:attrName>ppt_x</p:attrName>
                                        </p:attrNameLst>
                                      </p:cBhvr>
                                      <p:tavLst>
                                        <p:tav tm="0">
                                          <p:val>
                                            <p:strVal val="#ppt_x"/>
                                          </p:val>
                                        </p:tav>
                                        <p:tav tm="100000">
                                          <p:val>
                                            <p:strVal val="#ppt_x"/>
                                          </p:val>
                                        </p:tav>
                                      </p:tavLst>
                                    </p:anim>
                                    <p:anim calcmode="lin" valueType="num">
                                      <p:cBhvr>
                                        <p:cTn id="23" dur="900" decel="100000" fill="hold"/>
                                        <p:tgtEl>
                                          <p:spTgt spid="152580"/>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5258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a:extLst>
              <a:ext uri="{FF2B5EF4-FFF2-40B4-BE49-F238E27FC236}">
                <a16:creationId xmlns:a16="http://schemas.microsoft.com/office/drawing/2014/main" id="{FD86EF6F-0170-4087-AB49-28B3DC04F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40" y="1524000"/>
            <a:ext cx="8367359"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78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A678212-6235-4C42-8F9C-FC0811426BB5}"/>
              </a:ext>
            </a:extLst>
          </p:cNvPr>
          <p:cNvSpPr>
            <a:spLocks noGrp="1" noChangeArrowheads="1"/>
          </p:cNvSpPr>
          <p:nvPr>
            <p:ph type="title" idx="4294967295"/>
          </p:nvPr>
        </p:nvSpPr>
        <p:spPr>
          <a:xfrm>
            <a:off x="0" y="274638"/>
            <a:ext cx="8229600" cy="1143000"/>
          </a:xfrm>
        </p:spPr>
        <p:txBody>
          <a:bodyPr/>
          <a:lstStyle/>
          <a:p>
            <a:pPr eaLnBrk="1" hangingPunct="1">
              <a:defRPr/>
            </a:pPr>
            <a:r>
              <a:rPr lang="en-US" altLang="en-US"/>
              <a:t>A More General Product Rule</a:t>
            </a:r>
          </a:p>
        </p:txBody>
      </p:sp>
      <p:pic>
        <p:nvPicPr>
          <p:cNvPr id="53252" name="Picture 1">
            <a:extLst>
              <a:ext uri="{FF2B5EF4-FFF2-40B4-BE49-F238E27FC236}">
                <a16:creationId xmlns:a16="http://schemas.microsoft.com/office/drawing/2014/main" id="{70FF443E-589F-4ECA-BB58-5A663E34FB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12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9DE758ED-1ED4-41B9-820E-23AD958048FF}"/>
              </a:ext>
            </a:extLst>
          </p:cNvPr>
          <p:cNvSpPr>
            <a:spLocks noGrp="1" noChangeArrowheads="1"/>
          </p:cNvSpPr>
          <p:nvPr>
            <p:ph idx="1"/>
          </p:nvPr>
        </p:nvSpPr>
        <p:spPr>
          <a:xfrm>
            <a:off x="304800" y="1493838"/>
            <a:ext cx="8229600" cy="4525962"/>
          </a:xfrm>
        </p:spPr>
        <p:txBody>
          <a:bodyPr/>
          <a:lstStyle/>
          <a:p>
            <a:pPr fontAlgn="base">
              <a:spcBef>
                <a:spcPct val="0"/>
              </a:spcBef>
              <a:spcAft>
                <a:spcPct val="0"/>
              </a:spcAft>
              <a:tabLst>
                <a:tab pos="457200" algn="l"/>
                <a:tab pos="1371600" algn="l"/>
                <a:tab pos="1547813" algn="l"/>
              </a:tabLst>
            </a:pPr>
            <a:r>
              <a:rPr lang="en-US" altLang="en-US" b="1">
                <a:latin typeface="Frutiger-Cn" charset="0"/>
              </a:rPr>
              <a:t>Proposition</a:t>
            </a:r>
          </a:p>
          <a:p>
            <a:pPr fontAlgn="base">
              <a:spcBef>
                <a:spcPct val="0"/>
              </a:spcBef>
              <a:spcAft>
                <a:spcPct val="0"/>
              </a:spcAft>
              <a:tabLst>
                <a:tab pos="457200" algn="l"/>
                <a:tab pos="1371600" algn="l"/>
                <a:tab pos="1547813" algn="l"/>
              </a:tabLst>
            </a:pPr>
            <a:endParaRPr lang="en-US" altLang="en-US" b="1">
              <a:latin typeface="Frutiger-Cn" charset="0"/>
            </a:endParaRPr>
          </a:p>
          <a:p>
            <a:pPr fontAlgn="base">
              <a:spcBef>
                <a:spcPct val="0"/>
              </a:spcBef>
              <a:spcAft>
                <a:spcPct val="0"/>
              </a:spcAft>
              <a:tabLst>
                <a:tab pos="457200" algn="l"/>
                <a:tab pos="1371600" algn="l"/>
                <a:tab pos="1547813" algn="l"/>
              </a:tabLst>
            </a:pPr>
            <a:endParaRPr lang="en-US" altLang="en-US" b="1">
              <a:latin typeface="Frutiger-Cn" charset="0"/>
            </a:endParaRPr>
          </a:p>
        </p:txBody>
      </p:sp>
      <p:sp>
        <p:nvSpPr>
          <p:cNvPr id="8194" name="Rectangle 2">
            <a:extLst>
              <a:ext uri="{FF2B5EF4-FFF2-40B4-BE49-F238E27FC236}">
                <a16:creationId xmlns:a16="http://schemas.microsoft.com/office/drawing/2014/main" id="{ABA0988C-5AAE-49A3-9AD2-D2097C84D3D2}"/>
              </a:ext>
            </a:extLst>
          </p:cNvPr>
          <p:cNvSpPr>
            <a:spLocks noGrp="1" noChangeArrowheads="1"/>
          </p:cNvSpPr>
          <p:nvPr>
            <p:ph type="title" idx="4294967295"/>
          </p:nvPr>
        </p:nvSpPr>
        <p:spPr>
          <a:xfrm>
            <a:off x="0" y="274638"/>
            <a:ext cx="8229600" cy="1143000"/>
          </a:xfrm>
        </p:spPr>
        <p:txBody>
          <a:bodyPr/>
          <a:lstStyle/>
          <a:p>
            <a:pPr eaLnBrk="1" hangingPunct="1">
              <a:defRPr/>
            </a:pPr>
            <a:r>
              <a:rPr lang="en-US" altLang="en-US"/>
              <a:t>Permutations and Combinations</a:t>
            </a:r>
          </a:p>
        </p:txBody>
      </p:sp>
      <p:pic>
        <p:nvPicPr>
          <p:cNvPr id="55300" name="Picture 1">
            <a:extLst>
              <a:ext uri="{FF2B5EF4-FFF2-40B4-BE49-F238E27FC236}">
                <a16:creationId xmlns:a16="http://schemas.microsoft.com/office/drawing/2014/main" id="{B770D9F4-7EDD-4257-B470-67D0B135E4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8128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a:extLst>
              <a:ext uri="{FF2B5EF4-FFF2-40B4-BE49-F238E27FC236}">
                <a16:creationId xmlns:a16="http://schemas.microsoft.com/office/drawing/2014/main" id="{9D12EDA5-CE06-4461-87AB-22BA033E2D23}"/>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a:t>Generalizing the foregoing line of reasoning gives a simple relationship between the number of permutations and the number of combinations that yields a concise expression for the latter quantity.</a:t>
            </a:r>
          </a:p>
          <a:p>
            <a:pPr fontAlgn="base">
              <a:spcAft>
                <a:spcPct val="0"/>
              </a:spcAft>
              <a:tabLst>
                <a:tab pos="457200" algn="l"/>
                <a:tab pos="1371600" algn="l"/>
                <a:tab pos="1547813" algn="l"/>
              </a:tabLst>
            </a:pPr>
            <a:endParaRPr lang="en-US" altLang="en-US"/>
          </a:p>
          <a:p>
            <a:pPr fontAlgn="base">
              <a:spcAft>
                <a:spcPct val="0"/>
              </a:spcAft>
              <a:tabLst>
                <a:tab pos="457200" algn="l"/>
                <a:tab pos="1371600" algn="l"/>
                <a:tab pos="1547813" algn="l"/>
              </a:tabLst>
            </a:pPr>
            <a:r>
              <a:rPr lang="en-US" altLang="en-US" b="1"/>
              <a:t>Proposition</a:t>
            </a:r>
          </a:p>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r>
              <a:rPr lang="en-US" altLang="en-US"/>
              <a:t>Notice that           and           since there is only one way to </a:t>
            </a:r>
          </a:p>
          <a:p>
            <a:pPr fontAlgn="base">
              <a:spcAft>
                <a:spcPct val="0"/>
              </a:spcAft>
              <a:tabLst>
                <a:tab pos="457200" algn="l"/>
                <a:tab pos="1371600" algn="l"/>
                <a:tab pos="1547813" algn="l"/>
              </a:tabLst>
            </a:pPr>
            <a:r>
              <a:rPr lang="en-US" altLang="en-US"/>
              <a:t>choose a set of (all) </a:t>
            </a:r>
            <a:r>
              <a:rPr lang="en-US" altLang="en-US" i="1"/>
              <a:t>n </a:t>
            </a:r>
            <a:r>
              <a:rPr lang="en-US" altLang="en-US"/>
              <a:t>elements or of no elements, and</a:t>
            </a:r>
          </a:p>
          <a:p>
            <a:pPr fontAlgn="base">
              <a:spcAft>
                <a:spcPct val="0"/>
              </a:spcAft>
              <a:tabLst>
                <a:tab pos="457200" algn="l"/>
                <a:tab pos="1371600" algn="l"/>
                <a:tab pos="1547813" algn="l"/>
              </a:tabLst>
            </a:pPr>
            <a:r>
              <a:rPr lang="en-US" altLang="en-US"/>
              <a:t>           since there are </a:t>
            </a:r>
            <a:r>
              <a:rPr lang="en-US" altLang="en-US" i="1"/>
              <a:t>n </a:t>
            </a:r>
            <a:r>
              <a:rPr lang="en-US" altLang="en-US"/>
              <a:t>subsets of size 1.</a:t>
            </a:r>
            <a:endParaRPr lang="en-US" altLang="en-US" b="1"/>
          </a:p>
          <a:p>
            <a:pPr fontAlgn="base">
              <a:spcAft>
                <a:spcPct val="0"/>
              </a:spcAft>
              <a:tabLst>
                <a:tab pos="457200" algn="l"/>
                <a:tab pos="1371600" algn="l"/>
                <a:tab pos="1547813" algn="l"/>
              </a:tabLst>
            </a:pPr>
            <a:endParaRPr lang="en-US" altLang="en-US" b="1"/>
          </a:p>
        </p:txBody>
      </p:sp>
      <p:sp>
        <p:nvSpPr>
          <p:cNvPr id="13314" name="Rectangle 2">
            <a:extLst>
              <a:ext uri="{FF2B5EF4-FFF2-40B4-BE49-F238E27FC236}">
                <a16:creationId xmlns:a16="http://schemas.microsoft.com/office/drawing/2014/main" id="{AA6F0256-56CE-4E5B-BED2-9131A1075B11}"/>
              </a:ext>
            </a:extLst>
          </p:cNvPr>
          <p:cNvSpPr>
            <a:spLocks noGrp="1" noChangeArrowheads="1"/>
          </p:cNvSpPr>
          <p:nvPr>
            <p:ph type="title" idx="4294967295"/>
          </p:nvPr>
        </p:nvSpPr>
        <p:spPr>
          <a:xfrm>
            <a:off x="0" y="274638"/>
            <a:ext cx="8229600" cy="1143000"/>
          </a:xfrm>
        </p:spPr>
        <p:txBody>
          <a:bodyPr/>
          <a:lstStyle/>
          <a:p>
            <a:pPr eaLnBrk="1" hangingPunct="1">
              <a:defRPr/>
            </a:pPr>
            <a:r>
              <a:rPr lang="en-US" altLang="en-US"/>
              <a:t>Permutations and Combinations</a:t>
            </a:r>
          </a:p>
        </p:txBody>
      </p:sp>
      <p:pic>
        <p:nvPicPr>
          <p:cNvPr id="56324" name="Picture 4">
            <a:extLst>
              <a:ext uri="{FF2B5EF4-FFF2-40B4-BE49-F238E27FC236}">
                <a16:creationId xmlns:a16="http://schemas.microsoft.com/office/drawing/2014/main" id="{9084E2D8-D733-4A90-A9C7-3B9443288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3427413"/>
            <a:ext cx="74613" cy="1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5" name="Picture 7">
            <a:extLst>
              <a:ext uri="{FF2B5EF4-FFF2-40B4-BE49-F238E27FC236}">
                <a16:creationId xmlns:a16="http://schemas.microsoft.com/office/drawing/2014/main" id="{C3687D91-ACB2-4167-9F07-397D1FD99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4800600"/>
            <a:ext cx="7858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6" name="Picture 8">
            <a:extLst>
              <a:ext uri="{FF2B5EF4-FFF2-40B4-BE49-F238E27FC236}">
                <a16:creationId xmlns:a16="http://schemas.microsoft.com/office/drawing/2014/main" id="{354FBDAD-8833-47A9-BF38-951BBAFE9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814888"/>
            <a:ext cx="79533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7" name="Picture 9">
            <a:extLst>
              <a:ext uri="{FF2B5EF4-FFF2-40B4-BE49-F238E27FC236}">
                <a16:creationId xmlns:a16="http://schemas.microsoft.com/office/drawing/2014/main" id="{63AFAF58-E99F-4614-9412-4A58B3583D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662613"/>
            <a:ext cx="858838"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8" name="Picture 1">
            <a:extLst>
              <a:ext uri="{FF2B5EF4-FFF2-40B4-BE49-F238E27FC236}">
                <a16:creationId xmlns:a16="http://schemas.microsoft.com/office/drawing/2014/main" id="{28B49D51-8D2C-4EB6-AF34-51D956E15FB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33500" y="3921125"/>
            <a:ext cx="6172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800" dirty="0">
                <a:latin typeface="+mn-lt"/>
              </a:rPr>
              <a:t>The sales manager of an e commerce company says that 80% of those who visit their website for the first time do not buy any mobile. If a new customer visits the website, what is the probability that the customer would buy mobile</a:t>
            </a:r>
          </a:p>
        </p:txBody>
      </p:sp>
      <p:sp>
        <p:nvSpPr>
          <p:cNvPr id="3" name="Title 2"/>
          <p:cNvSpPr>
            <a:spLocks noGrp="1"/>
          </p:cNvSpPr>
          <p:nvPr>
            <p:ph type="title" idx="4294967295"/>
          </p:nvPr>
        </p:nvSpPr>
        <p:spPr/>
        <p:txBody>
          <a:bodyPr/>
          <a:lstStyle/>
          <a:p>
            <a:r>
              <a:rPr lang="en-IN" dirty="0"/>
              <a:t>        </a:t>
            </a:r>
            <a:r>
              <a:rPr lang="en-IN" sz="4800" dirty="0">
                <a:latin typeface="Times New Roman" pitchFamily="18" charset="0"/>
                <a:cs typeface="Times New Roman" pitchFamily="18" charset="0"/>
              </a:rPr>
              <a:t>1</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087A8BE8-FE79-E749-A8BC-B43180846397}"/>
                  </a:ext>
                </a:extLst>
              </p14:cNvPr>
              <p14:cNvContentPartPr/>
              <p14:nvPr/>
            </p14:nvContentPartPr>
            <p14:xfrm>
              <a:off x="3340955" y="4032903"/>
              <a:ext cx="151200" cy="19080"/>
            </p14:xfrm>
          </p:contentPart>
        </mc:Choice>
        <mc:Fallback xmlns="">
          <p:pic>
            <p:nvPicPr>
              <p:cNvPr id="10" name="Ink 9">
                <a:extLst>
                  <a:ext uri="{FF2B5EF4-FFF2-40B4-BE49-F238E27FC236}">
                    <a16:creationId xmlns:a16="http://schemas.microsoft.com/office/drawing/2014/main" id="{087A8BE8-FE79-E749-A8BC-B43180846397}"/>
                  </a:ext>
                </a:extLst>
              </p:cNvPr>
              <p:cNvPicPr/>
              <p:nvPr/>
            </p:nvPicPr>
            <p:blipFill>
              <a:blip r:embed="rId3"/>
              <a:stretch>
                <a:fillRect/>
              </a:stretch>
            </p:blipFill>
            <p:spPr>
              <a:xfrm>
                <a:off x="3325835" y="4017783"/>
                <a:ext cx="1818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B83373A5-CE3B-F047-B3B3-21927D8F9C54}"/>
                  </a:ext>
                </a:extLst>
              </p14:cNvPr>
              <p14:cNvContentPartPr/>
              <p14:nvPr/>
            </p14:nvContentPartPr>
            <p14:xfrm>
              <a:off x="3441755" y="4120743"/>
              <a:ext cx="170280" cy="24840"/>
            </p14:xfrm>
          </p:contentPart>
        </mc:Choice>
        <mc:Fallback xmlns="">
          <p:pic>
            <p:nvPicPr>
              <p:cNvPr id="11" name="Ink 10">
                <a:extLst>
                  <a:ext uri="{FF2B5EF4-FFF2-40B4-BE49-F238E27FC236}">
                    <a16:creationId xmlns:a16="http://schemas.microsoft.com/office/drawing/2014/main" id="{B83373A5-CE3B-F047-B3B3-21927D8F9C54}"/>
                  </a:ext>
                </a:extLst>
              </p:cNvPr>
              <p:cNvPicPr/>
              <p:nvPr/>
            </p:nvPicPr>
            <p:blipFill>
              <a:blip r:embed="rId5"/>
              <a:stretch>
                <a:fillRect/>
              </a:stretch>
            </p:blipFill>
            <p:spPr>
              <a:xfrm>
                <a:off x="3426275" y="4105623"/>
                <a:ext cx="2005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1" name="Ink 58">
                <a:extLst>
                  <a:ext uri="{FF2B5EF4-FFF2-40B4-BE49-F238E27FC236}">
                    <a16:creationId xmlns:a16="http://schemas.microsoft.com/office/drawing/2014/main" id="{2341D557-D2CD-C947-BECC-D8212A8A1823}"/>
                  </a:ext>
                </a:extLst>
              </p14:cNvPr>
              <p14:cNvContentPartPr/>
              <p14:nvPr/>
            </p14:nvContentPartPr>
            <p14:xfrm>
              <a:off x="6207995" y="4604943"/>
              <a:ext cx="12960" cy="56880"/>
            </p14:xfrm>
          </p:contentPart>
        </mc:Choice>
        <mc:Fallback xmlns="">
          <p:pic>
            <p:nvPicPr>
              <p:cNvPr id="51" name="Ink 58">
                <a:extLst>
                  <a:ext uri="{FF2B5EF4-FFF2-40B4-BE49-F238E27FC236}">
                    <a16:creationId xmlns:a16="http://schemas.microsoft.com/office/drawing/2014/main" id="{2341D557-D2CD-C947-BECC-D8212A8A1823}"/>
                  </a:ext>
                </a:extLst>
              </p:cNvPr>
              <p:cNvPicPr/>
              <p:nvPr/>
            </p:nvPicPr>
            <p:blipFill>
              <a:blip r:embed="rId23"/>
              <a:stretch>
                <a:fillRect/>
              </a:stretch>
            </p:blipFill>
            <p:spPr>
              <a:xfrm>
                <a:off x="6192875" y="4589823"/>
                <a:ext cx="43560" cy="87480"/>
              </a:xfrm>
              <a:prstGeom prst="rect">
                <a:avLst/>
              </a:prstGeom>
            </p:spPr>
          </p:pic>
        </mc:Fallback>
      </mc:AlternateContent>
    </p:spTree>
    <p:extLst>
      <p:ext uri="{BB962C8B-B14F-4D97-AF65-F5344CB8AC3E}">
        <p14:creationId xmlns:p14="http://schemas.microsoft.com/office/powerpoint/2010/main" val="806494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1417638"/>
          <a:ext cx="8839200" cy="4983161"/>
        </p:xfrm>
        <a:graphic>
          <a:graphicData uri="http://schemas.openxmlformats.org/drawingml/2006/table">
            <a:tbl>
              <a:tblPr firstRow="1" bandRow="1">
                <a:tableStyleId>{5C22544A-7EE6-4342-B048-85BDC9FD1C3A}</a:tableStyleId>
              </a:tblPr>
              <a:tblGrid>
                <a:gridCol w="176784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1767840">
                  <a:extLst>
                    <a:ext uri="{9D8B030D-6E8A-4147-A177-3AD203B41FA5}">
                      <a16:colId xmlns:a16="http://schemas.microsoft.com/office/drawing/2014/main" val="20002"/>
                    </a:ext>
                  </a:extLst>
                </a:gridCol>
                <a:gridCol w="176784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tblGrid>
              <a:tr h="473044">
                <a:tc>
                  <a:txBody>
                    <a:bodyPr/>
                    <a:lstStyle/>
                    <a:p>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  Blue</a:t>
                      </a:r>
                    </a:p>
                  </a:txBody>
                  <a:tcPr/>
                </a:tc>
                <a:tc>
                  <a:txBody>
                    <a:bodyPr/>
                    <a:lstStyle/>
                    <a:p>
                      <a:r>
                        <a:rPr lang="en-IN" dirty="0">
                          <a:latin typeface="Times New Roman" pitchFamily="18" charset="0"/>
                          <a:cs typeface="Times New Roman" pitchFamily="18" charset="0"/>
                        </a:rPr>
                        <a:t>Black</a:t>
                      </a:r>
                    </a:p>
                  </a:txBody>
                  <a:tcPr/>
                </a:tc>
                <a:tc>
                  <a:txBody>
                    <a:bodyPr/>
                    <a:lstStyle/>
                    <a:p>
                      <a:r>
                        <a:rPr lang="en-IN" dirty="0">
                          <a:latin typeface="Times New Roman" pitchFamily="18" charset="0"/>
                          <a:cs typeface="Times New Roman" pitchFamily="18" charset="0"/>
                        </a:rPr>
                        <a:t>Brown</a:t>
                      </a:r>
                    </a:p>
                  </a:txBody>
                  <a:tcPr/>
                </a:tc>
                <a:tc>
                  <a:txBody>
                    <a:bodyPr/>
                    <a:lstStyle/>
                    <a:p>
                      <a:r>
                        <a:rPr lang="en-IN" dirty="0">
                          <a:latin typeface="Times New Roman" pitchFamily="18" charset="0"/>
                          <a:cs typeface="Times New Roman" pitchFamily="18" charset="0"/>
                        </a:rPr>
                        <a:t>Total</a:t>
                      </a:r>
                    </a:p>
                  </a:txBody>
                  <a:tcPr/>
                </a:tc>
                <a:extLst>
                  <a:ext uri="{0D108BD9-81ED-4DB2-BD59-A6C34878D82A}">
                    <a16:rowId xmlns:a16="http://schemas.microsoft.com/office/drawing/2014/main" val="10000"/>
                  </a:ext>
                </a:extLst>
              </a:tr>
              <a:tr h="738726">
                <a:tc>
                  <a:txBody>
                    <a:bodyPr/>
                    <a:lstStyle/>
                    <a:p>
                      <a:r>
                        <a:rPr lang="en-IN" b="1" dirty="0">
                          <a:latin typeface="+mn-lt"/>
                          <a:cs typeface="Times New Roman" pitchFamily="18" charset="0"/>
                        </a:rPr>
                        <a:t>Software </a:t>
                      </a:r>
                      <a:r>
                        <a:rPr lang="en-IN" b="1" dirty="0" err="1">
                          <a:latin typeface="+mn-lt"/>
                          <a:cs typeface="Times New Roman" pitchFamily="18" charset="0"/>
                        </a:rPr>
                        <a:t>prog</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35</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20</a:t>
                      </a:r>
                    </a:p>
                  </a:txBody>
                  <a:tcPr/>
                </a:tc>
                <a:tc>
                  <a:txBody>
                    <a:bodyPr/>
                    <a:lstStyle/>
                    <a:p>
                      <a:pPr algn="ctr"/>
                      <a:r>
                        <a:rPr lang="en-IN" sz="3200" dirty="0">
                          <a:latin typeface="+mn-lt"/>
                          <a:cs typeface="Times New Roman" pitchFamily="18" charset="0"/>
                        </a:rPr>
                        <a:t>80</a:t>
                      </a:r>
                    </a:p>
                  </a:txBody>
                  <a:tcPr/>
                </a:tc>
                <a:extLst>
                  <a:ext uri="{0D108BD9-81ED-4DB2-BD59-A6C34878D82A}">
                    <a16:rowId xmlns:a16="http://schemas.microsoft.com/office/drawing/2014/main" val="10001"/>
                  </a:ext>
                </a:extLst>
              </a:tr>
              <a:tr h="738726">
                <a:tc>
                  <a:txBody>
                    <a:bodyPr/>
                    <a:lstStyle/>
                    <a:p>
                      <a:r>
                        <a:rPr lang="en-IN" b="1" dirty="0">
                          <a:latin typeface="+mn-lt"/>
                          <a:cs typeface="Times New Roman" pitchFamily="18" charset="0"/>
                        </a:rPr>
                        <a:t>Project </a:t>
                      </a:r>
                      <a:r>
                        <a:rPr lang="en-IN" b="1" dirty="0" err="1">
                          <a:latin typeface="+mn-lt"/>
                          <a:cs typeface="Times New Roman" pitchFamily="18" charset="0"/>
                        </a:rPr>
                        <a:t>Mgrs</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7</a:t>
                      </a:r>
                    </a:p>
                  </a:txBody>
                  <a:tcPr/>
                </a:tc>
                <a:tc>
                  <a:txBody>
                    <a:bodyPr/>
                    <a:lstStyle/>
                    <a:p>
                      <a:pPr algn="ctr"/>
                      <a:r>
                        <a:rPr lang="en-IN" sz="3200" dirty="0">
                          <a:latin typeface="+mn-lt"/>
                          <a:cs typeface="Times New Roman" pitchFamily="18" charset="0"/>
                        </a:rPr>
                        <a:t>8</a:t>
                      </a:r>
                    </a:p>
                  </a:txBody>
                  <a:tcPr/>
                </a:tc>
                <a:tc>
                  <a:txBody>
                    <a:bodyPr/>
                    <a:lstStyle/>
                    <a:p>
                      <a:pPr algn="ctr"/>
                      <a:r>
                        <a:rPr lang="en-IN" sz="3200" dirty="0">
                          <a:latin typeface="+mn-lt"/>
                          <a:cs typeface="Times New Roman" pitchFamily="18" charset="0"/>
                        </a:rPr>
                        <a:t>5</a:t>
                      </a:r>
                    </a:p>
                  </a:txBody>
                  <a:tcPr/>
                </a:tc>
                <a:tc>
                  <a:txBody>
                    <a:bodyPr/>
                    <a:lstStyle/>
                    <a:p>
                      <a:pPr algn="ctr"/>
                      <a:r>
                        <a:rPr lang="en-IN" sz="3200" dirty="0">
                          <a:latin typeface="+mn-lt"/>
                          <a:cs typeface="Times New Roman" pitchFamily="18" charset="0"/>
                        </a:rPr>
                        <a:t>20</a:t>
                      </a:r>
                    </a:p>
                  </a:txBody>
                  <a:tcPr/>
                </a:tc>
                <a:extLst>
                  <a:ext uri="{0D108BD9-81ED-4DB2-BD59-A6C34878D82A}">
                    <a16:rowId xmlns:a16="http://schemas.microsoft.com/office/drawing/2014/main" val="10002"/>
                  </a:ext>
                </a:extLst>
              </a:tr>
              <a:tr h="738726">
                <a:tc>
                  <a:txBody>
                    <a:bodyPr/>
                    <a:lstStyle/>
                    <a:p>
                      <a:r>
                        <a:rPr lang="en-IN" b="1" dirty="0">
                          <a:latin typeface="+mn-lt"/>
                          <a:cs typeface="Times New Roman" pitchFamily="18" charset="0"/>
                        </a:rPr>
                        <a:t>Total</a:t>
                      </a:r>
                    </a:p>
                  </a:txBody>
                  <a:tcPr/>
                </a:tc>
                <a:tc>
                  <a:txBody>
                    <a:bodyPr/>
                    <a:lstStyle/>
                    <a:p>
                      <a:pPr algn="ctr"/>
                      <a:r>
                        <a:rPr lang="en-IN" sz="3200" dirty="0">
                          <a:latin typeface="+mn-lt"/>
                          <a:cs typeface="Times New Roman" pitchFamily="18" charset="0"/>
                        </a:rPr>
                        <a:t>42</a:t>
                      </a:r>
                    </a:p>
                  </a:txBody>
                  <a:tcPr/>
                </a:tc>
                <a:tc>
                  <a:txBody>
                    <a:bodyPr/>
                    <a:lstStyle/>
                    <a:p>
                      <a:pPr algn="ctr"/>
                      <a:r>
                        <a:rPr lang="en-IN" sz="3200" dirty="0">
                          <a:latin typeface="+mn-lt"/>
                          <a:cs typeface="Times New Roman" pitchFamily="18" charset="0"/>
                        </a:rPr>
                        <a:t>33</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100</a:t>
                      </a:r>
                    </a:p>
                  </a:txBody>
                  <a:tcPr/>
                </a:tc>
                <a:extLst>
                  <a:ext uri="{0D108BD9-81ED-4DB2-BD59-A6C34878D82A}">
                    <a16:rowId xmlns:a16="http://schemas.microsoft.com/office/drawing/2014/main" val="10003"/>
                  </a:ext>
                </a:extLst>
              </a:tr>
              <a:tr h="2293939">
                <a:tc gridSpan="5">
                  <a:txBody>
                    <a:bodyPr/>
                    <a:lstStyle/>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a:t>
                      </a:r>
                      <a:r>
                        <a:rPr lang="en-IN" sz="2800" baseline="0" dirty="0" err="1">
                          <a:latin typeface="+mn-lt"/>
                          <a:cs typeface="Arial" panose="020B0604020202020204" pitchFamily="34" charset="0"/>
                        </a:rPr>
                        <a:t>random,what</a:t>
                      </a:r>
                      <a:r>
                        <a:rPr lang="en-IN" sz="2800" baseline="0" dirty="0">
                          <a:latin typeface="+mn-lt"/>
                          <a:cs typeface="Arial" panose="020B0604020202020204" pitchFamily="34" charset="0"/>
                        </a:rPr>
                        <a:t> is the probability that he is a software </a:t>
                      </a:r>
                      <a:r>
                        <a:rPr lang="en-IN" sz="2800" baseline="0" dirty="0" err="1">
                          <a:latin typeface="+mn-lt"/>
                          <a:cs typeface="Arial" panose="020B0604020202020204" pitchFamily="34" charset="0"/>
                        </a:rPr>
                        <a:t>prog</a:t>
                      </a:r>
                      <a:r>
                        <a:rPr lang="en-IN" sz="2800" baseline="0" dirty="0">
                          <a:latin typeface="+mn-lt"/>
                          <a:cs typeface="Arial" panose="020B0604020202020204" pitchFamily="34" charset="0"/>
                        </a:rPr>
                        <a:t>?</a:t>
                      </a:r>
                    </a:p>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a:t>
                      </a:r>
                      <a:r>
                        <a:rPr lang="en-IN" sz="2800" baseline="0" dirty="0" err="1">
                          <a:latin typeface="+mn-lt"/>
                          <a:cs typeface="Arial" panose="020B0604020202020204" pitchFamily="34" charset="0"/>
                        </a:rPr>
                        <a:t>random,what</a:t>
                      </a:r>
                      <a:r>
                        <a:rPr lang="en-IN" sz="2800" baseline="0" dirty="0">
                          <a:latin typeface="+mn-lt"/>
                          <a:cs typeface="Arial" panose="020B0604020202020204" pitchFamily="34" charset="0"/>
                        </a:rPr>
                        <a:t> is the probability that he is wearing a blue trouser</a:t>
                      </a:r>
                      <a:endParaRPr lang="en-IN" sz="2800" dirty="0">
                        <a:latin typeface="+mn-lt"/>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idx="4294967295"/>
          </p:nvPr>
        </p:nvSpPr>
        <p:spPr/>
        <p:txBody>
          <a:bodyPr/>
          <a:lstStyle/>
          <a:p>
            <a:r>
              <a:rPr lang="en-IN" sz="5400" dirty="0">
                <a:latin typeface="Times New Roman" pitchFamily="18" charset="0"/>
                <a:cs typeface="Times New Roman" pitchFamily="18" charset="0"/>
              </a:rPr>
              <a:t>         2</a:t>
            </a:r>
          </a:p>
        </p:txBody>
      </p:sp>
    </p:spTree>
    <p:extLst>
      <p:ext uri="{BB962C8B-B14F-4D97-AF65-F5344CB8AC3E}">
        <p14:creationId xmlns:p14="http://schemas.microsoft.com/office/powerpoint/2010/main" val="2678548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latin typeface="+mn-lt"/>
              </a:rPr>
              <a:t>A Survey conducted by a bank revealed that 40% of the accounts are savings accounts and 35% of the accounts are current accounts and the balance are loan accounts.</a:t>
            </a:r>
          </a:p>
          <a:p>
            <a:pPr algn="just">
              <a:buFont typeface="Wingdings" pitchFamily="2" charset="2"/>
              <a:buChar char="Ø"/>
            </a:pPr>
            <a:r>
              <a:rPr lang="en-IN" dirty="0">
                <a:latin typeface="+mn-lt"/>
              </a:rPr>
              <a:t>What is the probability that an account taken at random is a loan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savings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a current account </a:t>
            </a:r>
          </a:p>
          <a:p>
            <a:pPr algn="just">
              <a:buFont typeface="Wingdings" pitchFamily="2" charset="2"/>
              <a:buChar char="Ø"/>
            </a:pPr>
            <a:r>
              <a:rPr lang="en-IN" dirty="0">
                <a:latin typeface="+mn-lt"/>
              </a:rPr>
              <a:t>What is the probability that an account taken at random is a current account or a loan account?</a:t>
            </a:r>
          </a:p>
        </p:txBody>
      </p:sp>
      <p:sp>
        <p:nvSpPr>
          <p:cNvPr id="3" name="Title 2"/>
          <p:cNvSpPr>
            <a:spLocks noGrp="1"/>
          </p:cNvSpPr>
          <p:nvPr>
            <p:ph type="title" idx="4294967295"/>
          </p:nvPr>
        </p:nvSpPr>
        <p:spPr/>
        <p:txBody>
          <a:bodyPr/>
          <a:lstStyle/>
          <a:p>
            <a:r>
              <a:rPr lang="en-IN" dirty="0">
                <a:latin typeface="Times New Roman" pitchFamily="18" charset="0"/>
                <a:cs typeface="Times New Roman" pitchFamily="18" charset="0"/>
              </a:rPr>
              <a:t>3</a:t>
            </a:r>
          </a:p>
        </p:txBody>
      </p:sp>
    </p:spTree>
    <p:extLst>
      <p:ext uri="{BB962C8B-B14F-4D97-AF65-F5344CB8AC3E}">
        <p14:creationId xmlns:p14="http://schemas.microsoft.com/office/powerpoint/2010/main" val="3753658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algn="just"/>
            <a:r>
              <a:rPr lang="en-US" dirty="0">
                <a:latin typeface="+mn-lt"/>
              </a:rPr>
              <a:t>In a certain residential hub,60% of all households get internet service from the local cable company,80%  get the television service from that company, and 50% get both services from that company.</a:t>
            </a:r>
          </a:p>
          <a:p>
            <a:pPr algn="just"/>
            <a:endParaRPr lang="en-US" dirty="0">
              <a:latin typeface="+mn-lt"/>
            </a:endParaRPr>
          </a:p>
          <a:p>
            <a:pPr algn="just"/>
            <a:r>
              <a:rPr lang="en-US" dirty="0">
                <a:latin typeface="+mn-lt"/>
              </a:rPr>
              <a:t>If a household is randomly selected, what is the probability that it gets at least one of these two services from the company, and what is the probability that it gets exactly one of these services from the company?</a:t>
            </a:r>
            <a:endParaRPr lang="en-IN" dirty="0">
              <a:latin typeface="+mn-lt"/>
            </a:endParaRPr>
          </a:p>
        </p:txBody>
      </p:sp>
      <p:sp>
        <p:nvSpPr>
          <p:cNvPr id="3" name="Title 2"/>
          <p:cNvSpPr>
            <a:spLocks noGrp="1"/>
          </p:cNvSpPr>
          <p:nvPr>
            <p:ph type="title" idx="4294967295"/>
          </p:nvPr>
        </p:nvSpPr>
        <p:spPr/>
        <p:txBody>
          <a:bodyPr/>
          <a:lstStyle/>
          <a:p>
            <a:r>
              <a:rPr lang="en-US" dirty="0"/>
              <a:t>                         4</a:t>
            </a:r>
            <a:endParaRPr lang="en-IN" dirty="0"/>
          </a:p>
        </p:txBody>
      </p:sp>
    </p:spTree>
    <p:extLst>
      <p:ext uri="{BB962C8B-B14F-4D97-AF65-F5344CB8AC3E}">
        <p14:creationId xmlns:p14="http://schemas.microsoft.com/office/powerpoint/2010/main" val="2199560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DA23-DF9C-4FDD-8883-5E46564680C6}"/>
              </a:ext>
            </a:extLst>
          </p:cNvPr>
          <p:cNvSpPr>
            <a:spLocks noGrp="1"/>
          </p:cNvSpPr>
          <p:nvPr>
            <p:ph type="title"/>
          </p:nvPr>
        </p:nvSpPr>
        <p:spPr/>
        <p:txBody>
          <a:bodyPr/>
          <a:lstStyle/>
          <a:p>
            <a:pPr algn="ctr"/>
            <a:r>
              <a:rPr lang="en-IN" dirty="0"/>
              <a:t> </a:t>
            </a:r>
            <a:r>
              <a:rPr lang="en-IN" sz="4000" b="1" dirty="0"/>
              <a:t>Probability </a:t>
            </a:r>
          </a:p>
        </p:txBody>
      </p:sp>
      <p:sp>
        <p:nvSpPr>
          <p:cNvPr id="3" name="Content Placeholder 2">
            <a:extLst>
              <a:ext uri="{FF2B5EF4-FFF2-40B4-BE49-F238E27FC236}">
                <a16:creationId xmlns:a16="http://schemas.microsoft.com/office/drawing/2014/main" id="{C3EFCCF0-2D7F-4D07-B36E-9E2368725785}"/>
              </a:ext>
            </a:extLst>
          </p:cNvPr>
          <p:cNvSpPr>
            <a:spLocks noGrp="1"/>
          </p:cNvSpPr>
          <p:nvPr>
            <p:ph idx="1"/>
          </p:nvPr>
        </p:nvSpPr>
        <p:spPr>
          <a:xfrm>
            <a:off x="445889" y="1690117"/>
            <a:ext cx="7936111" cy="3415283"/>
          </a:xfrm>
        </p:spPr>
        <p:txBody>
          <a:bodyPr>
            <a:normAutofit/>
          </a:bodyPr>
          <a:lstStyle/>
          <a:p>
            <a:pPr algn="just">
              <a:lnSpc>
                <a:spcPct val="100000"/>
              </a:lnSpc>
            </a:pPr>
            <a:endParaRPr lang="en-IN" sz="3600" dirty="0">
              <a:latin typeface="Times New Roman" panose="02020603050405020304" pitchFamily="18" charset="0"/>
              <a:cs typeface="Times New Roman" panose="02020603050405020304" pitchFamily="18" charset="0"/>
            </a:endParaRPr>
          </a:p>
          <a:p>
            <a:pPr algn="just">
              <a:lnSpc>
                <a:spcPct val="100000"/>
              </a:lnSpc>
            </a:pPr>
            <a:r>
              <a:rPr lang="en-IN" sz="3600" dirty="0">
                <a:latin typeface="Times New Roman" panose="02020603050405020304" pitchFamily="18" charset="0"/>
                <a:cs typeface="Times New Roman" panose="02020603050405020304" pitchFamily="18" charset="0"/>
              </a:rPr>
              <a:t>A speaks truth in 75% cases and B in 80% cases. Find the probability that they are likely to contradict each other in stating the same fact?</a:t>
            </a:r>
          </a:p>
        </p:txBody>
      </p:sp>
    </p:spTree>
    <p:extLst>
      <p:ext uri="{BB962C8B-B14F-4D97-AF65-F5344CB8AC3E}">
        <p14:creationId xmlns:p14="http://schemas.microsoft.com/office/powerpoint/2010/main" val="1512443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5">
            <a:extLst>
              <a:ext uri="{FF2B5EF4-FFF2-40B4-BE49-F238E27FC236}">
                <a16:creationId xmlns:a16="http://schemas.microsoft.com/office/drawing/2014/main" id="{5BE30651-DCC2-410B-905E-2EB6ACF79727}"/>
              </a:ext>
            </a:extLst>
          </p:cNvPr>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spcBef>
                <a:spcPct val="50000"/>
              </a:spcBef>
            </a:pPr>
            <a:r>
              <a:rPr lang="en-US" altLang="en-US" sz="1400"/>
              <a:t>Copyright © Cengage Learning. All rights reserved.</a:t>
            </a:r>
            <a:r>
              <a:rPr lang="en-US" altLang="en-US"/>
              <a:t> </a:t>
            </a:r>
          </a:p>
        </p:txBody>
      </p:sp>
      <p:sp>
        <p:nvSpPr>
          <p:cNvPr id="63491" name="Rectangle 18">
            <a:extLst>
              <a:ext uri="{FF2B5EF4-FFF2-40B4-BE49-F238E27FC236}">
                <a16:creationId xmlns:a16="http://schemas.microsoft.com/office/drawing/2014/main" id="{86D662D0-EC44-4DF1-A333-02A66970F202}"/>
              </a:ext>
            </a:extLst>
          </p:cNvPr>
          <p:cNvSpPr>
            <a:spLocks noChangeArrowheads="1"/>
          </p:cNvSpPr>
          <p:nvPr/>
        </p:nvSpPr>
        <p:spPr bwMode="auto">
          <a:xfrm>
            <a:off x="762000" y="2971800"/>
            <a:ext cx="11366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5400" b="1">
                <a:solidFill>
                  <a:srgbClr val="00ADEF"/>
                </a:solidFill>
              </a:rPr>
              <a:t>2.4</a:t>
            </a:r>
          </a:p>
        </p:txBody>
      </p:sp>
      <p:sp>
        <p:nvSpPr>
          <p:cNvPr id="63492" name="Text Box 23">
            <a:extLst>
              <a:ext uri="{FF2B5EF4-FFF2-40B4-BE49-F238E27FC236}">
                <a16:creationId xmlns:a16="http://schemas.microsoft.com/office/drawing/2014/main" id="{F0FA9905-90FB-4FDF-AC4A-6F5416F4FEC5}"/>
              </a:ext>
            </a:extLst>
          </p:cNvPr>
          <p:cNvSpPr txBox="1">
            <a:spLocks noChangeArrowheads="1"/>
          </p:cNvSpPr>
          <p:nvPr/>
        </p:nvSpPr>
        <p:spPr bwMode="auto">
          <a:xfrm>
            <a:off x="1905000" y="3078163"/>
            <a:ext cx="662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4000">
                <a:solidFill>
                  <a:srgbClr val="00ADEF"/>
                </a:solidFill>
              </a:rPr>
              <a:t>Conditional Probability</a:t>
            </a:r>
          </a:p>
        </p:txBody>
      </p:sp>
      <p:sp>
        <p:nvSpPr>
          <p:cNvPr id="63493" name="Rectangle 29">
            <a:extLst>
              <a:ext uri="{FF2B5EF4-FFF2-40B4-BE49-F238E27FC236}">
                <a16:creationId xmlns:a16="http://schemas.microsoft.com/office/drawing/2014/main" id="{5FAE4AAB-3181-436A-9A43-79F526D954B4}"/>
              </a:ext>
            </a:extLst>
          </p:cNvPr>
          <p:cNvSpPr>
            <a:spLocks noChangeArrowheads="1"/>
          </p:cNvSpPr>
          <p:nvPr/>
        </p:nvSpPr>
        <p:spPr bwMode="auto">
          <a:xfrm>
            <a:off x="609600" y="2743200"/>
            <a:ext cx="8001000" cy="14478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VI" altLang="en-VI"/>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805B6620-B347-4BAF-B415-A40EF74AD673}"/>
              </a:ext>
            </a:extLst>
          </p:cNvPr>
          <p:cNvSpPr>
            <a:spLocks noGrp="1" noChangeArrowheads="1"/>
          </p:cNvSpPr>
          <p:nvPr>
            <p:ph idx="1"/>
          </p:nvPr>
        </p:nvSpPr>
        <p:spPr>
          <a:xfrm>
            <a:off x="304800" y="1417638"/>
            <a:ext cx="8382000" cy="5165724"/>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We will use the notation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sz="1200"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to represent the </a:t>
            </a:r>
            <a:r>
              <a:rPr lang="en-US" altLang="en-US" b="1" dirty="0">
                <a:latin typeface="Calibri" panose="020F0502020204030204" pitchFamily="34" charset="0"/>
                <a:cs typeface="Calibri" panose="020F0502020204030204" pitchFamily="34" charset="0"/>
              </a:rPr>
              <a:t>conditional probability of </a:t>
            </a:r>
            <a:r>
              <a:rPr lang="en-US" altLang="en-US" b="1" i="1" dirty="0">
                <a:latin typeface="Calibri" panose="020F0502020204030204" pitchFamily="34" charset="0"/>
                <a:cs typeface="Calibri" panose="020F0502020204030204" pitchFamily="34" charset="0"/>
              </a:rPr>
              <a:t>A </a:t>
            </a:r>
            <a:r>
              <a:rPr lang="en-US" altLang="en-US" b="1" dirty="0">
                <a:latin typeface="Calibri" panose="020F0502020204030204" pitchFamily="34" charset="0"/>
                <a:cs typeface="Calibri" panose="020F0502020204030204" pitchFamily="34" charset="0"/>
              </a:rPr>
              <a:t>given that the event </a:t>
            </a:r>
            <a:r>
              <a:rPr lang="en-US" altLang="en-US" b="1" i="1" dirty="0">
                <a:latin typeface="Calibri" panose="020F0502020204030204" pitchFamily="34" charset="0"/>
                <a:cs typeface="Calibri" panose="020F0502020204030204" pitchFamily="34" charset="0"/>
              </a:rPr>
              <a:t>B </a:t>
            </a:r>
            <a:r>
              <a:rPr lang="en-US" altLang="en-US" b="1" dirty="0">
                <a:latin typeface="Calibri" panose="020F0502020204030204" pitchFamily="34" charset="0"/>
                <a:cs typeface="Calibri" panose="020F0502020204030204" pitchFamily="34" charset="0"/>
              </a:rPr>
              <a:t>has occurred.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is the “conditioning event.”</a:t>
            </a:r>
            <a:br>
              <a:rPr lang="en-US" altLang="en-US" dirty="0">
                <a:latin typeface="Calibri" panose="020F0502020204030204" pitchFamily="34" charset="0"/>
                <a:cs typeface="Calibri" panose="020F0502020204030204" pitchFamily="34" charset="0"/>
              </a:rPr>
            </a:b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As an example, consider the event </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that a randomly selected student at your university obtained all desired classes during the previous term’s registration cycle. Presumably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is not very large. </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However, suppose the selected student is an athlete who gets special registration priority (the event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Then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sz="1200"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should be substantially larger than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although perhaps still not close to 1.</a:t>
            </a:r>
          </a:p>
        </p:txBody>
      </p:sp>
      <p:sp>
        <p:nvSpPr>
          <p:cNvPr id="130050" name="Rectangle 2">
            <a:extLst>
              <a:ext uri="{FF2B5EF4-FFF2-40B4-BE49-F238E27FC236}">
                <a16:creationId xmlns:a16="http://schemas.microsoft.com/office/drawing/2014/main" id="{FA7DC1E9-4CA1-4DDF-B647-D59921633262}"/>
              </a:ext>
            </a:extLst>
          </p:cNvPr>
          <p:cNvSpPr>
            <a:spLocks noGrp="1" noChangeArrowheads="1"/>
          </p:cNvSpPr>
          <p:nvPr>
            <p:ph type="title" idx="4294967295"/>
          </p:nvPr>
        </p:nvSpPr>
        <p:spPr>
          <a:xfrm>
            <a:off x="0" y="274638"/>
            <a:ext cx="8229600" cy="1143000"/>
          </a:xfrm>
        </p:spPr>
        <p:txBody>
          <a:bodyPr/>
          <a:lstStyle/>
          <a:p>
            <a:pPr algn="ctr">
              <a:defRPr/>
            </a:pPr>
            <a:r>
              <a:rPr lang="en-US" altLang="en-US" sz="3200" b="1" dirty="0">
                <a:latin typeface="Calibri" panose="020F0502020204030204" pitchFamily="34" charset="0"/>
                <a:cs typeface="Calibri" panose="020F0502020204030204" pitchFamily="34" charset="0"/>
              </a:rPr>
              <a:t>Conditional Probability</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a:extLst>
              <a:ext uri="{FF2B5EF4-FFF2-40B4-BE49-F238E27FC236}">
                <a16:creationId xmlns:a16="http://schemas.microsoft.com/office/drawing/2014/main" id="{20965243-6373-4A72-A72D-334F5E4A6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8991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206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2D2A-400C-462F-9DD6-81B48655046F}"/>
              </a:ext>
            </a:extLst>
          </p:cNvPr>
          <p:cNvSpPr>
            <a:spLocks noGrp="1"/>
          </p:cNvSpPr>
          <p:nvPr>
            <p:ph type="title"/>
          </p:nvPr>
        </p:nvSpPr>
        <p:spPr/>
        <p:txBody>
          <a:bodyPr/>
          <a:lstStyle/>
          <a:p>
            <a:pPr algn="ctr"/>
            <a:r>
              <a:rPr lang="en-IN" sz="3600" b="1" dirty="0"/>
              <a:t>Probability </a:t>
            </a:r>
          </a:p>
        </p:txBody>
      </p:sp>
      <p:sp>
        <p:nvSpPr>
          <p:cNvPr id="3" name="Content Placeholder 2">
            <a:extLst>
              <a:ext uri="{FF2B5EF4-FFF2-40B4-BE49-F238E27FC236}">
                <a16:creationId xmlns:a16="http://schemas.microsoft.com/office/drawing/2014/main" id="{156C4530-E0FA-453A-A434-479963ED94CF}"/>
              </a:ext>
            </a:extLst>
          </p:cNvPr>
          <p:cNvSpPr>
            <a:spLocks noGrp="1"/>
          </p:cNvSpPr>
          <p:nvPr>
            <p:ph idx="1"/>
          </p:nvPr>
        </p:nvSpPr>
        <p:spPr>
          <a:xfrm>
            <a:off x="445889" y="1371600"/>
            <a:ext cx="8242440" cy="5029199"/>
          </a:xfrm>
        </p:spPr>
        <p:txBody>
          <a:bodyPr>
            <a:normAutofit/>
          </a:bodyPr>
          <a:lstStyle/>
          <a:p>
            <a:pPr algn="just">
              <a:lnSpc>
                <a:spcPct val="100000"/>
              </a:lnSpc>
            </a:pPr>
            <a:r>
              <a:rPr lang="en-IN" sz="2800" dirty="0"/>
              <a:t>From a city population , the probability  of selecting a male or a smoker is 7/10, a male smoker is 2/5, and a male if a smoker is already selected is 2/3.</a:t>
            </a:r>
          </a:p>
          <a:p>
            <a:pPr algn="just">
              <a:lnSpc>
                <a:spcPct val="100000"/>
              </a:lnSpc>
            </a:pPr>
            <a:endParaRPr lang="en-IN" sz="2800" dirty="0"/>
          </a:p>
          <a:p>
            <a:pPr algn="just">
              <a:lnSpc>
                <a:spcPct val="100000"/>
              </a:lnSpc>
            </a:pPr>
            <a:r>
              <a:rPr lang="en-IN" sz="2800" dirty="0"/>
              <a:t>Find the probability of selecting</a:t>
            </a:r>
          </a:p>
          <a:p>
            <a:pPr marL="342900" indent="-342900" algn="just">
              <a:lnSpc>
                <a:spcPct val="100000"/>
              </a:lnSpc>
              <a:buAutoNum type="alphaLcParenR"/>
            </a:pPr>
            <a:r>
              <a:rPr lang="en-IN" sz="2800" dirty="0"/>
              <a:t>A non – smoker</a:t>
            </a:r>
          </a:p>
          <a:p>
            <a:pPr marL="342900" indent="-342900" algn="just">
              <a:lnSpc>
                <a:spcPct val="100000"/>
              </a:lnSpc>
              <a:buAutoNum type="alphaLcParenR"/>
            </a:pPr>
            <a:r>
              <a:rPr lang="en-IN" sz="2800" dirty="0"/>
              <a:t>A male</a:t>
            </a:r>
          </a:p>
          <a:p>
            <a:pPr marL="342900" indent="-342900" algn="just">
              <a:lnSpc>
                <a:spcPct val="100000"/>
              </a:lnSpc>
              <a:buAutoNum type="alphaLcParenR"/>
            </a:pPr>
            <a:r>
              <a:rPr lang="en-IN" sz="2800" dirty="0"/>
              <a:t>A smoker, if a male is first selected</a:t>
            </a:r>
          </a:p>
        </p:txBody>
      </p:sp>
    </p:spTree>
    <p:extLst>
      <p:ext uri="{BB962C8B-B14F-4D97-AF65-F5344CB8AC3E}">
        <p14:creationId xmlns:p14="http://schemas.microsoft.com/office/powerpoint/2010/main" val="1091885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a:extLst>
              <a:ext uri="{FF2B5EF4-FFF2-40B4-BE49-F238E27FC236}">
                <a16:creationId xmlns:a16="http://schemas.microsoft.com/office/drawing/2014/main" id="{A49936DA-C00B-4507-90FE-591F5C5B901C}"/>
              </a:ext>
            </a:extLst>
          </p:cNvPr>
          <p:cNvSpPr>
            <a:spLocks noGrp="1" noChangeArrowheads="1"/>
          </p:cNvSpPr>
          <p:nvPr>
            <p:ph idx="1"/>
          </p:nvPr>
        </p:nvSpPr>
        <p:spPr>
          <a:xfrm>
            <a:off x="304800" y="1493838"/>
            <a:ext cx="8534400" cy="5089524"/>
          </a:xfrm>
        </p:spPr>
        <p:txBody>
          <a:bodyPr/>
          <a:lstStyle/>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This information is summarized in the accompanying table.</a:t>
            </a:r>
          </a:p>
          <a:p>
            <a:pPr fontAlgn="base">
              <a:spcAft>
                <a:spcPct val="0"/>
              </a:spcAft>
              <a:tabLst>
                <a:tab pos="457200" algn="l"/>
                <a:tab pos="1371600" algn="l"/>
                <a:tab pos="1547813" algn="l"/>
              </a:tabLst>
            </a:pPr>
            <a:endParaRPr lang="en-US" altLang="en-US" dirty="0"/>
          </a:p>
          <a:p>
            <a:pPr fontAlgn="base">
              <a:spcAft>
                <a:spcPct val="0"/>
              </a:spcAft>
              <a:tabLst>
                <a:tab pos="457200" algn="l"/>
                <a:tab pos="1371600" algn="l"/>
                <a:tab pos="1547813" algn="l"/>
              </a:tabLst>
            </a:pPr>
            <a:endParaRPr lang="en-US" altLang="en-US" dirty="0"/>
          </a:p>
          <a:p>
            <a:pPr fontAlgn="base">
              <a:spcAft>
                <a:spcPct val="0"/>
              </a:spcAft>
              <a:tabLst>
                <a:tab pos="457200" algn="l"/>
                <a:tab pos="1371600" algn="l"/>
                <a:tab pos="1547813" algn="l"/>
              </a:tabLst>
            </a:pPr>
            <a:endParaRPr lang="en-US" altLang="en-US" dirty="0"/>
          </a:p>
          <a:p>
            <a:pPr fontAlgn="base">
              <a:spcAft>
                <a:spcPct val="0"/>
              </a:spcAft>
              <a:tabLst>
                <a:tab pos="457200" algn="l"/>
                <a:tab pos="1371600" algn="l"/>
                <a:tab pos="1547813" algn="l"/>
              </a:tabLst>
            </a:pPr>
            <a:endParaRPr lang="en-US" altLang="en-US" dirty="0"/>
          </a:p>
          <a:p>
            <a:pPr fontAlgn="base">
              <a:spcAft>
                <a:spcPct val="0"/>
              </a:spcAft>
              <a:tabLst>
                <a:tab pos="457200" algn="l"/>
                <a:tab pos="1371600" algn="l"/>
                <a:tab pos="1547813" algn="l"/>
              </a:tabLst>
            </a:pPr>
            <a:endParaRPr lang="en-US" altLang="en-US" dirty="0"/>
          </a:p>
          <a:p>
            <a:pPr fontAlgn="base">
              <a:spcAft>
                <a:spcPct val="0"/>
              </a:spcAft>
              <a:tabLst>
                <a:tab pos="457200" algn="l"/>
                <a:tab pos="1371600" algn="l"/>
                <a:tab pos="1547813" algn="l"/>
              </a:tabLst>
            </a:pPr>
            <a:endParaRPr lang="en-US" altLang="en-US" dirty="0"/>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Unaware of this information, the sales manager randomly selects 1 of these 18 components for a demonstration.</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Prior to the demonstration</a:t>
            </a:r>
            <a:br>
              <a:rPr lang="en-US" altLang="en-US" dirty="0">
                <a:latin typeface="Calibri" panose="020F0502020204030204" pitchFamily="34" charset="0"/>
                <a:cs typeface="Calibri" panose="020F0502020204030204" pitchFamily="34" charset="0"/>
              </a:rPr>
            </a:br>
            <a:br>
              <a:rPr lang="en-US" altLang="en-US" sz="1000"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(line </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component selected) </a:t>
            </a:r>
            <a:r>
              <a:rPr lang="en-US" altLang="en-US" dirty="0"/>
              <a:t>= </a:t>
            </a:r>
            <a:r>
              <a:rPr lang="en-US" altLang="en-US" i="1" dirty="0"/>
              <a:t>P</a:t>
            </a:r>
            <a:r>
              <a:rPr lang="en-US" altLang="en-US" dirty="0"/>
              <a:t>(</a:t>
            </a:r>
            <a:r>
              <a:rPr lang="en-US" altLang="en-US" i="1" dirty="0"/>
              <a:t>A</a:t>
            </a:r>
            <a:r>
              <a:rPr lang="en-US" altLang="en-US" dirty="0"/>
              <a:t>)              = .44</a:t>
            </a:r>
          </a:p>
        </p:txBody>
      </p:sp>
      <p:sp>
        <p:nvSpPr>
          <p:cNvPr id="132098" name="Rectangle 2">
            <a:extLst>
              <a:ext uri="{FF2B5EF4-FFF2-40B4-BE49-F238E27FC236}">
                <a16:creationId xmlns:a16="http://schemas.microsoft.com/office/drawing/2014/main" id="{01F5C882-FB37-4424-80C9-C3B65D80B519}"/>
              </a:ext>
            </a:extLst>
          </p:cNvPr>
          <p:cNvSpPr>
            <a:spLocks noGrp="1" noChangeArrowheads="1"/>
          </p:cNvSpPr>
          <p:nvPr>
            <p:ph type="title" idx="4294967295"/>
          </p:nvPr>
        </p:nvSpPr>
        <p:spPr>
          <a:xfrm>
            <a:off x="0" y="274638"/>
            <a:ext cx="8229600" cy="1143000"/>
          </a:xfrm>
        </p:spPr>
        <p:txBody>
          <a:bodyPr/>
          <a:lstStyle/>
          <a:p>
            <a:pPr>
              <a:defRPr/>
            </a:pPr>
            <a:r>
              <a:rPr lang="en-US" altLang="en-US" sz="3200" b="1" dirty="0">
                <a:latin typeface="Calibri" panose="020F0502020204030204" pitchFamily="34" charset="0"/>
                <a:cs typeface="Calibri" panose="020F0502020204030204" pitchFamily="34" charset="0"/>
              </a:rPr>
              <a:t>                                        Example 2.24</a:t>
            </a:r>
          </a:p>
        </p:txBody>
      </p:sp>
      <p:pic>
        <p:nvPicPr>
          <p:cNvPr id="67588" name="Picture 5">
            <a:extLst>
              <a:ext uri="{FF2B5EF4-FFF2-40B4-BE49-F238E27FC236}">
                <a16:creationId xmlns:a16="http://schemas.microsoft.com/office/drawing/2014/main" id="{098C1140-B432-46E6-98DB-73BFAFD58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27238"/>
            <a:ext cx="3656013"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2" name="Picture 6">
            <a:extLst>
              <a:ext uri="{FF2B5EF4-FFF2-40B4-BE49-F238E27FC236}">
                <a16:creationId xmlns:a16="http://schemas.microsoft.com/office/drawing/2014/main" id="{36D78F77-F748-4C9F-84FF-063AC991F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629275"/>
            <a:ext cx="1014413"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2099">
                                            <p:txEl>
                                              <p:pRg st="7" end="7"/>
                                            </p:txEl>
                                          </p:spTgt>
                                        </p:tgtEl>
                                        <p:attrNameLst>
                                          <p:attrName>style.visibility</p:attrName>
                                        </p:attrNameLst>
                                      </p:cBhvr>
                                      <p:to>
                                        <p:strVal val="visible"/>
                                      </p:to>
                                    </p:set>
                                    <p:animEffect transition="in" filter="fade">
                                      <p:cBhvr>
                                        <p:cTn id="7" dur="1000"/>
                                        <p:tgtEl>
                                          <p:spTgt spid="132099">
                                            <p:txEl>
                                              <p:pRg st="7" end="7"/>
                                            </p:txEl>
                                          </p:spTgt>
                                        </p:tgtEl>
                                      </p:cBhvr>
                                    </p:animEffect>
                                    <p:anim calcmode="lin" valueType="num">
                                      <p:cBhvr>
                                        <p:cTn id="8" dur="1000" fill="hold"/>
                                        <p:tgtEl>
                                          <p:spTgt spid="132099">
                                            <p:txEl>
                                              <p:pRg st="7" end="7"/>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2099">
                                            <p:txEl>
                                              <p:pRg st="7" end="7"/>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2099">
                                            <p:txEl>
                                              <p:pRg st="7" end="7"/>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2102"/>
                                        </p:tgtEl>
                                        <p:attrNameLst>
                                          <p:attrName>style.visibility</p:attrName>
                                        </p:attrNameLst>
                                      </p:cBhvr>
                                      <p:to>
                                        <p:strVal val="visible"/>
                                      </p:to>
                                    </p:set>
                                    <p:animEffect transition="in" filter="fade">
                                      <p:cBhvr>
                                        <p:cTn id="13" dur="1000"/>
                                        <p:tgtEl>
                                          <p:spTgt spid="132102"/>
                                        </p:tgtEl>
                                      </p:cBhvr>
                                    </p:animEffect>
                                    <p:anim calcmode="lin" valueType="num">
                                      <p:cBhvr>
                                        <p:cTn id="14" dur="1000" fill="hold"/>
                                        <p:tgtEl>
                                          <p:spTgt spid="132102"/>
                                        </p:tgtEl>
                                        <p:attrNameLst>
                                          <p:attrName>ppt_x</p:attrName>
                                        </p:attrNameLst>
                                      </p:cBhvr>
                                      <p:tavLst>
                                        <p:tav tm="0">
                                          <p:val>
                                            <p:strVal val="#ppt_x"/>
                                          </p:val>
                                        </p:tav>
                                        <p:tav tm="100000">
                                          <p:val>
                                            <p:strVal val="#ppt_x"/>
                                          </p:val>
                                        </p:tav>
                                      </p:tavLst>
                                    </p:anim>
                                    <p:anim calcmode="lin" valueType="num">
                                      <p:cBhvr>
                                        <p:cTn id="15" dur="900" decel="100000" fill="hold"/>
                                        <p:tgtEl>
                                          <p:spTgt spid="13210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21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a:extLst>
              <a:ext uri="{FF2B5EF4-FFF2-40B4-BE49-F238E27FC236}">
                <a16:creationId xmlns:a16="http://schemas.microsoft.com/office/drawing/2014/main" id="{BD1F4102-72CD-406E-972D-4A83E691B257}"/>
              </a:ext>
            </a:extLst>
          </p:cNvPr>
          <p:cNvSpPr>
            <a:spLocks noGrp="1" noChangeArrowheads="1"/>
          </p:cNvSpPr>
          <p:nvPr>
            <p:ph idx="1"/>
          </p:nvPr>
        </p:nvSpPr>
        <p:spPr>
          <a:xfrm>
            <a:off x="304800" y="1493838"/>
            <a:ext cx="8229600" cy="45259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However, if the chosen component turns out to be defective, then the event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has occurred, so the component must have been 1 of the 3 in the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column of the table.</a:t>
            </a:r>
          </a:p>
          <a:p>
            <a:pPr algn="just" fontAlgn="base">
              <a:spcAft>
                <a:spcPct val="0"/>
              </a:spcAft>
              <a:tabLst>
                <a:tab pos="457200" algn="l"/>
                <a:tab pos="1371600" algn="l"/>
                <a:tab pos="1547813" algn="l"/>
              </a:tabLst>
            </a:pP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Since these 3 components are equally likely among</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themselves after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has occurred,</a:t>
            </a:r>
          </a:p>
        </p:txBody>
      </p:sp>
      <p:sp>
        <p:nvSpPr>
          <p:cNvPr id="133122" name="Rectangle 2">
            <a:extLst>
              <a:ext uri="{FF2B5EF4-FFF2-40B4-BE49-F238E27FC236}">
                <a16:creationId xmlns:a16="http://schemas.microsoft.com/office/drawing/2014/main" id="{F010C6CD-7EC4-471C-8ADE-04DD57C84831}"/>
              </a:ext>
            </a:extLst>
          </p:cNvPr>
          <p:cNvSpPr>
            <a:spLocks noGrp="1" noChangeArrowheads="1"/>
          </p:cNvSpPr>
          <p:nvPr>
            <p:ph type="title" idx="4294967295"/>
          </p:nvPr>
        </p:nvSpPr>
        <p:spPr>
          <a:xfrm>
            <a:off x="0" y="274638"/>
            <a:ext cx="8229600" cy="1143000"/>
          </a:xfrm>
        </p:spPr>
        <p:txBody>
          <a:bodyPr/>
          <a:lstStyle/>
          <a:p>
            <a:pPr algn="ctr">
              <a:defRPr/>
            </a:pPr>
            <a:r>
              <a:rPr lang="en-US" altLang="en-US" sz="2800" b="1" dirty="0">
                <a:latin typeface="Calibri" panose="020F0502020204030204" pitchFamily="34" charset="0"/>
                <a:cs typeface="Calibri" panose="020F0502020204030204" pitchFamily="34" charset="0"/>
              </a:rPr>
              <a:t>Example 2.24</a:t>
            </a:r>
          </a:p>
        </p:txBody>
      </p:sp>
      <p:pic>
        <p:nvPicPr>
          <p:cNvPr id="133126" name="Picture 6">
            <a:extLst>
              <a:ext uri="{FF2B5EF4-FFF2-40B4-BE49-F238E27FC236}">
                <a16:creationId xmlns:a16="http://schemas.microsoft.com/office/drawing/2014/main" id="{18EC79F5-CB8B-42DF-A4AF-21647DFE1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724400"/>
            <a:ext cx="3949700"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27" name="Rectangle 7">
            <a:extLst>
              <a:ext uri="{FF2B5EF4-FFF2-40B4-BE49-F238E27FC236}">
                <a16:creationId xmlns:a16="http://schemas.microsoft.com/office/drawing/2014/main" id="{9DDB0EC6-9722-4C9D-AF9D-98611FDD0D3A}"/>
              </a:ext>
            </a:extLst>
          </p:cNvPr>
          <p:cNvSpPr>
            <a:spLocks noChangeArrowheads="1"/>
          </p:cNvSpPr>
          <p:nvPr/>
        </p:nvSpPr>
        <p:spPr bwMode="auto">
          <a:xfrm>
            <a:off x="7315200" y="48910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t>(2.2)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Effect transition="in" filter="fade">
                                      <p:cBhvr>
                                        <p:cTn id="7" dur="1000"/>
                                        <p:tgtEl>
                                          <p:spTgt spid="133123">
                                            <p:txEl>
                                              <p:pRg st="1" end="1"/>
                                            </p:txEl>
                                          </p:spTgt>
                                        </p:tgtEl>
                                      </p:cBhvr>
                                    </p:animEffect>
                                    <p:anim calcmode="lin" valueType="num">
                                      <p:cBhvr>
                                        <p:cTn id="8" dur="10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312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312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3126"/>
                                        </p:tgtEl>
                                        <p:attrNameLst>
                                          <p:attrName>style.visibility</p:attrName>
                                        </p:attrNameLst>
                                      </p:cBhvr>
                                      <p:to>
                                        <p:strVal val="visible"/>
                                      </p:to>
                                    </p:set>
                                    <p:animEffect transition="in" filter="fade">
                                      <p:cBhvr>
                                        <p:cTn id="13" dur="1000"/>
                                        <p:tgtEl>
                                          <p:spTgt spid="133126"/>
                                        </p:tgtEl>
                                      </p:cBhvr>
                                    </p:animEffect>
                                    <p:anim calcmode="lin" valueType="num">
                                      <p:cBhvr>
                                        <p:cTn id="14" dur="1000" fill="hold"/>
                                        <p:tgtEl>
                                          <p:spTgt spid="133126"/>
                                        </p:tgtEl>
                                        <p:attrNameLst>
                                          <p:attrName>ppt_x</p:attrName>
                                        </p:attrNameLst>
                                      </p:cBhvr>
                                      <p:tavLst>
                                        <p:tav tm="0">
                                          <p:val>
                                            <p:strVal val="#ppt_x"/>
                                          </p:val>
                                        </p:tav>
                                        <p:tav tm="100000">
                                          <p:val>
                                            <p:strVal val="#ppt_x"/>
                                          </p:val>
                                        </p:tav>
                                      </p:tavLst>
                                    </p:anim>
                                    <p:anim calcmode="lin" valueType="num">
                                      <p:cBhvr>
                                        <p:cTn id="15" dur="900" decel="100000" fill="hold"/>
                                        <p:tgtEl>
                                          <p:spTgt spid="13312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312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3127"/>
                                        </p:tgtEl>
                                        <p:attrNameLst>
                                          <p:attrName>style.visibility</p:attrName>
                                        </p:attrNameLst>
                                      </p:cBhvr>
                                      <p:to>
                                        <p:strVal val="visible"/>
                                      </p:to>
                                    </p:set>
                                    <p:animEffect transition="in" filter="fade">
                                      <p:cBhvr>
                                        <p:cTn id="19" dur="1000"/>
                                        <p:tgtEl>
                                          <p:spTgt spid="133127"/>
                                        </p:tgtEl>
                                      </p:cBhvr>
                                    </p:animEffect>
                                    <p:anim calcmode="lin" valueType="num">
                                      <p:cBhvr>
                                        <p:cTn id="20" dur="1000" fill="hold"/>
                                        <p:tgtEl>
                                          <p:spTgt spid="133127"/>
                                        </p:tgtEl>
                                        <p:attrNameLst>
                                          <p:attrName>ppt_x</p:attrName>
                                        </p:attrNameLst>
                                      </p:cBhvr>
                                      <p:tavLst>
                                        <p:tav tm="0">
                                          <p:val>
                                            <p:strVal val="#ppt_x"/>
                                          </p:val>
                                        </p:tav>
                                        <p:tav tm="100000">
                                          <p:val>
                                            <p:strVal val="#ppt_x"/>
                                          </p:val>
                                        </p:tav>
                                      </p:tavLst>
                                    </p:anim>
                                    <p:anim calcmode="lin" valueType="num">
                                      <p:cBhvr>
                                        <p:cTn id="21" dur="900" decel="100000" fill="hold"/>
                                        <p:tgtEl>
                                          <p:spTgt spid="13312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31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3393F00B-43F2-419B-AAA5-18D02DD62489}"/>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b="1"/>
              <a:t>Definition</a:t>
            </a:r>
          </a:p>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br>
              <a:rPr lang="en-US" altLang="en-US" b="1"/>
            </a:br>
            <a:endParaRPr lang="en-US" altLang="en-US"/>
          </a:p>
        </p:txBody>
      </p:sp>
      <p:sp>
        <p:nvSpPr>
          <p:cNvPr id="140290" name="Rectangle 2">
            <a:extLst>
              <a:ext uri="{FF2B5EF4-FFF2-40B4-BE49-F238E27FC236}">
                <a16:creationId xmlns:a16="http://schemas.microsoft.com/office/drawing/2014/main" id="{7327D188-F6AF-46B2-916B-C4F42FFC2790}"/>
              </a:ext>
            </a:extLst>
          </p:cNvPr>
          <p:cNvSpPr>
            <a:spLocks noGrp="1" noChangeArrowheads="1"/>
          </p:cNvSpPr>
          <p:nvPr>
            <p:ph type="title" idx="4294967295"/>
          </p:nvPr>
        </p:nvSpPr>
        <p:spPr>
          <a:xfrm>
            <a:off x="0" y="274638"/>
            <a:ext cx="8229600" cy="1143000"/>
          </a:xfrm>
        </p:spPr>
        <p:txBody>
          <a:bodyPr/>
          <a:lstStyle/>
          <a:p>
            <a:pPr algn="ctr">
              <a:defRPr/>
            </a:pPr>
            <a:r>
              <a:rPr lang="en-US" altLang="en-US" sz="2800" b="1" dirty="0">
                <a:latin typeface="Calibri" panose="020F0502020204030204" pitchFamily="34" charset="0"/>
                <a:cs typeface="Calibri" panose="020F0502020204030204" pitchFamily="34" charset="0"/>
              </a:rPr>
              <a:t>The Definition of Conditional Probability</a:t>
            </a:r>
          </a:p>
        </p:txBody>
      </p:sp>
      <p:pic>
        <p:nvPicPr>
          <p:cNvPr id="69636" name="Picture 1">
            <a:extLst>
              <a:ext uri="{FF2B5EF4-FFF2-40B4-BE49-F238E27FC236}">
                <a16:creationId xmlns:a16="http://schemas.microsoft.com/office/drawing/2014/main" id="{83C69E4F-63DB-49B1-97EF-C9D81404D6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81280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a:extLst>
              <a:ext uri="{FF2B5EF4-FFF2-40B4-BE49-F238E27FC236}">
                <a16:creationId xmlns:a16="http://schemas.microsoft.com/office/drawing/2014/main" id="{9A84164E-C38B-41BE-9870-96636BBF26F7}"/>
              </a:ext>
            </a:extLst>
          </p:cNvPr>
          <p:cNvSpPr>
            <a:spLocks noGrp="1" noChangeArrowheads="1"/>
          </p:cNvSpPr>
          <p:nvPr>
            <p:ph idx="1"/>
          </p:nvPr>
        </p:nvSpPr>
        <p:spPr>
          <a:xfrm>
            <a:off x="304800" y="1493838"/>
            <a:ext cx="8382000" cy="4830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Suppose that of all individuals buying a certain digital  camera, 60% include an optional memory card in their purchase, 40% include an extra battery, and 30% include both a card and battery. Consider randomly selecting a buyer and let</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 {memory card purchased} and</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 {battery purchased}.	</a:t>
            </a:r>
          </a:p>
          <a:p>
            <a:pPr fontAlgn="base">
              <a:spcAft>
                <a:spcPct val="0"/>
              </a:spcAft>
              <a:tabLst>
                <a:tab pos="457200" algn="l"/>
                <a:tab pos="1371600" algn="l"/>
                <a:tab pos="1547813" algn="l"/>
              </a:tabLst>
            </a:pP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	Then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 .60,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 .40,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(both purchased) =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 .30</a:t>
            </a:r>
          </a:p>
        </p:txBody>
      </p:sp>
      <p:sp>
        <p:nvSpPr>
          <p:cNvPr id="141314" name="Rectangle 2">
            <a:extLst>
              <a:ext uri="{FF2B5EF4-FFF2-40B4-BE49-F238E27FC236}">
                <a16:creationId xmlns:a16="http://schemas.microsoft.com/office/drawing/2014/main" id="{4572289D-ECB9-4585-85EC-DEAF584F12BA}"/>
              </a:ext>
            </a:extLst>
          </p:cNvPr>
          <p:cNvSpPr>
            <a:spLocks noGrp="1" noChangeArrowheads="1"/>
          </p:cNvSpPr>
          <p:nvPr>
            <p:ph type="title" idx="4294967295"/>
          </p:nvPr>
        </p:nvSpPr>
        <p:spPr>
          <a:xfrm>
            <a:off x="0" y="274638"/>
            <a:ext cx="8229600" cy="1143000"/>
          </a:xfrm>
        </p:spPr>
        <p:txBody>
          <a:bodyPr/>
          <a:lstStyle/>
          <a:p>
            <a:pPr algn="ctr">
              <a:defRPr/>
            </a:pPr>
            <a:r>
              <a:rPr lang="en-US" altLang="en-US" sz="3200" b="1" dirty="0">
                <a:latin typeface="Calibri" panose="020F0502020204030204" pitchFamily="34" charset="0"/>
                <a:cs typeface="Calibri" panose="020F0502020204030204" pitchFamily="34" charset="0"/>
              </a:rPr>
              <a:t>Example 2.25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animEffect transition="in" filter="fade">
                                      <p:cBhvr>
                                        <p:cTn id="7" dur="1000"/>
                                        <p:tgtEl>
                                          <p:spTgt spid="141315">
                                            <p:txEl>
                                              <p:pRg st="3" end="3"/>
                                            </p:txEl>
                                          </p:spTgt>
                                        </p:tgtEl>
                                      </p:cBhvr>
                                    </p:animEffect>
                                    <p:anim calcmode="lin" valueType="num">
                                      <p:cBhvr>
                                        <p:cTn id="8" dur="1000" fill="hold"/>
                                        <p:tgtEl>
                                          <p:spTgt spid="141315">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1315">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1315">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05C4A18C-C6EF-4059-BBD7-FCA838EC8E80}"/>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a:t>Given that the selected individual purchased an extra battery, the probability that an optional card was also purchased is</a:t>
            </a:r>
            <a:br>
              <a:rPr lang="en-US" altLang="en-US"/>
            </a:br>
            <a:endParaRPr lang="en-US" altLang="en-US"/>
          </a:p>
          <a:p>
            <a:pPr fontAlgn="base">
              <a:spcAft>
                <a:spcPct val="0"/>
              </a:spcAft>
              <a:tabLst>
                <a:tab pos="457200" algn="l"/>
                <a:tab pos="1371600" algn="l"/>
                <a:tab pos="1547813" algn="l"/>
              </a:tabLst>
            </a:pPr>
            <a:br>
              <a:rPr lang="en-US" altLang="en-US"/>
            </a:br>
            <a:br>
              <a:rPr lang="en-US" altLang="en-US"/>
            </a:br>
            <a:r>
              <a:rPr lang="en-US" altLang="en-US"/>
              <a:t>That is, of all those purchasing an extra battery, 75% purchased an optional memory card. Similarly,</a:t>
            </a:r>
            <a:br>
              <a:rPr lang="en-US" altLang="en-US"/>
            </a:br>
            <a:br>
              <a:rPr lang="en-US" altLang="en-US"/>
            </a:br>
            <a:r>
              <a:rPr lang="en-US" altLang="en-US"/>
              <a:t>   </a:t>
            </a:r>
            <a:r>
              <a:rPr lang="en-US" altLang="en-US" i="1"/>
              <a:t>P</a:t>
            </a:r>
            <a:r>
              <a:rPr lang="en-US" altLang="en-US" sz="400" i="1"/>
              <a:t> </a:t>
            </a:r>
            <a:r>
              <a:rPr lang="en-US" altLang="en-US"/>
              <a:t>(battery | memory card) =</a:t>
            </a:r>
            <a:br>
              <a:rPr lang="en-US" altLang="en-US"/>
            </a:br>
            <a:endParaRPr lang="en-US" altLang="en-US"/>
          </a:p>
          <a:p>
            <a:pPr fontAlgn="base">
              <a:spcAft>
                <a:spcPct val="0"/>
              </a:spcAft>
              <a:tabLst>
                <a:tab pos="457200" algn="l"/>
                <a:tab pos="1371600" algn="l"/>
                <a:tab pos="1547813" algn="l"/>
              </a:tabLst>
            </a:pPr>
            <a:r>
              <a:rPr lang="en-US" altLang="en-US"/>
              <a:t>Notice that                </a:t>
            </a:r>
            <a:r>
              <a:rPr lang="en-US" altLang="en-US" b="1">
                <a:sym typeface="Symbol" panose="05050102010706020507" pitchFamily="18" charset="2"/>
              </a:rPr>
              <a:t></a:t>
            </a:r>
            <a:r>
              <a:rPr lang="en-US" altLang="en-US"/>
              <a:t> </a:t>
            </a:r>
            <a:r>
              <a:rPr lang="en-US" altLang="en-US" i="1"/>
              <a:t>P</a:t>
            </a:r>
            <a:r>
              <a:rPr lang="en-US" altLang="en-US"/>
              <a:t>(</a:t>
            </a:r>
            <a:r>
              <a:rPr lang="en-US" altLang="en-US" i="1"/>
              <a:t>A</a:t>
            </a:r>
            <a:r>
              <a:rPr lang="en-US" altLang="en-US"/>
              <a:t>) and               </a:t>
            </a:r>
            <a:r>
              <a:rPr lang="en-US" altLang="en-US" b="1">
                <a:sym typeface="Symbol" panose="05050102010706020507" pitchFamily="18" charset="2"/>
              </a:rPr>
              <a:t></a:t>
            </a:r>
            <a:r>
              <a:rPr lang="en-US" altLang="en-US"/>
              <a:t> </a:t>
            </a:r>
            <a:r>
              <a:rPr lang="en-US" altLang="en-US" i="1"/>
              <a:t>P</a:t>
            </a:r>
            <a:r>
              <a:rPr lang="en-US" altLang="en-US"/>
              <a:t>(</a:t>
            </a:r>
            <a:r>
              <a:rPr lang="en-US" altLang="en-US" i="1"/>
              <a:t>B</a:t>
            </a:r>
            <a:r>
              <a:rPr lang="en-US" altLang="en-US"/>
              <a:t>).</a:t>
            </a:r>
          </a:p>
        </p:txBody>
      </p:sp>
      <p:sp>
        <p:nvSpPr>
          <p:cNvPr id="142338" name="Rectangle 2">
            <a:extLst>
              <a:ext uri="{FF2B5EF4-FFF2-40B4-BE49-F238E27FC236}">
                <a16:creationId xmlns:a16="http://schemas.microsoft.com/office/drawing/2014/main" id="{7CC66747-3753-4918-A040-5779F104709E}"/>
              </a:ext>
            </a:extLst>
          </p:cNvPr>
          <p:cNvSpPr>
            <a:spLocks noGrp="1" noChangeArrowheads="1"/>
          </p:cNvSpPr>
          <p:nvPr>
            <p:ph type="title" idx="4294967295"/>
          </p:nvPr>
        </p:nvSpPr>
        <p:spPr>
          <a:xfrm>
            <a:off x="0" y="274638"/>
            <a:ext cx="8229600" cy="1143000"/>
          </a:xfrm>
        </p:spPr>
        <p:txBody>
          <a:bodyPr/>
          <a:lstStyle/>
          <a:p>
            <a:pPr algn="ctr">
              <a:defRPr/>
            </a:pPr>
            <a:r>
              <a:rPr lang="en-US" altLang="en-US" sz="3200" b="1" dirty="0">
                <a:latin typeface="Calibri" panose="020F0502020204030204" pitchFamily="34" charset="0"/>
                <a:cs typeface="Calibri" panose="020F0502020204030204" pitchFamily="34" charset="0"/>
              </a:rPr>
              <a:t>Example 2.25</a:t>
            </a:r>
          </a:p>
        </p:txBody>
      </p:sp>
      <p:pic>
        <p:nvPicPr>
          <p:cNvPr id="71684" name="Picture 4">
            <a:extLst>
              <a:ext uri="{FF2B5EF4-FFF2-40B4-BE49-F238E27FC236}">
                <a16:creationId xmlns:a16="http://schemas.microsoft.com/office/drawing/2014/main" id="{63E6F92C-2A3B-48C9-BB44-FB9CE4307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7042" b="1738"/>
          <a:stretch>
            <a:fillRect/>
          </a:stretch>
        </p:blipFill>
        <p:spPr bwMode="auto">
          <a:xfrm>
            <a:off x="2362200" y="2620963"/>
            <a:ext cx="2514600"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4" name="Picture 8">
            <a:extLst>
              <a:ext uri="{FF2B5EF4-FFF2-40B4-BE49-F238E27FC236}">
                <a16:creationId xmlns:a16="http://schemas.microsoft.com/office/drawing/2014/main" id="{8811805A-2097-4B17-8ADF-CB6903976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788" y="4795838"/>
            <a:ext cx="8953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5" name="Picture 9">
            <a:extLst>
              <a:ext uri="{FF2B5EF4-FFF2-40B4-BE49-F238E27FC236}">
                <a16:creationId xmlns:a16="http://schemas.microsoft.com/office/drawing/2014/main" id="{874C8340-C044-4338-90C9-E3CAA0F63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9106" r="23105" b="6325"/>
          <a:stretch>
            <a:fillRect/>
          </a:stretch>
        </p:blipFill>
        <p:spPr bwMode="auto">
          <a:xfrm>
            <a:off x="6923088" y="4657725"/>
            <a:ext cx="838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6" name="Picture 10">
            <a:extLst>
              <a:ext uri="{FF2B5EF4-FFF2-40B4-BE49-F238E27FC236}">
                <a16:creationId xmlns:a16="http://schemas.microsoft.com/office/drawing/2014/main" id="{B9B995DA-0CD7-441E-9990-3646459DB0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0738" y="5657850"/>
            <a:ext cx="11064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7" name="Picture 11">
            <a:extLst>
              <a:ext uri="{FF2B5EF4-FFF2-40B4-BE49-F238E27FC236}">
                <a16:creationId xmlns:a16="http://schemas.microsoft.com/office/drawing/2014/main" id="{C9E806FA-AB03-481A-9E05-051466CA2B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463" y="5648325"/>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9" name="Rectangle 12">
            <a:extLst>
              <a:ext uri="{FF2B5EF4-FFF2-40B4-BE49-F238E27FC236}">
                <a16:creationId xmlns:a16="http://schemas.microsoft.com/office/drawing/2014/main" id="{9B60FEA5-9DD9-4195-8553-7C13B1F74A67}"/>
              </a:ext>
            </a:extLst>
          </p:cNvPr>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cont’d</a:t>
            </a:r>
          </a:p>
        </p:txBody>
      </p:sp>
      <p:pic>
        <p:nvPicPr>
          <p:cNvPr id="142349" name="Picture 13">
            <a:extLst>
              <a:ext uri="{FF2B5EF4-FFF2-40B4-BE49-F238E27FC236}">
                <a16:creationId xmlns:a16="http://schemas.microsoft.com/office/drawing/2014/main" id="{EC2BD360-577E-479F-B7C6-3F226857F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049" r="17966" b="-1930"/>
          <a:stretch>
            <a:fillRect/>
          </a:stretch>
        </p:blipFill>
        <p:spPr bwMode="auto">
          <a:xfrm>
            <a:off x="4800600" y="259080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0" name="Picture 14">
            <a:extLst>
              <a:ext uri="{FF2B5EF4-FFF2-40B4-BE49-F238E27FC236}">
                <a16:creationId xmlns:a16="http://schemas.microsoft.com/office/drawing/2014/main" id="{2B07B455-37B9-46A2-A4B3-BAFD11A28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127" b="7336"/>
          <a:stretch>
            <a:fillRect/>
          </a:stretch>
        </p:blipFill>
        <p:spPr bwMode="auto">
          <a:xfrm>
            <a:off x="5610225" y="2600325"/>
            <a:ext cx="793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1" name="Picture 15">
            <a:extLst>
              <a:ext uri="{FF2B5EF4-FFF2-40B4-BE49-F238E27FC236}">
                <a16:creationId xmlns:a16="http://schemas.microsoft.com/office/drawing/2014/main" id="{FF45CC19-14B9-4B18-89EC-61CC4407D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789" b="5138"/>
          <a:stretch>
            <a:fillRect/>
          </a:stretch>
        </p:blipFill>
        <p:spPr bwMode="auto">
          <a:xfrm>
            <a:off x="7713663" y="4648200"/>
            <a:ext cx="730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2" name="Picture 16">
            <a:extLst>
              <a:ext uri="{FF2B5EF4-FFF2-40B4-BE49-F238E27FC236}">
                <a16:creationId xmlns:a16="http://schemas.microsoft.com/office/drawing/2014/main" id="{195454F3-B922-4AD0-8531-6BD6B8EE9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9474" b="5138"/>
          <a:stretch>
            <a:fillRect/>
          </a:stretch>
        </p:blipFill>
        <p:spPr bwMode="auto">
          <a:xfrm>
            <a:off x="5413375" y="4648200"/>
            <a:ext cx="152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2349"/>
                                        </p:tgtEl>
                                        <p:attrNameLst>
                                          <p:attrName>style.visibility</p:attrName>
                                        </p:attrNameLst>
                                      </p:cBhvr>
                                      <p:to>
                                        <p:strVal val="visible"/>
                                      </p:to>
                                    </p:set>
                                    <p:animEffect transition="in" filter="fade">
                                      <p:cBhvr>
                                        <p:cTn id="7" dur="1000"/>
                                        <p:tgtEl>
                                          <p:spTgt spid="142349"/>
                                        </p:tgtEl>
                                      </p:cBhvr>
                                    </p:animEffect>
                                    <p:anim calcmode="lin" valueType="num">
                                      <p:cBhvr>
                                        <p:cTn id="8" dur="1000" fill="hold"/>
                                        <p:tgtEl>
                                          <p:spTgt spid="142349"/>
                                        </p:tgtEl>
                                        <p:attrNameLst>
                                          <p:attrName>ppt_x</p:attrName>
                                        </p:attrNameLst>
                                      </p:cBhvr>
                                      <p:tavLst>
                                        <p:tav tm="0">
                                          <p:val>
                                            <p:strVal val="#ppt_x"/>
                                          </p:val>
                                        </p:tav>
                                        <p:tav tm="100000">
                                          <p:val>
                                            <p:strVal val="#ppt_x"/>
                                          </p:val>
                                        </p:tav>
                                      </p:tavLst>
                                    </p:anim>
                                    <p:anim calcmode="lin" valueType="num">
                                      <p:cBhvr>
                                        <p:cTn id="9" dur="900" decel="100000" fill="hold"/>
                                        <p:tgtEl>
                                          <p:spTgt spid="14234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234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42350"/>
                                        </p:tgtEl>
                                        <p:attrNameLst>
                                          <p:attrName>style.visibility</p:attrName>
                                        </p:attrNameLst>
                                      </p:cBhvr>
                                      <p:to>
                                        <p:strVal val="visible"/>
                                      </p:to>
                                    </p:set>
                                    <p:animEffect transition="in" filter="fade">
                                      <p:cBhvr>
                                        <p:cTn id="15" dur="1000"/>
                                        <p:tgtEl>
                                          <p:spTgt spid="142350"/>
                                        </p:tgtEl>
                                      </p:cBhvr>
                                    </p:animEffect>
                                    <p:anim calcmode="lin" valueType="num">
                                      <p:cBhvr>
                                        <p:cTn id="16" dur="1000" fill="hold"/>
                                        <p:tgtEl>
                                          <p:spTgt spid="142350"/>
                                        </p:tgtEl>
                                        <p:attrNameLst>
                                          <p:attrName>ppt_x</p:attrName>
                                        </p:attrNameLst>
                                      </p:cBhvr>
                                      <p:tavLst>
                                        <p:tav tm="0">
                                          <p:val>
                                            <p:strVal val="#ppt_x"/>
                                          </p:val>
                                        </p:tav>
                                        <p:tav tm="100000">
                                          <p:val>
                                            <p:strVal val="#ppt_x"/>
                                          </p:val>
                                        </p:tav>
                                      </p:tavLst>
                                    </p:anim>
                                    <p:anim calcmode="lin" valueType="num">
                                      <p:cBhvr>
                                        <p:cTn id="17" dur="900" decel="100000" fill="hold"/>
                                        <p:tgtEl>
                                          <p:spTgt spid="14235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2350"/>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42339">
                                            <p:txEl>
                                              <p:pRg st="1" end="1"/>
                                            </p:txEl>
                                          </p:spTgt>
                                        </p:tgtEl>
                                        <p:attrNameLst>
                                          <p:attrName>style.visibility</p:attrName>
                                        </p:attrNameLst>
                                      </p:cBhvr>
                                      <p:to>
                                        <p:strVal val="visible"/>
                                      </p:to>
                                    </p:set>
                                    <p:animEffect transition="in" filter="fade">
                                      <p:cBhvr>
                                        <p:cTn id="23" dur="1000"/>
                                        <p:tgtEl>
                                          <p:spTgt spid="142339">
                                            <p:txEl>
                                              <p:pRg st="1" end="1"/>
                                            </p:txEl>
                                          </p:spTgt>
                                        </p:tgtEl>
                                      </p:cBhvr>
                                    </p:animEffect>
                                    <p:anim calcmode="lin" valueType="num">
                                      <p:cBhvr>
                                        <p:cTn id="24" dur="1000" fill="hold"/>
                                        <p:tgtEl>
                                          <p:spTgt spid="142339">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42339">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42339">
                                            <p:txEl>
                                              <p:pRg st="1" end="1"/>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142344"/>
                                        </p:tgtEl>
                                        <p:attrNameLst>
                                          <p:attrName>style.visibility</p:attrName>
                                        </p:attrNameLst>
                                      </p:cBhvr>
                                      <p:to>
                                        <p:strVal val="visible"/>
                                      </p:to>
                                    </p:set>
                                    <p:animEffect transition="in" filter="fade">
                                      <p:cBhvr>
                                        <p:cTn id="29" dur="1000"/>
                                        <p:tgtEl>
                                          <p:spTgt spid="142344"/>
                                        </p:tgtEl>
                                      </p:cBhvr>
                                    </p:animEffect>
                                    <p:anim calcmode="lin" valueType="num">
                                      <p:cBhvr>
                                        <p:cTn id="30" dur="1000" fill="hold"/>
                                        <p:tgtEl>
                                          <p:spTgt spid="142344"/>
                                        </p:tgtEl>
                                        <p:attrNameLst>
                                          <p:attrName>ppt_x</p:attrName>
                                        </p:attrNameLst>
                                      </p:cBhvr>
                                      <p:tavLst>
                                        <p:tav tm="0">
                                          <p:val>
                                            <p:strVal val="#ppt_x"/>
                                          </p:val>
                                        </p:tav>
                                        <p:tav tm="100000">
                                          <p:val>
                                            <p:strVal val="#ppt_x"/>
                                          </p:val>
                                        </p:tav>
                                      </p:tavLst>
                                    </p:anim>
                                    <p:anim calcmode="lin" valueType="num">
                                      <p:cBhvr>
                                        <p:cTn id="31" dur="900" decel="100000" fill="hold"/>
                                        <p:tgtEl>
                                          <p:spTgt spid="14234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2344"/>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142352"/>
                                        </p:tgtEl>
                                        <p:attrNameLst>
                                          <p:attrName>style.visibility</p:attrName>
                                        </p:attrNameLst>
                                      </p:cBhvr>
                                      <p:to>
                                        <p:strVal val="visible"/>
                                      </p:to>
                                    </p:set>
                                    <p:animEffect transition="in" filter="fade">
                                      <p:cBhvr>
                                        <p:cTn id="37" dur="1000"/>
                                        <p:tgtEl>
                                          <p:spTgt spid="142352"/>
                                        </p:tgtEl>
                                      </p:cBhvr>
                                    </p:animEffect>
                                    <p:anim calcmode="lin" valueType="num">
                                      <p:cBhvr>
                                        <p:cTn id="38" dur="1000" fill="hold"/>
                                        <p:tgtEl>
                                          <p:spTgt spid="142352"/>
                                        </p:tgtEl>
                                        <p:attrNameLst>
                                          <p:attrName>ppt_x</p:attrName>
                                        </p:attrNameLst>
                                      </p:cBhvr>
                                      <p:tavLst>
                                        <p:tav tm="0">
                                          <p:val>
                                            <p:strVal val="#ppt_x"/>
                                          </p:val>
                                        </p:tav>
                                        <p:tav tm="100000">
                                          <p:val>
                                            <p:strVal val="#ppt_x"/>
                                          </p:val>
                                        </p:tav>
                                      </p:tavLst>
                                    </p:anim>
                                    <p:anim calcmode="lin" valueType="num">
                                      <p:cBhvr>
                                        <p:cTn id="39" dur="900" decel="100000" fill="hold"/>
                                        <p:tgtEl>
                                          <p:spTgt spid="14235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2352"/>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nodeType="clickEffect">
                                  <p:stCondLst>
                                    <p:cond delay="0"/>
                                  </p:stCondLst>
                                  <p:childTnLst>
                                    <p:set>
                                      <p:cBhvr>
                                        <p:cTn id="44" dur="1" fill="hold">
                                          <p:stCondLst>
                                            <p:cond delay="0"/>
                                          </p:stCondLst>
                                        </p:cTn>
                                        <p:tgtEl>
                                          <p:spTgt spid="142345"/>
                                        </p:tgtEl>
                                        <p:attrNameLst>
                                          <p:attrName>style.visibility</p:attrName>
                                        </p:attrNameLst>
                                      </p:cBhvr>
                                      <p:to>
                                        <p:strVal val="visible"/>
                                      </p:to>
                                    </p:set>
                                    <p:animEffect transition="in" filter="fade">
                                      <p:cBhvr>
                                        <p:cTn id="45" dur="1000"/>
                                        <p:tgtEl>
                                          <p:spTgt spid="142345"/>
                                        </p:tgtEl>
                                      </p:cBhvr>
                                    </p:animEffect>
                                    <p:anim calcmode="lin" valueType="num">
                                      <p:cBhvr>
                                        <p:cTn id="46" dur="1000" fill="hold"/>
                                        <p:tgtEl>
                                          <p:spTgt spid="142345"/>
                                        </p:tgtEl>
                                        <p:attrNameLst>
                                          <p:attrName>ppt_x</p:attrName>
                                        </p:attrNameLst>
                                      </p:cBhvr>
                                      <p:tavLst>
                                        <p:tav tm="0">
                                          <p:val>
                                            <p:strVal val="#ppt_x"/>
                                          </p:val>
                                        </p:tav>
                                        <p:tav tm="100000">
                                          <p:val>
                                            <p:strVal val="#ppt_x"/>
                                          </p:val>
                                        </p:tav>
                                      </p:tavLst>
                                    </p:anim>
                                    <p:anim calcmode="lin" valueType="num">
                                      <p:cBhvr>
                                        <p:cTn id="47" dur="900" decel="100000" fill="hold"/>
                                        <p:tgtEl>
                                          <p:spTgt spid="142345"/>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2345"/>
                                        </p:tgtEl>
                                        <p:attrNameLst>
                                          <p:attrName>ppt_y</p:attrName>
                                        </p:attrNameLst>
                                      </p:cBhvr>
                                      <p:tavLst>
                                        <p:tav tm="0">
                                          <p:val>
                                            <p:strVal val="#ppt_y-.03"/>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7" presetClass="entr" presetSubtype="0" fill="hold" nodeType="clickEffect">
                                  <p:stCondLst>
                                    <p:cond delay="0"/>
                                  </p:stCondLst>
                                  <p:childTnLst>
                                    <p:set>
                                      <p:cBhvr>
                                        <p:cTn id="52" dur="1" fill="hold">
                                          <p:stCondLst>
                                            <p:cond delay="0"/>
                                          </p:stCondLst>
                                        </p:cTn>
                                        <p:tgtEl>
                                          <p:spTgt spid="142351"/>
                                        </p:tgtEl>
                                        <p:attrNameLst>
                                          <p:attrName>style.visibility</p:attrName>
                                        </p:attrNameLst>
                                      </p:cBhvr>
                                      <p:to>
                                        <p:strVal val="visible"/>
                                      </p:to>
                                    </p:set>
                                    <p:animEffect transition="in" filter="fade">
                                      <p:cBhvr>
                                        <p:cTn id="53" dur="1000"/>
                                        <p:tgtEl>
                                          <p:spTgt spid="142351"/>
                                        </p:tgtEl>
                                      </p:cBhvr>
                                    </p:animEffect>
                                    <p:anim calcmode="lin" valueType="num">
                                      <p:cBhvr>
                                        <p:cTn id="54" dur="1000" fill="hold"/>
                                        <p:tgtEl>
                                          <p:spTgt spid="142351"/>
                                        </p:tgtEl>
                                        <p:attrNameLst>
                                          <p:attrName>ppt_x</p:attrName>
                                        </p:attrNameLst>
                                      </p:cBhvr>
                                      <p:tavLst>
                                        <p:tav tm="0">
                                          <p:val>
                                            <p:strVal val="#ppt_x"/>
                                          </p:val>
                                        </p:tav>
                                        <p:tav tm="100000">
                                          <p:val>
                                            <p:strVal val="#ppt_x"/>
                                          </p:val>
                                        </p:tav>
                                      </p:tavLst>
                                    </p:anim>
                                    <p:anim calcmode="lin" valueType="num">
                                      <p:cBhvr>
                                        <p:cTn id="55" dur="900" decel="100000" fill="hold"/>
                                        <p:tgtEl>
                                          <p:spTgt spid="142351"/>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42351"/>
                                        </p:tgtEl>
                                        <p:attrNameLst>
                                          <p:attrName>ppt_y</p:attrName>
                                        </p:attrNameLst>
                                      </p:cBhvr>
                                      <p:tavLst>
                                        <p:tav tm="0">
                                          <p:val>
                                            <p:strVal val="#ppt_y-.03"/>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7" presetClass="entr" presetSubtype="0" fill="hold" nodeType="clickEffect">
                                  <p:stCondLst>
                                    <p:cond delay="0"/>
                                  </p:stCondLst>
                                  <p:childTnLst>
                                    <p:set>
                                      <p:cBhvr>
                                        <p:cTn id="60" dur="1" fill="hold">
                                          <p:stCondLst>
                                            <p:cond delay="0"/>
                                          </p:stCondLst>
                                        </p:cTn>
                                        <p:tgtEl>
                                          <p:spTgt spid="142339">
                                            <p:txEl>
                                              <p:pRg st="2" end="2"/>
                                            </p:txEl>
                                          </p:spTgt>
                                        </p:tgtEl>
                                        <p:attrNameLst>
                                          <p:attrName>style.visibility</p:attrName>
                                        </p:attrNameLst>
                                      </p:cBhvr>
                                      <p:to>
                                        <p:strVal val="visible"/>
                                      </p:to>
                                    </p:set>
                                    <p:animEffect transition="in" filter="fade">
                                      <p:cBhvr>
                                        <p:cTn id="61" dur="1000"/>
                                        <p:tgtEl>
                                          <p:spTgt spid="142339">
                                            <p:txEl>
                                              <p:pRg st="2" end="2"/>
                                            </p:txEl>
                                          </p:spTgt>
                                        </p:tgtEl>
                                      </p:cBhvr>
                                    </p:animEffect>
                                    <p:anim calcmode="lin" valueType="num">
                                      <p:cBhvr>
                                        <p:cTn id="62" dur="1000" fill="hold"/>
                                        <p:tgtEl>
                                          <p:spTgt spid="142339">
                                            <p:txEl>
                                              <p:pRg st="2" end="2"/>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142339">
                                            <p:txEl>
                                              <p:pRg st="2" end="2"/>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42339">
                                            <p:txEl>
                                              <p:pRg st="2" end="2"/>
                                            </p:txEl>
                                          </p:spTgt>
                                        </p:tgtEl>
                                        <p:attrNameLst>
                                          <p:attrName>ppt_y</p:attrName>
                                        </p:attrNameLst>
                                      </p:cBhvr>
                                      <p:tavLst>
                                        <p:tav tm="0">
                                          <p:val>
                                            <p:strVal val="#ppt_y-.03"/>
                                          </p:val>
                                        </p:tav>
                                        <p:tav tm="100000">
                                          <p:val>
                                            <p:strVal val="#ppt_y"/>
                                          </p:val>
                                        </p:tav>
                                      </p:tavLst>
                                    </p:anim>
                                  </p:childTnLst>
                                </p:cTn>
                              </p:par>
                              <p:par>
                                <p:cTn id="65" presetID="37" presetClass="entr" presetSubtype="0" fill="hold" nodeType="withEffect">
                                  <p:stCondLst>
                                    <p:cond delay="0"/>
                                  </p:stCondLst>
                                  <p:childTnLst>
                                    <p:set>
                                      <p:cBhvr>
                                        <p:cTn id="66" dur="1" fill="hold">
                                          <p:stCondLst>
                                            <p:cond delay="0"/>
                                          </p:stCondLst>
                                        </p:cTn>
                                        <p:tgtEl>
                                          <p:spTgt spid="142346"/>
                                        </p:tgtEl>
                                        <p:attrNameLst>
                                          <p:attrName>style.visibility</p:attrName>
                                        </p:attrNameLst>
                                      </p:cBhvr>
                                      <p:to>
                                        <p:strVal val="visible"/>
                                      </p:to>
                                    </p:set>
                                    <p:animEffect transition="in" filter="fade">
                                      <p:cBhvr>
                                        <p:cTn id="67" dur="1000"/>
                                        <p:tgtEl>
                                          <p:spTgt spid="142346"/>
                                        </p:tgtEl>
                                      </p:cBhvr>
                                    </p:animEffect>
                                    <p:anim calcmode="lin" valueType="num">
                                      <p:cBhvr>
                                        <p:cTn id="68" dur="1000" fill="hold"/>
                                        <p:tgtEl>
                                          <p:spTgt spid="142346"/>
                                        </p:tgtEl>
                                        <p:attrNameLst>
                                          <p:attrName>ppt_x</p:attrName>
                                        </p:attrNameLst>
                                      </p:cBhvr>
                                      <p:tavLst>
                                        <p:tav tm="0">
                                          <p:val>
                                            <p:strVal val="#ppt_x"/>
                                          </p:val>
                                        </p:tav>
                                        <p:tav tm="100000">
                                          <p:val>
                                            <p:strVal val="#ppt_x"/>
                                          </p:val>
                                        </p:tav>
                                      </p:tavLst>
                                    </p:anim>
                                    <p:anim calcmode="lin" valueType="num">
                                      <p:cBhvr>
                                        <p:cTn id="69" dur="900" decel="100000" fill="hold"/>
                                        <p:tgtEl>
                                          <p:spTgt spid="142346"/>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42346"/>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0"/>
                                  </p:stCondLst>
                                  <p:childTnLst>
                                    <p:set>
                                      <p:cBhvr>
                                        <p:cTn id="72" dur="1" fill="hold">
                                          <p:stCondLst>
                                            <p:cond delay="0"/>
                                          </p:stCondLst>
                                        </p:cTn>
                                        <p:tgtEl>
                                          <p:spTgt spid="142347"/>
                                        </p:tgtEl>
                                        <p:attrNameLst>
                                          <p:attrName>style.visibility</p:attrName>
                                        </p:attrNameLst>
                                      </p:cBhvr>
                                      <p:to>
                                        <p:strVal val="visible"/>
                                      </p:to>
                                    </p:set>
                                    <p:animEffect transition="in" filter="fade">
                                      <p:cBhvr>
                                        <p:cTn id="73" dur="1000"/>
                                        <p:tgtEl>
                                          <p:spTgt spid="142347"/>
                                        </p:tgtEl>
                                      </p:cBhvr>
                                    </p:animEffect>
                                    <p:anim calcmode="lin" valueType="num">
                                      <p:cBhvr>
                                        <p:cTn id="74" dur="1000" fill="hold"/>
                                        <p:tgtEl>
                                          <p:spTgt spid="142347"/>
                                        </p:tgtEl>
                                        <p:attrNameLst>
                                          <p:attrName>ppt_x</p:attrName>
                                        </p:attrNameLst>
                                      </p:cBhvr>
                                      <p:tavLst>
                                        <p:tav tm="0">
                                          <p:val>
                                            <p:strVal val="#ppt_x"/>
                                          </p:val>
                                        </p:tav>
                                        <p:tav tm="100000">
                                          <p:val>
                                            <p:strVal val="#ppt_x"/>
                                          </p:val>
                                        </p:tav>
                                      </p:tavLst>
                                    </p:anim>
                                    <p:anim calcmode="lin" valueType="num">
                                      <p:cBhvr>
                                        <p:cTn id="75" dur="900" decel="100000" fill="hold"/>
                                        <p:tgtEl>
                                          <p:spTgt spid="142347"/>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423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E201399B-3682-4722-8EF1-B25B4439B1E1}"/>
              </a:ext>
            </a:extLst>
          </p:cNvPr>
          <p:cNvSpPr>
            <a:spLocks noGrp="1" noChangeArrowheads="1"/>
          </p:cNvSpPr>
          <p:nvPr>
            <p:ph idx="1"/>
          </p:nvPr>
        </p:nvSpPr>
        <p:spPr>
          <a:xfrm>
            <a:off x="304800" y="1493838"/>
            <a:ext cx="8534400" cy="5089524"/>
          </a:xfrm>
        </p:spPr>
        <p:txBody>
          <a:bodyPr/>
          <a:lstStyle/>
          <a:p>
            <a:pPr fontAlgn="base">
              <a:spcAft>
                <a:spcPct val="0"/>
              </a:spcAft>
              <a:tabLst>
                <a:tab pos="457200" algn="l"/>
                <a:tab pos="1371600" algn="l"/>
                <a:tab pos="1547813" algn="l"/>
              </a:tabLst>
            </a:pPr>
            <a:r>
              <a:rPr lang="en-US" altLang="en-US" dirty="0"/>
              <a:t>The definition of conditional probability yields the following result, obtained by multiplying both sides of Equation (2.3) by </a:t>
            </a:r>
            <a:r>
              <a:rPr lang="en-US" altLang="en-US" i="1" dirty="0"/>
              <a:t>P</a:t>
            </a:r>
            <a:r>
              <a:rPr lang="en-US" altLang="en-US" dirty="0"/>
              <a:t>(</a:t>
            </a:r>
            <a:r>
              <a:rPr lang="en-US" altLang="en-US" i="1" dirty="0"/>
              <a:t>B</a:t>
            </a:r>
            <a:r>
              <a:rPr lang="en-US" altLang="en-US" dirty="0"/>
              <a:t>).</a:t>
            </a:r>
            <a:br>
              <a:rPr lang="en-US" altLang="en-US" dirty="0"/>
            </a:br>
            <a:br>
              <a:rPr lang="en-US" altLang="en-US" dirty="0"/>
            </a:br>
            <a:r>
              <a:rPr lang="en-US" altLang="en-US" b="1" dirty="0"/>
              <a:t>The Multiplication Rule</a:t>
            </a:r>
            <a:br>
              <a:rPr lang="en-US" altLang="en-US" b="1" dirty="0"/>
            </a:br>
            <a:br>
              <a:rPr lang="en-US" altLang="en-US" b="1" dirty="0"/>
            </a:br>
            <a:br>
              <a:rPr lang="en-US" altLang="en-US" b="1" dirty="0"/>
            </a:br>
            <a:br>
              <a:rPr lang="en-US" altLang="en-US" b="1" dirty="0"/>
            </a:br>
            <a:r>
              <a:rPr lang="en-US" altLang="en-US" dirty="0"/>
              <a:t>This rule is important because it is often the case that </a:t>
            </a:r>
            <a:br>
              <a:rPr lang="en-US" altLang="en-US" dirty="0"/>
            </a:br>
            <a:r>
              <a:rPr lang="en-US" altLang="en-US" i="1" dirty="0"/>
              <a:t>P</a:t>
            </a:r>
            <a:r>
              <a:rPr lang="en-US" altLang="en-US" dirty="0"/>
              <a:t>(</a:t>
            </a:r>
            <a:r>
              <a:rPr lang="en-US" altLang="en-US" i="1" dirty="0"/>
              <a:t>A</a:t>
            </a:r>
            <a:r>
              <a:rPr lang="en-US" altLang="en-US" dirty="0"/>
              <a:t> ∩ </a:t>
            </a:r>
            <a:r>
              <a:rPr lang="en-US" altLang="en-US" i="1" dirty="0"/>
              <a:t>B</a:t>
            </a:r>
            <a:r>
              <a:rPr lang="en-US" altLang="en-US" dirty="0"/>
              <a:t>) is desired, whereas both </a:t>
            </a:r>
            <a:r>
              <a:rPr lang="en-US" altLang="en-US" i="1" dirty="0"/>
              <a:t>P</a:t>
            </a:r>
            <a:r>
              <a:rPr lang="en-US" altLang="en-US" dirty="0"/>
              <a:t>(</a:t>
            </a:r>
            <a:r>
              <a:rPr lang="en-US" altLang="en-US" i="1" dirty="0"/>
              <a:t>B</a:t>
            </a:r>
            <a:r>
              <a:rPr lang="en-US" altLang="en-US" dirty="0"/>
              <a:t>) and              can be specified from the problem description.</a:t>
            </a:r>
            <a:br>
              <a:rPr lang="en-US" altLang="en-US" dirty="0"/>
            </a:br>
            <a:br>
              <a:rPr lang="en-US" altLang="en-US" dirty="0"/>
            </a:br>
            <a:r>
              <a:rPr lang="en-US" altLang="en-US" dirty="0"/>
              <a:t>Consideration of             gives </a:t>
            </a:r>
            <a:r>
              <a:rPr lang="en-US" altLang="en-US" i="1" dirty="0"/>
              <a:t>P</a:t>
            </a:r>
            <a:r>
              <a:rPr lang="en-US" altLang="en-US" dirty="0"/>
              <a:t>(</a:t>
            </a:r>
            <a:r>
              <a:rPr lang="en-US" altLang="en-US" i="1" dirty="0"/>
              <a:t>A</a:t>
            </a:r>
            <a:r>
              <a:rPr lang="en-US" altLang="en-US" dirty="0"/>
              <a:t> ∩ </a:t>
            </a:r>
            <a:r>
              <a:rPr lang="en-US" altLang="en-US" i="1" dirty="0"/>
              <a:t>B</a:t>
            </a:r>
            <a:r>
              <a:rPr lang="en-US" altLang="en-US" dirty="0"/>
              <a:t>) =             </a:t>
            </a:r>
            <a:r>
              <a:rPr lang="en-US" altLang="en-US" sz="2000" b="1" dirty="0">
                <a:sym typeface="Wingdings 2" panose="05020102010507070707" pitchFamily="18" charset="2"/>
              </a:rPr>
              <a:t></a:t>
            </a:r>
            <a:r>
              <a:rPr lang="en-US" altLang="en-US" dirty="0"/>
              <a:t> </a:t>
            </a:r>
            <a:r>
              <a:rPr lang="en-US" altLang="en-US" i="1" dirty="0"/>
              <a:t>P</a:t>
            </a:r>
            <a:r>
              <a:rPr lang="en-US" altLang="en-US" dirty="0"/>
              <a:t>(</a:t>
            </a:r>
            <a:r>
              <a:rPr lang="en-US" altLang="en-US" i="1" dirty="0"/>
              <a:t>A</a:t>
            </a:r>
            <a:r>
              <a:rPr lang="en-US" altLang="en-US" dirty="0"/>
              <a:t>) </a:t>
            </a:r>
          </a:p>
        </p:txBody>
      </p:sp>
      <p:sp>
        <p:nvSpPr>
          <p:cNvPr id="145410" name="Rectangle 2">
            <a:extLst>
              <a:ext uri="{FF2B5EF4-FFF2-40B4-BE49-F238E27FC236}">
                <a16:creationId xmlns:a16="http://schemas.microsoft.com/office/drawing/2014/main" id="{BF09E767-061E-462C-A3C6-AA782A413D8B}"/>
              </a:ext>
            </a:extLst>
          </p:cNvPr>
          <p:cNvSpPr>
            <a:spLocks noGrp="1" noChangeArrowheads="1"/>
          </p:cNvSpPr>
          <p:nvPr>
            <p:ph type="title" idx="4294967295"/>
          </p:nvPr>
        </p:nvSpPr>
        <p:spPr>
          <a:xfrm>
            <a:off x="0" y="274638"/>
            <a:ext cx="8229600" cy="1143000"/>
          </a:xfrm>
        </p:spPr>
        <p:txBody>
          <a:bodyPr/>
          <a:lstStyle/>
          <a:p>
            <a:pPr algn="ctr">
              <a:defRPr/>
            </a:pPr>
            <a:r>
              <a:rPr lang="en-US" altLang="en-US" sz="3200" b="1" dirty="0">
                <a:latin typeface="Calibri" panose="020F0502020204030204" pitchFamily="34" charset="0"/>
                <a:cs typeface="Calibri" panose="020F0502020204030204" pitchFamily="34" charset="0"/>
              </a:rPr>
              <a:t>The Multiplication Rule for </a:t>
            </a:r>
            <a:r>
              <a:rPr lang="en-US" altLang="en-US" sz="3200" b="1" i="1" dirty="0">
                <a:latin typeface="Calibri" panose="020F0502020204030204" pitchFamily="34" charset="0"/>
                <a:cs typeface="Calibri" panose="020F0502020204030204" pitchFamily="34" charset="0"/>
              </a:rPr>
              <a:t>P</a:t>
            </a:r>
            <a:r>
              <a:rPr lang="en-US" altLang="en-US" sz="3200" b="1" dirty="0">
                <a:latin typeface="Calibri" panose="020F0502020204030204" pitchFamily="34" charset="0"/>
                <a:cs typeface="Calibri" panose="020F0502020204030204" pitchFamily="34" charset="0"/>
              </a:rPr>
              <a:t>(</a:t>
            </a:r>
            <a:r>
              <a:rPr lang="en-US" altLang="en-US" sz="3200" b="1" i="1" dirty="0">
                <a:latin typeface="Calibri" panose="020F0502020204030204" pitchFamily="34" charset="0"/>
                <a:cs typeface="Calibri" panose="020F0502020204030204" pitchFamily="34" charset="0"/>
              </a:rPr>
              <a:t>A</a:t>
            </a:r>
            <a:r>
              <a:rPr lang="en-US" altLang="en-US" sz="3200" b="1" dirty="0">
                <a:latin typeface="Calibri" panose="020F0502020204030204" pitchFamily="34" charset="0"/>
                <a:cs typeface="Calibri" panose="020F0502020204030204" pitchFamily="34" charset="0"/>
              </a:rPr>
              <a:t> ∩ </a:t>
            </a:r>
            <a:r>
              <a:rPr lang="en-US" altLang="en-US" sz="3200" b="1" i="1" dirty="0">
                <a:latin typeface="Calibri" panose="020F0502020204030204" pitchFamily="34" charset="0"/>
                <a:cs typeface="Calibri" panose="020F0502020204030204" pitchFamily="34" charset="0"/>
              </a:rPr>
              <a:t>B</a:t>
            </a:r>
            <a:r>
              <a:rPr lang="en-US" altLang="en-US" sz="3200" b="1" dirty="0">
                <a:latin typeface="Calibri" panose="020F0502020204030204" pitchFamily="34" charset="0"/>
                <a:cs typeface="Calibri" panose="020F0502020204030204" pitchFamily="34" charset="0"/>
              </a:rPr>
              <a:t>)</a:t>
            </a:r>
          </a:p>
        </p:txBody>
      </p:sp>
      <p:pic>
        <p:nvPicPr>
          <p:cNvPr id="72708" name="Picture 11">
            <a:extLst>
              <a:ext uri="{FF2B5EF4-FFF2-40B4-BE49-F238E27FC236}">
                <a16:creationId xmlns:a16="http://schemas.microsoft.com/office/drawing/2014/main" id="{57BD1942-4617-421C-91C6-57A9EDA65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75" y="4814888"/>
            <a:ext cx="10048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9" name="Picture 13">
            <a:extLst>
              <a:ext uri="{FF2B5EF4-FFF2-40B4-BE49-F238E27FC236}">
                <a16:creationId xmlns:a16="http://schemas.microsoft.com/office/drawing/2014/main" id="{FF297231-F1D9-4D48-BF1D-2721642AC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943600"/>
            <a:ext cx="97790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0" name="Picture 15">
            <a:extLst>
              <a:ext uri="{FF2B5EF4-FFF2-40B4-BE49-F238E27FC236}">
                <a16:creationId xmlns:a16="http://schemas.microsoft.com/office/drawing/2014/main" id="{86EA8297-80FA-4F63-87AA-A33D728BC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550" y="5910263"/>
            <a:ext cx="97790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1" name="Picture 1">
            <a:extLst>
              <a:ext uri="{FF2B5EF4-FFF2-40B4-BE49-F238E27FC236}">
                <a16:creationId xmlns:a16="http://schemas.microsoft.com/office/drawing/2014/main" id="{3353AA64-7998-46E4-BA9F-F3BD01F4DB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03600"/>
            <a:ext cx="8229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a:extLst>
              <a:ext uri="{FF2B5EF4-FFF2-40B4-BE49-F238E27FC236}">
                <a16:creationId xmlns:a16="http://schemas.microsoft.com/office/drawing/2014/main" id="{BB4DEC58-871B-4707-A609-E1EB33AF1662}"/>
              </a:ext>
            </a:extLst>
          </p:cNvPr>
          <p:cNvSpPr>
            <a:spLocks noGrp="1" noChangeArrowheads="1"/>
          </p:cNvSpPr>
          <p:nvPr>
            <p:ph idx="1"/>
          </p:nvPr>
        </p:nvSpPr>
        <p:spPr>
          <a:xfrm>
            <a:off x="304800" y="1493837"/>
            <a:ext cx="8229600" cy="5051425"/>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Four individuals have responded to a request by a blood bank for blood donations. None of them has donated before, so their blood types are unknown. Suppose only type O+ is desired and only one of the four actually has this type. If the potential donors are selected in random order for typing, what is the probability that at least three individuals must be typed to obtain the desired type?</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Bef>
                <a:spcPts val="0"/>
              </a:spcBef>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Making the identification</a:t>
            </a:r>
            <a:br>
              <a:rPr lang="en-US" altLang="en-US" dirty="0">
                <a:latin typeface="Calibri" panose="020F0502020204030204" pitchFamily="34" charset="0"/>
                <a:cs typeface="Calibri" panose="020F0502020204030204" pitchFamily="34" charset="0"/>
              </a:rPr>
            </a:b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 {first type not O+} 	and  </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Bef>
                <a:spcPts val="0"/>
              </a:spcBef>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 {second type not O+},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a:t>
            </a:r>
          </a:p>
        </p:txBody>
      </p:sp>
      <p:sp>
        <p:nvSpPr>
          <p:cNvPr id="146434" name="Rectangle 2">
            <a:extLst>
              <a:ext uri="{FF2B5EF4-FFF2-40B4-BE49-F238E27FC236}">
                <a16:creationId xmlns:a16="http://schemas.microsoft.com/office/drawing/2014/main" id="{28EAFA2F-208F-4C06-9DC0-D1A97C934D63}"/>
              </a:ext>
            </a:extLst>
          </p:cNvPr>
          <p:cNvSpPr>
            <a:spLocks noGrp="1" noChangeArrowheads="1"/>
          </p:cNvSpPr>
          <p:nvPr>
            <p:ph type="title" idx="4294967295"/>
          </p:nvPr>
        </p:nvSpPr>
        <p:spPr>
          <a:xfrm>
            <a:off x="0" y="274638"/>
            <a:ext cx="8229600" cy="1143000"/>
          </a:xfrm>
        </p:spPr>
        <p:txBody>
          <a:bodyPr/>
          <a:lstStyle/>
          <a:p>
            <a:pPr algn="ctr">
              <a:defRPr/>
            </a:pPr>
            <a:r>
              <a:rPr lang="en-US" altLang="en-US" sz="2800" b="1" dirty="0">
                <a:latin typeface="Calibri" panose="020F0502020204030204" pitchFamily="34" charset="0"/>
                <a:cs typeface="Calibri" panose="020F0502020204030204" pitchFamily="34" charset="0"/>
              </a:rPr>
              <a:t>Example 2.27</a:t>
            </a:r>
          </a:p>
        </p:txBody>
      </p:sp>
      <p:pic>
        <p:nvPicPr>
          <p:cNvPr id="146442" name="Picture 10">
            <a:extLst>
              <a:ext uri="{FF2B5EF4-FFF2-40B4-BE49-F238E27FC236}">
                <a16:creationId xmlns:a16="http://schemas.microsoft.com/office/drawing/2014/main" id="{025ECC35-205C-497C-9141-0E9782779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5886450"/>
            <a:ext cx="2921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animEffect transition="in" filter="fade">
                                      <p:cBhvr>
                                        <p:cTn id="7" dur="1000"/>
                                        <p:tgtEl>
                                          <p:spTgt spid="146435">
                                            <p:txEl>
                                              <p:pRg st="1" end="1"/>
                                            </p:txEl>
                                          </p:spTgt>
                                        </p:tgtEl>
                                      </p:cBhvr>
                                    </p:animEffect>
                                    <p:anim calcmode="lin" valueType="num">
                                      <p:cBhvr>
                                        <p:cTn id="8" dur="1000" fill="hold"/>
                                        <p:tgtEl>
                                          <p:spTgt spid="146435">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6435">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6435">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6435">
                                            <p:txEl>
                                              <p:pRg st="2" end="2"/>
                                            </p:txEl>
                                          </p:spTgt>
                                        </p:tgtEl>
                                        <p:attrNameLst>
                                          <p:attrName>style.visibility</p:attrName>
                                        </p:attrNameLst>
                                      </p:cBhvr>
                                      <p:to>
                                        <p:strVal val="visible"/>
                                      </p:to>
                                    </p:set>
                                    <p:animEffect transition="in" filter="fade">
                                      <p:cBhvr>
                                        <p:cTn id="13" dur="1000"/>
                                        <p:tgtEl>
                                          <p:spTgt spid="146435">
                                            <p:txEl>
                                              <p:pRg st="2" end="2"/>
                                            </p:txEl>
                                          </p:spTgt>
                                        </p:tgtEl>
                                      </p:cBhvr>
                                    </p:animEffect>
                                    <p:anim calcmode="lin" valueType="num">
                                      <p:cBhvr>
                                        <p:cTn id="14" dur="10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46435">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6435">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6442"/>
                                        </p:tgtEl>
                                        <p:attrNameLst>
                                          <p:attrName>style.visibility</p:attrName>
                                        </p:attrNameLst>
                                      </p:cBhvr>
                                      <p:to>
                                        <p:strVal val="visible"/>
                                      </p:to>
                                    </p:set>
                                    <p:animEffect transition="in" filter="fade">
                                      <p:cBhvr>
                                        <p:cTn id="19" dur="1000"/>
                                        <p:tgtEl>
                                          <p:spTgt spid="146442"/>
                                        </p:tgtEl>
                                      </p:cBhvr>
                                    </p:animEffect>
                                    <p:anim calcmode="lin" valueType="num">
                                      <p:cBhvr>
                                        <p:cTn id="20" dur="1000" fill="hold"/>
                                        <p:tgtEl>
                                          <p:spTgt spid="146442"/>
                                        </p:tgtEl>
                                        <p:attrNameLst>
                                          <p:attrName>ppt_x</p:attrName>
                                        </p:attrNameLst>
                                      </p:cBhvr>
                                      <p:tavLst>
                                        <p:tav tm="0">
                                          <p:val>
                                            <p:strVal val="#ppt_x"/>
                                          </p:val>
                                        </p:tav>
                                        <p:tav tm="100000">
                                          <p:val>
                                            <p:strVal val="#ppt_x"/>
                                          </p:val>
                                        </p:tav>
                                      </p:tavLst>
                                    </p:anim>
                                    <p:anim calcmode="lin" valueType="num">
                                      <p:cBhvr>
                                        <p:cTn id="21" dur="900" decel="100000" fill="hold"/>
                                        <p:tgtEl>
                                          <p:spTgt spid="14644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644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a:extLst>
              <a:ext uri="{FF2B5EF4-FFF2-40B4-BE49-F238E27FC236}">
                <a16:creationId xmlns:a16="http://schemas.microsoft.com/office/drawing/2014/main" id="{8CE36F3D-9471-4603-B4BF-A8C600032C07}"/>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Given that the first type is not O+, two of the three</a:t>
            </a: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individuals left are not O+, so</a:t>
            </a:r>
          </a:p>
          <a:p>
            <a:pPr fontAlgn="base">
              <a:spcAft>
                <a:spcPct val="0"/>
              </a:spcAft>
              <a:tabLst>
                <a:tab pos="457200" algn="l"/>
                <a:tab pos="1371600" algn="l"/>
                <a:tab pos="1547813" algn="l"/>
              </a:tabLst>
            </a:pP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The multiplication rule now gives</a:t>
            </a:r>
            <a:br>
              <a:rPr lang="en-US" altLang="en-US"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i="1" dirty="0">
                <a:latin typeface="Calibri" panose="020F0502020204030204" pitchFamily="34" charset="0"/>
                <a:cs typeface="Calibri" panose="020F0502020204030204" pitchFamily="34" charset="0"/>
              </a:rPr>
              <a:t>P</a:t>
            </a:r>
            <a:r>
              <a:rPr lang="en-US" altLang="en-US" sz="400" i="1"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(at least three individuals are typed) =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a:t>
            </a:r>
          </a:p>
        </p:txBody>
      </p:sp>
      <p:sp>
        <p:nvSpPr>
          <p:cNvPr id="147458" name="Rectangle 2">
            <a:extLst>
              <a:ext uri="{FF2B5EF4-FFF2-40B4-BE49-F238E27FC236}">
                <a16:creationId xmlns:a16="http://schemas.microsoft.com/office/drawing/2014/main" id="{1299189B-F96B-41DC-A3F3-334355B26FD5}"/>
              </a:ext>
            </a:extLst>
          </p:cNvPr>
          <p:cNvSpPr>
            <a:spLocks noGrp="1" noChangeArrowheads="1"/>
          </p:cNvSpPr>
          <p:nvPr>
            <p:ph type="title" idx="4294967295"/>
          </p:nvPr>
        </p:nvSpPr>
        <p:spPr>
          <a:xfrm>
            <a:off x="0" y="274638"/>
            <a:ext cx="8229600" cy="1143000"/>
          </a:xfrm>
        </p:spPr>
        <p:txBody>
          <a:bodyPr/>
          <a:lstStyle/>
          <a:p>
            <a:pPr>
              <a:defRPr/>
            </a:pPr>
            <a:r>
              <a:rPr lang="en-US" altLang="en-US" sz="2800" b="1" dirty="0">
                <a:latin typeface="Calibri" panose="020F0502020204030204" pitchFamily="34" charset="0"/>
                <a:cs typeface="Calibri" panose="020F0502020204030204" pitchFamily="34" charset="0"/>
              </a:rPr>
              <a:t>                            Example 2.27</a:t>
            </a:r>
          </a:p>
        </p:txBody>
      </p:sp>
      <p:pic>
        <p:nvPicPr>
          <p:cNvPr id="74756" name="Picture 5">
            <a:extLst>
              <a:ext uri="{FF2B5EF4-FFF2-40B4-BE49-F238E27FC236}">
                <a16:creationId xmlns:a16="http://schemas.microsoft.com/office/drawing/2014/main" id="{44B27DA9-F2C2-4022-85A0-23B7C3F66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388" y="1843088"/>
            <a:ext cx="1700212"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2" name="Picture 6">
            <a:extLst>
              <a:ext uri="{FF2B5EF4-FFF2-40B4-BE49-F238E27FC236}">
                <a16:creationId xmlns:a16="http://schemas.microsoft.com/office/drawing/2014/main" id="{B6751322-0847-493B-9C8A-3B708F24B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152900"/>
            <a:ext cx="21748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3" name="Picture 7">
            <a:extLst>
              <a:ext uri="{FF2B5EF4-FFF2-40B4-BE49-F238E27FC236}">
                <a16:creationId xmlns:a16="http://schemas.microsoft.com/office/drawing/2014/main" id="{35E80716-6898-4C1F-BD79-C7F5238F2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4786313"/>
            <a:ext cx="1819275"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4" name="Picture 8">
            <a:extLst>
              <a:ext uri="{FF2B5EF4-FFF2-40B4-BE49-F238E27FC236}">
                <a16:creationId xmlns:a16="http://schemas.microsoft.com/office/drawing/2014/main" id="{27CF06EE-BD6C-45CE-ADDC-8857C36EF8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4038" y="5889625"/>
            <a:ext cx="6302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60" name="Rectangle 9">
            <a:extLst>
              <a:ext uri="{FF2B5EF4-FFF2-40B4-BE49-F238E27FC236}">
                <a16:creationId xmlns:a16="http://schemas.microsoft.com/office/drawing/2014/main" id="{969B7844-9D74-4007-9C78-D05706D8C3B7}"/>
              </a:ext>
            </a:extLst>
          </p:cNvPr>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cont’d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7459">
                                            <p:txEl>
                                              <p:pRg st="3" end="3"/>
                                            </p:txEl>
                                          </p:spTgt>
                                        </p:tgtEl>
                                        <p:attrNameLst>
                                          <p:attrName>style.visibility</p:attrName>
                                        </p:attrNameLst>
                                      </p:cBhvr>
                                      <p:to>
                                        <p:strVal val="visible"/>
                                      </p:to>
                                    </p:set>
                                    <p:animEffect transition="in" filter="fade">
                                      <p:cBhvr>
                                        <p:cTn id="7" dur="1000"/>
                                        <p:tgtEl>
                                          <p:spTgt spid="147459">
                                            <p:txEl>
                                              <p:pRg st="3" end="3"/>
                                            </p:txEl>
                                          </p:spTgt>
                                        </p:tgtEl>
                                      </p:cBhvr>
                                    </p:animEffect>
                                    <p:anim calcmode="lin" valueType="num">
                                      <p:cBhvr>
                                        <p:cTn id="8" dur="10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7459">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7459">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7459">
                                            <p:txEl>
                                              <p:pRg st="4" end="4"/>
                                            </p:txEl>
                                          </p:spTgt>
                                        </p:tgtEl>
                                        <p:attrNameLst>
                                          <p:attrName>style.visibility</p:attrName>
                                        </p:attrNameLst>
                                      </p:cBhvr>
                                      <p:to>
                                        <p:strVal val="visible"/>
                                      </p:to>
                                    </p:set>
                                    <p:animEffect transition="in" filter="fade">
                                      <p:cBhvr>
                                        <p:cTn id="13" dur="1000"/>
                                        <p:tgtEl>
                                          <p:spTgt spid="147459">
                                            <p:txEl>
                                              <p:pRg st="4" end="4"/>
                                            </p:txEl>
                                          </p:spTgt>
                                        </p:tgtEl>
                                      </p:cBhvr>
                                    </p:animEffect>
                                    <p:anim calcmode="lin" valueType="num">
                                      <p:cBhvr>
                                        <p:cTn id="14" dur="1000" fill="hold"/>
                                        <p:tgtEl>
                                          <p:spTgt spid="147459">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47459">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7459">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147462"/>
                                        </p:tgtEl>
                                        <p:attrNameLst>
                                          <p:attrName>style.visibility</p:attrName>
                                        </p:attrNameLst>
                                      </p:cBhvr>
                                      <p:to>
                                        <p:strVal val="visible"/>
                                      </p:to>
                                    </p:set>
                                    <p:animEffect transition="in" filter="fade">
                                      <p:cBhvr>
                                        <p:cTn id="21" dur="1000"/>
                                        <p:tgtEl>
                                          <p:spTgt spid="147462"/>
                                        </p:tgtEl>
                                      </p:cBhvr>
                                    </p:animEffect>
                                    <p:anim calcmode="lin" valueType="num">
                                      <p:cBhvr>
                                        <p:cTn id="22" dur="1000" fill="hold"/>
                                        <p:tgtEl>
                                          <p:spTgt spid="147462"/>
                                        </p:tgtEl>
                                        <p:attrNameLst>
                                          <p:attrName>ppt_x</p:attrName>
                                        </p:attrNameLst>
                                      </p:cBhvr>
                                      <p:tavLst>
                                        <p:tav tm="0">
                                          <p:val>
                                            <p:strVal val="#ppt_x"/>
                                          </p:val>
                                        </p:tav>
                                        <p:tav tm="100000">
                                          <p:val>
                                            <p:strVal val="#ppt_x"/>
                                          </p:val>
                                        </p:tav>
                                      </p:tavLst>
                                    </p:anim>
                                    <p:anim calcmode="lin" valueType="num">
                                      <p:cBhvr>
                                        <p:cTn id="23" dur="900" decel="100000" fill="hold"/>
                                        <p:tgtEl>
                                          <p:spTgt spid="14746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7462"/>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147463"/>
                                        </p:tgtEl>
                                        <p:attrNameLst>
                                          <p:attrName>style.visibility</p:attrName>
                                        </p:attrNameLst>
                                      </p:cBhvr>
                                      <p:to>
                                        <p:strVal val="visible"/>
                                      </p:to>
                                    </p:set>
                                    <p:animEffect transition="in" filter="fade">
                                      <p:cBhvr>
                                        <p:cTn id="29" dur="1000"/>
                                        <p:tgtEl>
                                          <p:spTgt spid="147463"/>
                                        </p:tgtEl>
                                      </p:cBhvr>
                                    </p:animEffect>
                                    <p:anim calcmode="lin" valueType="num">
                                      <p:cBhvr>
                                        <p:cTn id="30" dur="1000" fill="hold"/>
                                        <p:tgtEl>
                                          <p:spTgt spid="147463"/>
                                        </p:tgtEl>
                                        <p:attrNameLst>
                                          <p:attrName>ppt_x</p:attrName>
                                        </p:attrNameLst>
                                      </p:cBhvr>
                                      <p:tavLst>
                                        <p:tav tm="0">
                                          <p:val>
                                            <p:strVal val="#ppt_x"/>
                                          </p:val>
                                        </p:tav>
                                        <p:tav tm="100000">
                                          <p:val>
                                            <p:strVal val="#ppt_x"/>
                                          </p:val>
                                        </p:tav>
                                      </p:tavLst>
                                    </p:anim>
                                    <p:anim calcmode="lin" valueType="num">
                                      <p:cBhvr>
                                        <p:cTn id="31" dur="900" decel="100000" fill="hold"/>
                                        <p:tgtEl>
                                          <p:spTgt spid="14746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7463"/>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147464"/>
                                        </p:tgtEl>
                                        <p:attrNameLst>
                                          <p:attrName>style.visibility</p:attrName>
                                        </p:attrNameLst>
                                      </p:cBhvr>
                                      <p:to>
                                        <p:strVal val="visible"/>
                                      </p:to>
                                    </p:set>
                                    <p:animEffect transition="in" filter="fade">
                                      <p:cBhvr>
                                        <p:cTn id="37" dur="1000"/>
                                        <p:tgtEl>
                                          <p:spTgt spid="147464"/>
                                        </p:tgtEl>
                                      </p:cBhvr>
                                    </p:animEffect>
                                    <p:anim calcmode="lin" valueType="num">
                                      <p:cBhvr>
                                        <p:cTn id="38" dur="1000" fill="hold"/>
                                        <p:tgtEl>
                                          <p:spTgt spid="147464"/>
                                        </p:tgtEl>
                                        <p:attrNameLst>
                                          <p:attrName>ppt_x</p:attrName>
                                        </p:attrNameLst>
                                      </p:cBhvr>
                                      <p:tavLst>
                                        <p:tav tm="0">
                                          <p:val>
                                            <p:strVal val="#ppt_x"/>
                                          </p:val>
                                        </p:tav>
                                        <p:tav tm="100000">
                                          <p:val>
                                            <p:strVal val="#ppt_x"/>
                                          </p:val>
                                        </p:tav>
                                      </p:tavLst>
                                    </p:anim>
                                    <p:anim calcmode="lin" valueType="num">
                                      <p:cBhvr>
                                        <p:cTn id="39" dur="900" decel="100000" fill="hold"/>
                                        <p:tgtEl>
                                          <p:spTgt spid="147464"/>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746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a:extLst>
              <a:ext uri="{FF2B5EF4-FFF2-40B4-BE49-F238E27FC236}">
                <a16:creationId xmlns:a16="http://schemas.microsoft.com/office/drawing/2014/main" id="{B44B1BA7-0C97-4194-8A6A-7FE2B150EDB7}"/>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a:t>The multiplication rule is most useful when the experiment consists of several stages in succession.</a:t>
            </a:r>
            <a:br>
              <a:rPr lang="en-US" altLang="en-US"/>
            </a:br>
            <a:endParaRPr lang="en-US" altLang="en-US"/>
          </a:p>
          <a:p>
            <a:pPr fontAlgn="base">
              <a:spcAft>
                <a:spcPct val="0"/>
              </a:spcAft>
              <a:tabLst>
                <a:tab pos="457200" algn="l"/>
                <a:tab pos="1371600" algn="l"/>
                <a:tab pos="1547813" algn="l"/>
              </a:tabLst>
            </a:pPr>
            <a:r>
              <a:rPr lang="en-US" altLang="en-US"/>
              <a:t>The conditioning event </a:t>
            </a:r>
            <a:r>
              <a:rPr lang="en-US" altLang="en-US" i="1"/>
              <a:t>B </a:t>
            </a:r>
            <a:r>
              <a:rPr lang="en-US" altLang="en-US"/>
              <a:t>then describes the outcome of the first stage and </a:t>
            </a:r>
            <a:r>
              <a:rPr lang="en-US" altLang="en-US" i="1"/>
              <a:t>A </a:t>
            </a:r>
            <a:r>
              <a:rPr lang="en-US" altLang="en-US"/>
              <a:t>the outcome of the second, so that          </a:t>
            </a:r>
            <a:br>
              <a:rPr lang="en-US" altLang="en-US"/>
            </a:br>
            <a:r>
              <a:rPr lang="en-US" altLang="en-US"/>
              <a:t>             —conditioning on what occurs first—will often be known.</a:t>
            </a:r>
          </a:p>
          <a:p>
            <a:pPr fontAlgn="base">
              <a:spcAft>
                <a:spcPct val="0"/>
              </a:spcAft>
              <a:tabLst>
                <a:tab pos="457200" algn="l"/>
                <a:tab pos="1371600" algn="l"/>
                <a:tab pos="1547813" algn="l"/>
              </a:tabLst>
            </a:pPr>
            <a:br>
              <a:rPr lang="en-US" altLang="en-US"/>
            </a:br>
            <a:r>
              <a:rPr lang="en-US" altLang="en-US"/>
              <a:t>The rule is easily extended to experiments involving</a:t>
            </a:r>
            <a:br>
              <a:rPr lang="en-US" altLang="en-US"/>
            </a:br>
            <a:r>
              <a:rPr lang="en-US" altLang="en-US"/>
              <a:t>more than two stages.</a:t>
            </a:r>
          </a:p>
        </p:txBody>
      </p:sp>
      <p:sp>
        <p:nvSpPr>
          <p:cNvPr id="148482" name="Rectangle 2">
            <a:extLst>
              <a:ext uri="{FF2B5EF4-FFF2-40B4-BE49-F238E27FC236}">
                <a16:creationId xmlns:a16="http://schemas.microsoft.com/office/drawing/2014/main" id="{331042B1-32F7-4BA3-8345-C0DBD217BBC3}"/>
              </a:ext>
            </a:extLst>
          </p:cNvPr>
          <p:cNvSpPr>
            <a:spLocks noGrp="1" noChangeArrowheads="1"/>
          </p:cNvSpPr>
          <p:nvPr>
            <p:ph type="title" idx="4294967295"/>
          </p:nvPr>
        </p:nvSpPr>
        <p:spPr>
          <a:xfrm>
            <a:off x="0" y="274638"/>
            <a:ext cx="8229600" cy="1143000"/>
          </a:xfrm>
        </p:spPr>
        <p:txBody>
          <a:bodyPr/>
          <a:lstStyle/>
          <a:p>
            <a:pPr>
              <a:defRPr/>
            </a:pPr>
            <a:r>
              <a:rPr lang="en-US" altLang="en-US" dirty="0"/>
              <a:t>Example 2.27</a:t>
            </a:r>
          </a:p>
        </p:txBody>
      </p:sp>
      <p:pic>
        <p:nvPicPr>
          <p:cNvPr id="148488" name="Picture 8">
            <a:extLst>
              <a:ext uri="{FF2B5EF4-FFF2-40B4-BE49-F238E27FC236}">
                <a16:creationId xmlns:a16="http://schemas.microsoft.com/office/drawing/2014/main" id="{99466FC9-F341-47E3-99A7-594EBC488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3371850"/>
            <a:ext cx="9969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1" name="Rectangle 9">
            <a:extLst>
              <a:ext uri="{FF2B5EF4-FFF2-40B4-BE49-F238E27FC236}">
                <a16:creationId xmlns:a16="http://schemas.microsoft.com/office/drawing/2014/main" id="{A4E3227C-DADB-4115-AB19-2109ED5D0591}"/>
              </a:ext>
            </a:extLst>
          </p:cNvPr>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cont’d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8483">
                                            <p:txEl>
                                              <p:pRg st="1" end="1"/>
                                            </p:txEl>
                                          </p:spTgt>
                                        </p:tgtEl>
                                        <p:attrNameLst>
                                          <p:attrName>style.visibility</p:attrName>
                                        </p:attrNameLst>
                                      </p:cBhvr>
                                      <p:to>
                                        <p:strVal val="visible"/>
                                      </p:to>
                                    </p:set>
                                    <p:animEffect transition="in" filter="fade">
                                      <p:cBhvr>
                                        <p:cTn id="7" dur="1000"/>
                                        <p:tgtEl>
                                          <p:spTgt spid="148483">
                                            <p:txEl>
                                              <p:pRg st="1" end="1"/>
                                            </p:txEl>
                                          </p:spTgt>
                                        </p:tgtEl>
                                      </p:cBhvr>
                                    </p:animEffect>
                                    <p:anim calcmode="lin" valueType="num">
                                      <p:cBhvr>
                                        <p:cTn id="8" dur="1000" fill="hold"/>
                                        <p:tgtEl>
                                          <p:spTgt spid="14848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848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8483">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8488"/>
                                        </p:tgtEl>
                                        <p:attrNameLst>
                                          <p:attrName>style.visibility</p:attrName>
                                        </p:attrNameLst>
                                      </p:cBhvr>
                                      <p:to>
                                        <p:strVal val="visible"/>
                                      </p:to>
                                    </p:set>
                                    <p:animEffect transition="in" filter="fade">
                                      <p:cBhvr>
                                        <p:cTn id="13" dur="1000"/>
                                        <p:tgtEl>
                                          <p:spTgt spid="148488"/>
                                        </p:tgtEl>
                                      </p:cBhvr>
                                    </p:animEffect>
                                    <p:anim calcmode="lin" valueType="num">
                                      <p:cBhvr>
                                        <p:cTn id="14" dur="1000" fill="hold"/>
                                        <p:tgtEl>
                                          <p:spTgt spid="148488"/>
                                        </p:tgtEl>
                                        <p:attrNameLst>
                                          <p:attrName>ppt_x</p:attrName>
                                        </p:attrNameLst>
                                      </p:cBhvr>
                                      <p:tavLst>
                                        <p:tav tm="0">
                                          <p:val>
                                            <p:strVal val="#ppt_x"/>
                                          </p:val>
                                        </p:tav>
                                        <p:tav tm="100000">
                                          <p:val>
                                            <p:strVal val="#ppt_x"/>
                                          </p:val>
                                        </p:tav>
                                      </p:tavLst>
                                    </p:anim>
                                    <p:anim calcmode="lin" valueType="num">
                                      <p:cBhvr>
                                        <p:cTn id="15" dur="900" decel="100000" fill="hold"/>
                                        <p:tgtEl>
                                          <p:spTgt spid="14848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8488"/>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148483">
                                            <p:txEl>
                                              <p:pRg st="2" end="2"/>
                                            </p:txEl>
                                          </p:spTgt>
                                        </p:tgtEl>
                                        <p:attrNameLst>
                                          <p:attrName>style.visibility</p:attrName>
                                        </p:attrNameLst>
                                      </p:cBhvr>
                                      <p:to>
                                        <p:strVal val="visible"/>
                                      </p:to>
                                    </p:set>
                                    <p:animEffect transition="in" filter="fade">
                                      <p:cBhvr>
                                        <p:cTn id="21" dur="1000"/>
                                        <p:tgtEl>
                                          <p:spTgt spid="148483">
                                            <p:txEl>
                                              <p:pRg st="2" end="2"/>
                                            </p:txEl>
                                          </p:spTgt>
                                        </p:tgtEl>
                                      </p:cBhvr>
                                    </p:animEffect>
                                    <p:anim calcmode="lin" valueType="num">
                                      <p:cBhvr>
                                        <p:cTn id="22" dur="1000" fill="hold"/>
                                        <p:tgtEl>
                                          <p:spTgt spid="148483">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48483">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4848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DB541675-4F37-4C35-A62F-07413442D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2202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991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a:extLst>
              <a:ext uri="{FF2B5EF4-FFF2-40B4-BE49-F238E27FC236}">
                <a16:creationId xmlns:a16="http://schemas.microsoft.com/office/drawing/2014/main" id="{0C5A69B0-EB53-4D32-997B-FFEC671FDF82}"/>
              </a:ext>
            </a:extLst>
          </p:cNvPr>
          <p:cNvSpPr>
            <a:spLocks noGrp="1" noRot="1" noChangeAspect="1" noMove="1" noResize="1" noEditPoints="1" noAdjustHandles="1" noChangeArrowheads="1" noChangeShapeType="1" noTextEdit="1"/>
          </p:cNvSpPr>
          <p:nvPr>
            <p:ph idx="1"/>
          </p:nvPr>
        </p:nvSpPr>
        <p:spPr>
          <a:blipFill rotWithShape="0">
            <a:blip r:embed="rId2"/>
            <a:stretch>
              <a:fillRect l="-1111" t="-942" r="-593"/>
            </a:stretch>
          </a:blipFill>
        </p:spPr>
        <p:txBody>
          <a:bodyPr/>
          <a:lstStyle/>
          <a:p>
            <a:r>
              <a:rPr lang="en-US">
                <a:noFill/>
              </a:rPr>
              <a:t> </a:t>
            </a:r>
          </a:p>
        </p:txBody>
      </p:sp>
      <p:sp>
        <p:nvSpPr>
          <p:cNvPr id="149506" name="Rectangle 2">
            <a:extLst>
              <a:ext uri="{FF2B5EF4-FFF2-40B4-BE49-F238E27FC236}">
                <a16:creationId xmlns:a16="http://schemas.microsoft.com/office/drawing/2014/main" id="{F47E17C8-EDAA-4FC0-94CB-4F7A56CC1622}"/>
              </a:ext>
            </a:extLst>
          </p:cNvPr>
          <p:cNvSpPr>
            <a:spLocks noGrp="1" noChangeArrowheads="1"/>
          </p:cNvSpPr>
          <p:nvPr>
            <p:ph type="title" idx="4294967295"/>
          </p:nvPr>
        </p:nvSpPr>
        <p:spPr>
          <a:xfrm>
            <a:off x="0" y="274638"/>
            <a:ext cx="8229600" cy="1143000"/>
          </a:xfrm>
        </p:spPr>
        <p:txBody>
          <a:bodyPr/>
          <a:lstStyle/>
          <a:p>
            <a:pPr>
              <a:defRPr/>
            </a:pPr>
            <a:r>
              <a:rPr lang="en-US" altLang="en-US" dirty="0"/>
              <a:t>Example 2.27</a:t>
            </a:r>
          </a:p>
        </p:txBody>
      </p:sp>
      <p:sp>
        <p:nvSpPr>
          <p:cNvPr id="149513" name="Rectangle 9">
            <a:extLst>
              <a:ext uri="{FF2B5EF4-FFF2-40B4-BE49-F238E27FC236}">
                <a16:creationId xmlns:a16="http://schemas.microsoft.com/office/drawing/2014/main" id="{1151A0BA-C913-41CD-9755-04454FB7F5D1}"/>
              </a:ext>
            </a:extLst>
          </p:cNvPr>
          <p:cNvSpPr>
            <a:spLocks noChangeArrowheads="1"/>
          </p:cNvSpPr>
          <p:nvPr/>
        </p:nvSpPr>
        <p:spPr bwMode="auto">
          <a:xfrm>
            <a:off x="8077200" y="3152775"/>
            <a:ext cx="811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b="1"/>
          </a:p>
        </p:txBody>
      </p:sp>
      <p:sp>
        <p:nvSpPr>
          <p:cNvPr id="76805" name="Rectangle 10">
            <a:extLst>
              <a:ext uri="{FF2B5EF4-FFF2-40B4-BE49-F238E27FC236}">
                <a16:creationId xmlns:a16="http://schemas.microsoft.com/office/drawing/2014/main" id="{6C4C0FA0-6546-4C90-8AB4-9616702D36C2}"/>
              </a:ext>
            </a:extLst>
          </p:cNvPr>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cont’d</a:t>
            </a:r>
          </a:p>
        </p:txBody>
      </p:sp>
      <p:pic>
        <p:nvPicPr>
          <p:cNvPr id="76806" name="Picture 1">
            <a:extLst>
              <a:ext uri="{FF2B5EF4-FFF2-40B4-BE49-F238E27FC236}">
                <a16:creationId xmlns:a16="http://schemas.microsoft.com/office/drawing/2014/main" id="{D445B444-49CA-4269-A888-7D0A4F1E7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3519488"/>
            <a:ext cx="66294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149513"/>
                                        </p:tgtEl>
                                        <p:attrNameLst>
                                          <p:attrName>style.visibility</p:attrName>
                                        </p:attrNameLst>
                                      </p:cBhvr>
                                      <p:to>
                                        <p:strVal val="visible"/>
                                      </p:to>
                                    </p:set>
                                    <p:animEffect transition="in" filter="fade">
                                      <p:cBhvr>
                                        <p:cTn id="7" dur="1000"/>
                                        <p:tgtEl>
                                          <p:spTgt spid="149513"/>
                                        </p:tgtEl>
                                      </p:cBhvr>
                                    </p:animEffect>
                                    <p:anim calcmode="lin" valueType="num">
                                      <p:cBhvr>
                                        <p:cTn id="8" dur="1000" fill="hold"/>
                                        <p:tgtEl>
                                          <p:spTgt spid="149513"/>
                                        </p:tgtEl>
                                        <p:attrNameLst>
                                          <p:attrName>ppt_x</p:attrName>
                                        </p:attrNameLst>
                                      </p:cBhvr>
                                      <p:tavLst>
                                        <p:tav tm="0">
                                          <p:val>
                                            <p:strVal val="#ppt_x"/>
                                          </p:val>
                                        </p:tav>
                                        <p:tav tm="100000">
                                          <p:val>
                                            <p:strVal val="#ppt_x"/>
                                          </p:val>
                                        </p:tav>
                                      </p:tavLst>
                                    </p:anim>
                                    <p:anim calcmode="lin" valueType="num">
                                      <p:cBhvr>
                                        <p:cTn id="9" dur="900" decel="100000" fill="hold"/>
                                        <p:tgtEl>
                                          <p:spTgt spid="14951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95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8A0C68A2-1809-4635-93EB-D722EE8B4048}"/>
              </a:ext>
            </a:extLst>
          </p:cNvPr>
          <p:cNvSpPr>
            <a:spLocks noGrp="1" noChangeArrowheads="1"/>
          </p:cNvSpPr>
          <p:nvPr>
            <p:ph idx="1"/>
          </p:nvPr>
        </p:nvSpPr>
        <p:spPr>
          <a:xfrm>
            <a:off x="152400" y="1417638"/>
            <a:ext cx="8229600" cy="4525962"/>
          </a:xfrm>
        </p:spPr>
        <p:txBody>
          <a:bodyPr/>
          <a:lstStyle/>
          <a:p>
            <a:pPr fontAlgn="base">
              <a:spcAft>
                <a:spcPct val="0"/>
              </a:spcAft>
              <a:tabLst>
                <a:tab pos="457200" algn="l"/>
                <a:tab pos="1371600" algn="l"/>
                <a:tab pos="1547813" algn="l"/>
              </a:tabLst>
            </a:pPr>
            <a:r>
              <a:rPr lang="en-US" altLang="en-US"/>
              <a:t>The computation of a posterior probability             from given prior probabilities </a:t>
            </a:r>
            <a:r>
              <a:rPr lang="en-US" altLang="en-US" i="1"/>
              <a:t>P</a:t>
            </a:r>
            <a:r>
              <a:rPr lang="en-US" altLang="en-US"/>
              <a:t>(</a:t>
            </a:r>
            <a:r>
              <a:rPr lang="en-US" altLang="en-US" i="1"/>
              <a:t>A</a:t>
            </a:r>
            <a:r>
              <a:rPr lang="en-US" altLang="en-US" i="1" baseline="-25000"/>
              <a:t>i</a:t>
            </a:r>
            <a:r>
              <a:rPr lang="en-US" altLang="en-US"/>
              <a:t>) and conditional probabilities            occupies a central position in elementary probability. </a:t>
            </a:r>
            <a:br>
              <a:rPr lang="en-US" altLang="en-US"/>
            </a:br>
            <a:br>
              <a:rPr lang="en-US" altLang="en-US"/>
            </a:br>
            <a:r>
              <a:rPr lang="en-US" altLang="en-US"/>
              <a:t>The general rule for such computations, which is really just a simple application of the multiplication rule, goes back to Reverend Thomas Bayes, who lived in the eighteenth century.</a:t>
            </a:r>
            <a:br>
              <a:rPr lang="en-US" altLang="en-US"/>
            </a:br>
            <a:br>
              <a:rPr lang="en-US" altLang="en-US"/>
            </a:br>
            <a:r>
              <a:rPr lang="en-US" altLang="en-US"/>
              <a:t>To state it we first need another result. Recall that events </a:t>
            </a:r>
            <a:r>
              <a:rPr lang="en-US" altLang="en-US" i="1"/>
              <a:t>A</a:t>
            </a:r>
            <a:r>
              <a:rPr lang="en-US" altLang="en-US" baseline="-25000"/>
              <a:t>1</a:t>
            </a:r>
            <a:r>
              <a:rPr lang="en-US" altLang="en-US"/>
              <a:t>, . . . , </a:t>
            </a:r>
            <a:r>
              <a:rPr lang="en-US" altLang="en-US" i="1"/>
              <a:t>A</a:t>
            </a:r>
            <a:r>
              <a:rPr lang="en-US" altLang="en-US" i="1" baseline="-25000"/>
              <a:t>k</a:t>
            </a:r>
            <a:r>
              <a:rPr lang="en-US" altLang="en-US" i="1"/>
              <a:t> </a:t>
            </a:r>
            <a:r>
              <a:rPr lang="en-US" altLang="en-US"/>
              <a:t>are mutually exclusive if no two have any common outcomes. The events are </a:t>
            </a:r>
            <a:r>
              <a:rPr lang="en-US" altLang="en-US" i="1"/>
              <a:t>exhaustive </a:t>
            </a:r>
            <a:r>
              <a:rPr lang="en-US" altLang="en-US"/>
              <a:t>if one </a:t>
            </a:r>
            <a:r>
              <a:rPr lang="en-US" altLang="en-US" i="1"/>
              <a:t>A</a:t>
            </a:r>
            <a:r>
              <a:rPr lang="en-US" altLang="en-US" i="1" baseline="-25000"/>
              <a:t>i</a:t>
            </a:r>
            <a:r>
              <a:rPr lang="en-US" altLang="en-US" i="1"/>
              <a:t> </a:t>
            </a:r>
            <a:r>
              <a:rPr lang="en-US" altLang="en-US"/>
              <a:t>must occur, so that 	</a:t>
            </a:r>
            <a:r>
              <a:rPr lang="en-US" altLang="en-US" i="1"/>
              <a:t>A</a:t>
            </a:r>
            <a:r>
              <a:rPr lang="en-US" altLang="en-US" baseline="-25000"/>
              <a:t>1</a:t>
            </a:r>
            <a:r>
              <a:rPr lang="en-US" altLang="en-US"/>
              <a:t> </a:t>
            </a:r>
            <a:r>
              <a:rPr lang="en-US" altLang="en-US">
                <a:sym typeface="Symbol" panose="05050102010706020507" pitchFamily="18" charset="2"/>
              </a:rPr>
              <a:t> </a:t>
            </a:r>
            <a:r>
              <a:rPr lang="en-US" altLang="en-US"/>
              <a:t>…</a:t>
            </a:r>
            <a:r>
              <a:rPr lang="en-US" altLang="en-US">
                <a:sym typeface="Symbol" panose="05050102010706020507" pitchFamily="18" charset="2"/>
              </a:rPr>
              <a:t> </a:t>
            </a:r>
            <a:r>
              <a:rPr lang="en-US" altLang="en-US" i="1"/>
              <a:t>A</a:t>
            </a:r>
            <a:r>
              <a:rPr lang="en-US" altLang="en-US" i="1" baseline="-25000"/>
              <a:t>k</a:t>
            </a:r>
            <a:r>
              <a:rPr lang="en-US" altLang="en-US" i="1"/>
              <a:t> </a:t>
            </a:r>
            <a:r>
              <a:rPr lang="en-US" altLang="en-US"/>
              <a:t>= </a:t>
            </a:r>
          </a:p>
        </p:txBody>
      </p:sp>
      <p:sp>
        <p:nvSpPr>
          <p:cNvPr id="152578" name="Rectangle 2">
            <a:extLst>
              <a:ext uri="{FF2B5EF4-FFF2-40B4-BE49-F238E27FC236}">
                <a16:creationId xmlns:a16="http://schemas.microsoft.com/office/drawing/2014/main" id="{DC1914AE-425F-4A98-8AA9-6188476C5A29}"/>
              </a:ext>
            </a:extLst>
          </p:cNvPr>
          <p:cNvSpPr>
            <a:spLocks noGrp="1" noChangeArrowheads="1"/>
          </p:cNvSpPr>
          <p:nvPr>
            <p:ph type="title" idx="4294967295"/>
          </p:nvPr>
        </p:nvSpPr>
        <p:spPr>
          <a:xfrm>
            <a:off x="0" y="274638"/>
            <a:ext cx="8229600" cy="1143000"/>
          </a:xfrm>
        </p:spPr>
        <p:txBody>
          <a:bodyPr/>
          <a:lstStyle/>
          <a:p>
            <a:pPr>
              <a:defRPr/>
            </a:pPr>
            <a:r>
              <a:rPr lang="en-US" altLang="en-US"/>
              <a:t>Bayes’ Theorem</a:t>
            </a:r>
          </a:p>
        </p:txBody>
      </p:sp>
      <p:pic>
        <p:nvPicPr>
          <p:cNvPr id="77828" name="Picture 8">
            <a:extLst>
              <a:ext uri="{FF2B5EF4-FFF2-40B4-BE49-F238E27FC236}">
                <a16:creationId xmlns:a16="http://schemas.microsoft.com/office/drawing/2014/main" id="{4577F418-4BDA-4761-94EC-CF7AF1DA8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497013"/>
            <a:ext cx="9604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29" name="Picture 9">
            <a:extLst>
              <a:ext uri="{FF2B5EF4-FFF2-40B4-BE49-F238E27FC236}">
                <a16:creationId xmlns:a16="http://schemas.microsoft.com/office/drawing/2014/main" id="{ABB1F277-E4EA-46C6-88F6-8926199AC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0"/>
            <a:ext cx="941388"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0" name="Picture 10">
            <a:extLst>
              <a:ext uri="{FF2B5EF4-FFF2-40B4-BE49-F238E27FC236}">
                <a16:creationId xmlns:a16="http://schemas.microsoft.com/office/drawing/2014/main" id="{39449ED2-F70A-4C9D-A905-D356892163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1688" y="6248400"/>
            <a:ext cx="2746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1">
            <a:extLst>
              <a:ext uri="{FF2B5EF4-FFF2-40B4-BE49-F238E27FC236}">
                <a16:creationId xmlns:a16="http://schemas.microsoft.com/office/drawing/2014/main" id="{CE52FE85-FD6E-42CC-ABED-2553727E68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315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640" y="1524001"/>
            <a:ext cx="8443560" cy="4652962"/>
          </a:xfrm>
        </p:spPr>
        <p:txBody>
          <a:bodyPr>
            <a:normAutofit/>
          </a:bodyPr>
          <a:lstStyle/>
          <a:p>
            <a:pPr marL="342900" indent="-342900" algn="just">
              <a:buFont typeface="Wingdings" panose="05000000000000000000" pitchFamily="2" charset="2"/>
              <a:buChar char="Ø"/>
            </a:pPr>
            <a:r>
              <a:rPr lang="en-US" sz="2400" dirty="0">
                <a:latin typeface="+mj-lt"/>
              </a:rPr>
              <a:t>Three persons A,B and C are competing for the post of CEO of a company. The chances of they becoming CEO are 0.2,0.3 and 0.4 respectively.</a:t>
            </a:r>
          </a:p>
          <a:p>
            <a:pPr marL="342900" indent="-342900" algn="just">
              <a:buFont typeface="Wingdings" panose="05000000000000000000" pitchFamily="2" charset="2"/>
              <a:buChar char="Ø"/>
            </a:pPr>
            <a:r>
              <a:rPr lang="en-US" sz="2400" dirty="0">
                <a:latin typeface="+mj-lt"/>
              </a:rPr>
              <a:t>The chances of they taking employees beneficial  decisions are 0.50,0.45 and 0.6 respectively</a:t>
            </a:r>
          </a:p>
          <a:p>
            <a:pPr marL="342900" indent="-342900" algn="just">
              <a:buFont typeface="Wingdings" panose="05000000000000000000" pitchFamily="2" charset="2"/>
              <a:buChar char="Ø"/>
            </a:pPr>
            <a:r>
              <a:rPr lang="en-US" sz="2400" dirty="0">
                <a:latin typeface="+mj-lt"/>
              </a:rPr>
              <a:t>What are the chances of having employees beneficial decisions after having new CEO</a:t>
            </a:r>
          </a:p>
        </p:txBody>
      </p:sp>
      <p:sp>
        <p:nvSpPr>
          <p:cNvPr id="3" name="Title 2"/>
          <p:cNvSpPr>
            <a:spLocks noGrp="1"/>
          </p:cNvSpPr>
          <p:nvPr>
            <p:ph type="title" idx="4294967295"/>
          </p:nvPr>
        </p:nvSpPr>
        <p:spPr/>
        <p:txBody>
          <a:bodyPr/>
          <a:lstStyle/>
          <a:p>
            <a:pPr algn="ctr"/>
            <a:r>
              <a:rPr lang="en-US" dirty="0"/>
              <a:t>    </a:t>
            </a:r>
            <a:r>
              <a:rPr lang="en-US" sz="4800" dirty="0">
                <a:latin typeface="Tahoma" panose="020B0604030504040204" pitchFamily="34" charset="0"/>
                <a:ea typeface="Tahoma" panose="020B0604030504040204" pitchFamily="34" charset="0"/>
                <a:cs typeface="Tahoma" panose="020B0604030504040204" pitchFamily="34" charset="0"/>
              </a:rPr>
              <a:t>1</a:t>
            </a:r>
            <a:endParaRPr lang="en-US" sz="4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955503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a:extLst>
              <a:ext uri="{FF2B5EF4-FFF2-40B4-BE49-F238E27FC236}">
                <a16:creationId xmlns:a16="http://schemas.microsoft.com/office/drawing/2014/main" id="{1FA24602-B30B-4F6A-A61F-0ED082E2D22D}"/>
              </a:ext>
            </a:extLst>
          </p:cNvPr>
          <p:cNvSpPr>
            <a:spLocks noGrp="1" noChangeArrowheads="1"/>
          </p:cNvSpPr>
          <p:nvPr>
            <p:ph idx="1"/>
          </p:nvPr>
        </p:nvSpPr>
        <p:spPr>
          <a:xfrm>
            <a:off x="304800" y="1493838"/>
            <a:ext cx="7620000" cy="4449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An individual has 3 different email accounts. Most of her messages, in fact 70%, come into account #1, whereas 20% come into account #2 and the remaining 10% into account #3.</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Of the messages into account #1, only 1% are spam, whereas the corresponding percentages for accounts </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#2 and #3 are 2% and 5%, respectively.</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What is the probability that a randomly selected message is spam?</a:t>
            </a:r>
          </a:p>
        </p:txBody>
      </p:sp>
      <p:sp>
        <p:nvSpPr>
          <p:cNvPr id="154626" name="Rectangle 2">
            <a:extLst>
              <a:ext uri="{FF2B5EF4-FFF2-40B4-BE49-F238E27FC236}">
                <a16:creationId xmlns:a16="http://schemas.microsoft.com/office/drawing/2014/main" id="{F5504B8F-B05E-4F37-99D0-8C06BBFA292A}"/>
              </a:ext>
            </a:extLst>
          </p:cNvPr>
          <p:cNvSpPr>
            <a:spLocks noGrp="1" noChangeArrowheads="1"/>
          </p:cNvSpPr>
          <p:nvPr>
            <p:ph type="title" idx="4294967295"/>
          </p:nvPr>
        </p:nvSpPr>
        <p:spPr>
          <a:xfrm>
            <a:off x="0" y="274638"/>
            <a:ext cx="8229600" cy="1143000"/>
          </a:xfrm>
        </p:spPr>
        <p:txBody>
          <a:bodyPr/>
          <a:lstStyle/>
          <a:p>
            <a:pPr algn="ctr">
              <a:defRPr/>
            </a:pPr>
            <a:r>
              <a:rPr lang="en-US" altLang="en-US" sz="2800" b="1" dirty="0">
                <a:latin typeface="Calibri" panose="020F0502020204030204" pitchFamily="34" charset="0"/>
                <a:cs typeface="Calibri" panose="020F0502020204030204" pitchFamily="34" charset="0"/>
              </a:rPr>
              <a:t>Example 2.30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fade">
                                      <p:cBhvr>
                                        <p:cTn id="7" dur="1000"/>
                                        <p:tgtEl>
                                          <p:spTgt spid="154627">
                                            <p:txEl>
                                              <p:pRg st="1" end="1"/>
                                            </p:txEl>
                                          </p:spTgt>
                                        </p:tgtEl>
                                      </p:cBhvr>
                                    </p:animEffect>
                                    <p:anim calcmode="lin" valueType="num">
                                      <p:cBhvr>
                                        <p:cTn id="8"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462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46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fade">
                                      <p:cBhvr>
                                        <p:cTn id="15" dur="1000"/>
                                        <p:tgtEl>
                                          <p:spTgt spid="154627">
                                            <p:txEl>
                                              <p:pRg st="2" end="2"/>
                                            </p:txEl>
                                          </p:spTgt>
                                        </p:tgtEl>
                                      </p:cBhvr>
                                    </p:animEffect>
                                    <p:anim calcmode="lin" valueType="num">
                                      <p:cBhvr>
                                        <p:cTn id="16"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462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462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a:extLst>
              <a:ext uri="{FF2B5EF4-FFF2-40B4-BE49-F238E27FC236}">
                <a16:creationId xmlns:a16="http://schemas.microsoft.com/office/drawing/2014/main" id="{C8709091-38A4-42C7-8A2A-76AEF48DDD16}"/>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a:t>To answer this question, let’s first establish some notation:</a:t>
            </a:r>
          </a:p>
          <a:p>
            <a:pPr fontAlgn="base">
              <a:spcAft>
                <a:spcPct val="0"/>
              </a:spcAft>
              <a:tabLst>
                <a:tab pos="457200" algn="l"/>
                <a:tab pos="1371600" algn="l"/>
                <a:tab pos="1547813" algn="l"/>
              </a:tabLst>
            </a:pPr>
            <a:br>
              <a:rPr lang="en-US" altLang="en-US" i="1"/>
            </a:br>
            <a:r>
              <a:rPr lang="en-US" altLang="en-US" i="1"/>
              <a:t>A</a:t>
            </a:r>
            <a:r>
              <a:rPr lang="en-US" altLang="en-US" i="1" baseline="-25000"/>
              <a:t>i</a:t>
            </a:r>
            <a:r>
              <a:rPr lang="en-US" altLang="en-US"/>
              <a:t> = {message is from account </a:t>
            </a:r>
            <a:r>
              <a:rPr lang="en-US" altLang="en-US" b="1">
                <a:sym typeface="Symbol" panose="05050102010706020507" pitchFamily="18" charset="2"/>
              </a:rPr>
              <a:t></a:t>
            </a:r>
            <a:r>
              <a:rPr lang="en-US" altLang="en-US"/>
              <a:t> </a:t>
            </a:r>
            <a:r>
              <a:rPr lang="en-US" altLang="en-US" i="1"/>
              <a:t>i} </a:t>
            </a:r>
            <a:r>
              <a:rPr lang="en-US" altLang="en-US"/>
              <a:t> for </a:t>
            </a:r>
            <a:r>
              <a:rPr lang="en-US" altLang="en-US" i="1"/>
              <a:t>i </a:t>
            </a:r>
            <a:r>
              <a:rPr lang="en-US" altLang="en-US"/>
              <a:t>= 1, 2, 3, </a:t>
            </a:r>
            <a:br>
              <a:rPr lang="en-US" altLang="en-US"/>
            </a:br>
            <a:endParaRPr lang="en-US" altLang="en-US"/>
          </a:p>
          <a:p>
            <a:pPr fontAlgn="base">
              <a:spcAft>
                <a:spcPct val="0"/>
              </a:spcAft>
              <a:tabLst>
                <a:tab pos="457200" algn="l"/>
                <a:tab pos="1371600" algn="l"/>
                <a:tab pos="1547813" algn="l"/>
              </a:tabLst>
            </a:pPr>
            <a:r>
              <a:rPr lang="en-US" altLang="en-US" i="1"/>
              <a:t>    B</a:t>
            </a:r>
            <a:r>
              <a:rPr lang="en-US" altLang="en-US"/>
              <a:t> = {message is spam}</a:t>
            </a:r>
            <a:br>
              <a:rPr lang="en-US" altLang="en-US"/>
            </a:br>
            <a:endParaRPr lang="en-US" altLang="en-US"/>
          </a:p>
          <a:p>
            <a:pPr fontAlgn="base">
              <a:spcAft>
                <a:spcPct val="0"/>
              </a:spcAft>
              <a:tabLst>
                <a:tab pos="457200" algn="l"/>
                <a:tab pos="1371600" algn="l"/>
                <a:tab pos="1547813" algn="l"/>
              </a:tabLst>
            </a:pPr>
            <a:r>
              <a:rPr lang="en-US" altLang="en-US"/>
              <a:t>Then the given percentages imply that </a:t>
            </a:r>
            <a:br>
              <a:rPr lang="en-US" altLang="en-US"/>
            </a:br>
            <a:br>
              <a:rPr lang="en-US" altLang="en-US"/>
            </a:br>
            <a:r>
              <a:rPr lang="en-US" altLang="en-US"/>
              <a:t>	  </a:t>
            </a:r>
            <a:r>
              <a:rPr lang="en-US" altLang="en-US" i="1"/>
              <a:t>P</a:t>
            </a:r>
            <a:r>
              <a:rPr lang="en-US" altLang="en-US"/>
              <a:t>(</a:t>
            </a:r>
            <a:r>
              <a:rPr lang="en-US" altLang="en-US" i="1"/>
              <a:t>A</a:t>
            </a:r>
            <a:r>
              <a:rPr lang="en-US" altLang="en-US" baseline="-25000"/>
              <a:t>1</a:t>
            </a:r>
            <a:r>
              <a:rPr lang="en-US" altLang="en-US"/>
              <a:t>) = .70, </a:t>
            </a:r>
            <a:r>
              <a:rPr lang="en-US" altLang="en-US" i="1"/>
              <a:t>P</a:t>
            </a:r>
            <a:r>
              <a:rPr lang="en-US" altLang="en-US"/>
              <a:t>(</a:t>
            </a:r>
            <a:r>
              <a:rPr lang="en-US" altLang="en-US" i="1"/>
              <a:t>A</a:t>
            </a:r>
            <a:r>
              <a:rPr lang="en-US" altLang="en-US" baseline="-25000"/>
              <a:t>2</a:t>
            </a:r>
            <a:r>
              <a:rPr lang="en-US" altLang="en-US"/>
              <a:t>) = .20, </a:t>
            </a:r>
            <a:r>
              <a:rPr lang="en-US" altLang="en-US" i="1"/>
              <a:t>P</a:t>
            </a:r>
            <a:r>
              <a:rPr lang="en-US" altLang="en-US"/>
              <a:t>(</a:t>
            </a:r>
            <a:r>
              <a:rPr lang="en-US" altLang="en-US" i="1"/>
              <a:t>A</a:t>
            </a:r>
            <a:r>
              <a:rPr lang="en-US" altLang="en-US" baseline="-25000"/>
              <a:t>3</a:t>
            </a:r>
            <a:r>
              <a:rPr lang="en-US" altLang="en-US"/>
              <a:t>) = .10</a:t>
            </a:r>
          </a:p>
        </p:txBody>
      </p:sp>
      <p:sp>
        <p:nvSpPr>
          <p:cNvPr id="155650" name="Rectangle 2">
            <a:extLst>
              <a:ext uri="{FF2B5EF4-FFF2-40B4-BE49-F238E27FC236}">
                <a16:creationId xmlns:a16="http://schemas.microsoft.com/office/drawing/2014/main" id="{0112B3DE-9C88-4F1E-8D3E-EA022C1C34D3}"/>
              </a:ext>
            </a:extLst>
          </p:cNvPr>
          <p:cNvSpPr>
            <a:spLocks noGrp="1" noChangeArrowheads="1"/>
          </p:cNvSpPr>
          <p:nvPr>
            <p:ph type="title" idx="4294967295"/>
          </p:nvPr>
        </p:nvSpPr>
        <p:spPr>
          <a:xfrm>
            <a:off x="0" y="274638"/>
            <a:ext cx="8229600" cy="1143000"/>
          </a:xfrm>
        </p:spPr>
        <p:txBody>
          <a:bodyPr/>
          <a:lstStyle/>
          <a:p>
            <a:pPr>
              <a:defRPr/>
            </a:pPr>
            <a:r>
              <a:rPr lang="en-US" altLang="en-US" dirty="0"/>
              <a:t>Example 2.30</a:t>
            </a:r>
          </a:p>
        </p:txBody>
      </p:sp>
      <p:pic>
        <p:nvPicPr>
          <p:cNvPr id="155652" name="Picture 4">
            <a:extLst>
              <a:ext uri="{FF2B5EF4-FFF2-40B4-BE49-F238E27FC236}">
                <a16:creationId xmlns:a16="http://schemas.microsoft.com/office/drawing/2014/main" id="{C99ECF75-1C00-48C2-B818-0D94F3405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5356225"/>
            <a:ext cx="6115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1" name="Rectangle 5">
            <a:extLst>
              <a:ext uri="{FF2B5EF4-FFF2-40B4-BE49-F238E27FC236}">
                <a16:creationId xmlns:a16="http://schemas.microsoft.com/office/drawing/2014/main" id="{7C06BCB0-74B1-4CE5-BF4C-11BE9A58707C}"/>
              </a:ext>
            </a:extLst>
          </p:cNvPr>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cont’d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5651">
                                            <p:txEl>
                                              <p:pRg st="2" end="2"/>
                                            </p:txEl>
                                          </p:spTgt>
                                        </p:tgtEl>
                                        <p:attrNameLst>
                                          <p:attrName>style.visibility</p:attrName>
                                        </p:attrNameLst>
                                      </p:cBhvr>
                                      <p:to>
                                        <p:strVal val="visible"/>
                                      </p:to>
                                    </p:set>
                                    <p:animEffect transition="in" filter="fade">
                                      <p:cBhvr>
                                        <p:cTn id="7" dur="1000"/>
                                        <p:tgtEl>
                                          <p:spTgt spid="155651">
                                            <p:txEl>
                                              <p:pRg st="2" end="2"/>
                                            </p:txEl>
                                          </p:spTgt>
                                        </p:tgtEl>
                                      </p:cBhvr>
                                    </p:animEffect>
                                    <p:anim calcmode="lin" valueType="num">
                                      <p:cBhvr>
                                        <p:cTn id="8" dur="1000" fill="hold"/>
                                        <p:tgtEl>
                                          <p:spTgt spid="15565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565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565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5651">
                                            <p:txEl>
                                              <p:pRg st="3" end="3"/>
                                            </p:txEl>
                                          </p:spTgt>
                                        </p:tgtEl>
                                        <p:attrNameLst>
                                          <p:attrName>style.visibility</p:attrName>
                                        </p:attrNameLst>
                                      </p:cBhvr>
                                      <p:to>
                                        <p:strVal val="visible"/>
                                      </p:to>
                                    </p:set>
                                    <p:animEffect transition="in" filter="fade">
                                      <p:cBhvr>
                                        <p:cTn id="15" dur="1000"/>
                                        <p:tgtEl>
                                          <p:spTgt spid="155651">
                                            <p:txEl>
                                              <p:pRg st="3" end="3"/>
                                            </p:txEl>
                                          </p:spTgt>
                                        </p:tgtEl>
                                      </p:cBhvr>
                                    </p:animEffect>
                                    <p:anim calcmode="lin" valueType="num">
                                      <p:cBhvr>
                                        <p:cTn id="16" dur="1000" fill="hold"/>
                                        <p:tgtEl>
                                          <p:spTgt spid="155651">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5651">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5651">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55652"/>
                                        </p:tgtEl>
                                        <p:attrNameLst>
                                          <p:attrName>style.visibility</p:attrName>
                                        </p:attrNameLst>
                                      </p:cBhvr>
                                      <p:to>
                                        <p:strVal val="visible"/>
                                      </p:to>
                                    </p:set>
                                    <p:animEffect transition="in" filter="fade">
                                      <p:cBhvr>
                                        <p:cTn id="23" dur="1000"/>
                                        <p:tgtEl>
                                          <p:spTgt spid="155652"/>
                                        </p:tgtEl>
                                      </p:cBhvr>
                                    </p:animEffect>
                                    <p:anim calcmode="lin" valueType="num">
                                      <p:cBhvr>
                                        <p:cTn id="24" dur="1000" fill="hold"/>
                                        <p:tgtEl>
                                          <p:spTgt spid="155652"/>
                                        </p:tgtEl>
                                        <p:attrNameLst>
                                          <p:attrName>ppt_x</p:attrName>
                                        </p:attrNameLst>
                                      </p:cBhvr>
                                      <p:tavLst>
                                        <p:tav tm="0">
                                          <p:val>
                                            <p:strVal val="#ppt_x"/>
                                          </p:val>
                                        </p:tav>
                                        <p:tav tm="100000">
                                          <p:val>
                                            <p:strVal val="#ppt_x"/>
                                          </p:val>
                                        </p:tav>
                                      </p:tavLst>
                                    </p:anim>
                                    <p:anim calcmode="lin" valueType="num">
                                      <p:cBhvr>
                                        <p:cTn id="25" dur="900" decel="100000" fill="hold"/>
                                        <p:tgtEl>
                                          <p:spTgt spid="15565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556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A8A09CE6-C52F-4A31-A506-BF730017EE55}"/>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a:t>Now it is simply a matter of substituting into the equation for the law of total probability:</a:t>
            </a:r>
            <a:br>
              <a:rPr lang="en-US" altLang="en-US"/>
            </a:br>
            <a:br>
              <a:rPr lang="en-US" altLang="en-US"/>
            </a:br>
            <a:r>
              <a:rPr lang="en-US" altLang="en-US"/>
              <a:t>	</a:t>
            </a:r>
            <a:r>
              <a:rPr lang="en-US" altLang="en-US" i="1"/>
              <a:t>P</a:t>
            </a:r>
            <a:r>
              <a:rPr lang="en-US" altLang="en-US"/>
              <a:t>(</a:t>
            </a:r>
            <a:r>
              <a:rPr lang="en-US" altLang="en-US" i="1"/>
              <a:t>B</a:t>
            </a:r>
            <a:r>
              <a:rPr lang="en-US" altLang="en-US"/>
              <a:t>) = (.01)(.70) + (.02)(.20) + (.05)(.10) = .016</a:t>
            </a:r>
            <a:br>
              <a:rPr lang="en-US" altLang="en-US"/>
            </a:br>
            <a:br>
              <a:rPr lang="en-US" altLang="en-US"/>
            </a:br>
            <a:r>
              <a:rPr lang="en-US" altLang="en-US"/>
              <a:t>In the long run, 1.6% of this individual’s messages will be spam.</a:t>
            </a:r>
          </a:p>
        </p:txBody>
      </p:sp>
      <p:sp>
        <p:nvSpPr>
          <p:cNvPr id="156674" name="Rectangle 2">
            <a:extLst>
              <a:ext uri="{FF2B5EF4-FFF2-40B4-BE49-F238E27FC236}">
                <a16:creationId xmlns:a16="http://schemas.microsoft.com/office/drawing/2014/main" id="{87E2AA13-8E8E-4683-8B1B-1D99F4B1F904}"/>
              </a:ext>
            </a:extLst>
          </p:cNvPr>
          <p:cNvSpPr>
            <a:spLocks noGrp="1" noChangeArrowheads="1"/>
          </p:cNvSpPr>
          <p:nvPr>
            <p:ph type="title" idx="4294967295"/>
          </p:nvPr>
        </p:nvSpPr>
        <p:spPr>
          <a:xfrm>
            <a:off x="0" y="274638"/>
            <a:ext cx="8229600" cy="1143000"/>
          </a:xfrm>
        </p:spPr>
        <p:txBody>
          <a:bodyPr/>
          <a:lstStyle/>
          <a:p>
            <a:pPr>
              <a:defRPr/>
            </a:pPr>
            <a:r>
              <a:rPr lang="en-US" altLang="en-US" dirty="0"/>
              <a:t>Example 2.30</a:t>
            </a:r>
          </a:p>
        </p:txBody>
      </p:sp>
      <p:sp>
        <p:nvSpPr>
          <p:cNvPr id="81924" name="Rectangle 5">
            <a:extLst>
              <a:ext uri="{FF2B5EF4-FFF2-40B4-BE49-F238E27FC236}">
                <a16:creationId xmlns:a16="http://schemas.microsoft.com/office/drawing/2014/main" id="{8E4FFEBB-CC0D-40C8-9CAB-FB6246CFF12B}"/>
              </a:ext>
            </a:extLst>
          </p:cNvPr>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cont’d</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33CA7880-435B-4CA7-80BA-871BC610263C}"/>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endParaRPr lang="en-US" altLang="en-US" b="1"/>
          </a:p>
        </p:txBody>
      </p:sp>
      <p:sp>
        <p:nvSpPr>
          <p:cNvPr id="157698" name="Rectangle 2">
            <a:extLst>
              <a:ext uri="{FF2B5EF4-FFF2-40B4-BE49-F238E27FC236}">
                <a16:creationId xmlns:a16="http://schemas.microsoft.com/office/drawing/2014/main" id="{4B85B45D-DDEF-4C91-B861-C05F26EFBCA6}"/>
              </a:ext>
            </a:extLst>
          </p:cNvPr>
          <p:cNvSpPr>
            <a:spLocks noGrp="1" noChangeArrowheads="1"/>
          </p:cNvSpPr>
          <p:nvPr>
            <p:ph type="title" idx="4294967295"/>
          </p:nvPr>
        </p:nvSpPr>
        <p:spPr>
          <a:xfrm>
            <a:off x="0" y="274638"/>
            <a:ext cx="8229600" cy="1143000"/>
          </a:xfrm>
        </p:spPr>
        <p:txBody>
          <a:bodyPr/>
          <a:lstStyle/>
          <a:p>
            <a:pPr>
              <a:defRPr/>
            </a:pPr>
            <a:r>
              <a:rPr lang="en-US" altLang="en-US"/>
              <a:t>Bayes’ Theorem</a:t>
            </a:r>
          </a:p>
        </p:txBody>
      </p:sp>
      <p:pic>
        <p:nvPicPr>
          <p:cNvPr id="82948" name="Picture 1">
            <a:extLst>
              <a:ext uri="{FF2B5EF4-FFF2-40B4-BE49-F238E27FC236}">
                <a16:creationId xmlns:a16="http://schemas.microsoft.com/office/drawing/2014/main" id="{40496760-276C-4398-8730-1CD3847887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571625"/>
            <a:ext cx="882015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a:extLst>
              <a:ext uri="{FF2B5EF4-FFF2-40B4-BE49-F238E27FC236}">
                <a16:creationId xmlns:a16="http://schemas.microsoft.com/office/drawing/2014/main" id="{9A36D18D-F80D-46AD-8EB9-A8FB94070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19088"/>
            <a:ext cx="8839199" cy="653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8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a:extLst>
              <a:ext uri="{FF2B5EF4-FFF2-40B4-BE49-F238E27FC236}">
                <a16:creationId xmlns:a16="http://schemas.microsoft.com/office/drawing/2014/main" id="{CE79EA5C-8460-48D1-9038-809791405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77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13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6172200" cy="1143000"/>
          </a:xfrm>
          <a:noFill/>
          <a:ln/>
        </p:spPr>
        <p:txBody>
          <a:bodyPr/>
          <a:lstStyle/>
          <a:p>
            <a:br>
              <a:rPr lang="en-US" sz="4000" b="1" dirty="0"/>
            </a:br>
            <a:r>
              <a:rPr lang="en-US" sz="3200" b="1" dirty="0"/>
              <a:t>Measures of Central Tendency</a:t>
            </a:r>
          </a:p>
        </p:txBody>
      </p:sp>
      <p:sp>
        <p:nvSpPr>
          <p:cNvPr id="4099" name="Rectangle 3"/>
          <p:cNvSpPr>
            <a:spLocks noGrp="1" noChangeArrowheads="1"/>
          </p:cNvSpPr>
          <p:nvPr>
            <p:ph type="body" idx="4294967295"/>
          </p:nvPr>
        </p:nvSpPr>
        <p:spPr>
          <a:xfrm>
            <a:off x="609600" y="1447800"/>
            <a:ext cx="7962900" cy="4800600"/>
          </a:xfrm>
          <a:prstGeom prst="rect">
            <a:avLst/>
          </a:prstGeom>
          <a:noFill/>
          <a:ln/>
        </p:spPr>
        <p:txBody>
          <a:bodyPr/>
          <a:lstStyle/>
          <a:p>
            <a:pPr marL="342900" indent="-342900" algn="just">
              <a:spcBef>
                <a:spcPct val="5000"/>
              </a:spcBef>
              <a:buFont typeface="Arial" pitchFamily="34" charset="0"/>
              <a:buChar char="•"/>
            </a:pPr>
            <a:r>
              <a:rPr lang="en-US" sz="2400" dirty="0"/>
              <a:t>Measure of central tendency provides a very convenient way of describing a set of scores with a </a:t>
            </a:r>
            <a:r>
              <a:rPr lang="en-US" sz="2400" u="sng" dirty="0"/>
              <a:t>single number </a:t>
            </a:r>
            <a:r>
              <a:rPr lang="en-US" sz="2400" dirty="0"/>
              <a:t>that describes the </a:t>
            </a:r>
            <a:r>
              <a:rPr lang="en-US" sz="2400" b="1" dirty="0">
                <a:solidFill>
                  <a:srgbClr val="C00000"/>
                </a:solidFill>
              </a:rPr>
              <a:t>PERFORMANCE</a:t>
            </a:r>
            <a:r>
              <a:rPr lang="en-US" sz="2400" dirty="0"/>
              <a:t> of the group. </a:t>
            </a:r>
          </a:p>
          <a:p>
            <a:pPr marL="342900" indent="-342900">
              <a:spcBef>
                <a:spcPct val="5000"/>
              </a:spcBef>
              <a:buFont typeface="Arial" pitchFamily="34" charset="0"/>
              <a:buChar char="•"/>
            </a:pPr>
            <a:endParaRPr lang="en-US" sz="2400" b="1" dirty="0">
              <a:solidFill>
                <a:schemeClr val="hlink"/>
              </a:solidFill>
              <a:latin typeface="Calibri" pitchFamily="34" charset="0"/>
              <a:cs typeface="Calibri" pitchFamily="34" charset="0"/>
            </a:endParaRPr>
          </a:p>
          <a:p>
            <a:pPr marL="342900" lvl="1" indent="-342900">
              <a:spcBef>
                <a:spcPct val="5000"/>
              </a:spcBef>
              <a:buFont typeface="Arial" pitchFamily="34" charset="0"/>
              <a:buChar char="•"/>
            </a:pPr>
            <a:r>
              <a:rPr lang="en-US" sz="2400" dirty="0"/>
              <a:t>Also defined as a single value that is used to describe the “</a:t>
            </a:r>
            <a:r>
              <a:rPr lang="en-US" sz="2400" b="1" dirty="0">
                <a:solidFill>
                  <a:srgbClr val="C00000"/>
                </a:solidFill>
              </a:rPr>
              <a:t>center</a:t>
            </a:r>
            <a:r>
              <a:rPr lang="en-US" sz="2400" dirty="0"/>
              <a:t>” of the data.</a:t>
            </a:r>
          </a:p>
          <a:p>
            <a:pPr marL="342900" lvl="1" indent="-342900">
              <a:spcBef>
                <a:spcPct val="5000"/>
              </a:spcBef>
              <a:buFont typeface="Arial" pitchFamily="34" charset="0"/>
              <a:buChar char="•"/>
            </a:pPr>
            <a:endParaRPr lang="en-US" sz="2400" dirty="0"/>
          </a:p>
          <a:p>
            <a:pPr marL="342900" lvl="1" indent="-342900">
              <a:spcBef>
                <a:spcPct val="5000"/>
              </a:spcBef>
              <a:buFont typeface="Arial" pitchFamily="34" charset="0"/>
              <a:buChar char="•"/>
            </a:pPr>
            <a:r>
              <a:rPr lang="en-US" sz="2400" dirty="0"/>
              <a:t>Three </a:t>
            </a:r>
            <a:r>
              <a:rPr lang="en-US" sz="2400" dirty="0">
                <a:latin typeface="Calibri" pitchFamily="34" charset="0"/>
                <a:cs typeface="Calibri" pitchFamily="34" charset="0"/>
              </a:rPr>
              <a:t>commonly</a:t>
            </a:r>
            <a:r>
              <a:rPr lang="en-US" sz="2400" dirty="0"/>
              <a:t> used measures of central tendency: </a:t>
            </a:r>
          </a:p>
          <a:p>
            <a:pPr marL="914400" lvl="2" indent="-450850">
              <a:spcBef>
                <a:spcPct val="5000"/>
              </a:spcBef>
              <a:buFont typeface="+mj-lt"/>
              <a:buAutoNum type="arabicPeriod"/>
            </a:pPr>
            <a:r>
              <a:rPr lang="en-US" sz="2400" dirty="0"/>
              <a:t>Mean </a:t>
            </a:r>
          </a:p>
          <a:p>
            <a:pPr marL="920750" lvl="2" indent="-457200">
              <a:spcBef>
                <a:spcPct val="5000"/>
              </a:spcBef>
              <a:buFont typeface="+mj-lt"/>
              <a:buAutoNum type="arabicPeriod"/>
            </a:pPr>
            <a:r>
              <a:rPr lang="en-US" sz="2400" dirty="0"/>
              <a:t>Median </a:t>
            </a:r>
          </a:p>
          <a:p>
            <a:pPr marL="920750" lvl="2" indent="-457200">
              <a:spcBef>
                <a:spcPct val="5000"/>
              </a:spcBef>
              <a:buFont typeface="+mj-lt"/>
              <a:buAutoNum type="arabicPeriod"/>
            </a:pPr>
            <a:r>
              <a:rPr lang="en-US" sz="2400" dirty="0"/>
              <a:t>Mode</a:t>
            </a:r>
            <a:endParaRPr lang="en-US" sz="2400" b="1" dirty="0">
              <a:solidFill>
                <a:schemeClr val="hlink"/>
              </a:solidFill>
              <a:latin typeface="Calibri" pitchFamily="34" charset="0"/>
              <a:cs typeface="Calibri" pitchFamily="34" charset="0"/>
            </a:endParaRPr>
          </a:p>
        </p:txBody>
      </p:sp>
      <p:pic>
        <p:nvPicPr>
          <p:cNvPr id="4813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996276"/>
            <a:ext cx="22860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070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1053</TotalTime>
  <Words>2700</Words>
  <Application>Microsoft Office PowerPoint</Application>
  <PresentationFormat>On-screen Show (4:3)</PresentationFormat>
  <Paragraphs>328</Paragraphs>
  <Slides>67</Slides>
  <Notes>8</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67</vt:i4>
      </vt:variant>
    </vt:vector>
  </HeadingPairs>
  <TitlesOfParts>
    <vt:vector size="79" baseType="lpstr">
      <vt:lpstr>Arial</vt:lpstr>
      <vt:lpstr>Calibri</vt:lpstr>
      <vt:lpstr>Courier New</vt:lpstr>
      <vt:lpstr>Frutiger-Cn</vt:lpstr>
      <vt:lpstr>Helvetica LT Std Cond Light</vt:lpstr>
      <vt:lpstr>Symbol</vt:lpstr>
      <vt:lpstr>Tahoma</vt:lpstr>
      <vt:lpstr>Times New Roman</vt:lpstr>
      <vt:lpstr>Wingdings</vt:lpstr>
      <vt:lpstr>Office Theme</vt:lpstr>
      <vt:lpstr>Office Theme</vt:lpstr>
      <vt:lpstr>Picture</vt:lpstr>
      <vt:lpstr>Introduction to Statistical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Measures of Central Tendency</vt:lpstr>
      <vt:lpstr>The Mode</vt:lpstr>
      <vt:lpstr>The Median</vt:lpstr>
      <vt:lpstr>Median</vt:lpstr>
      <vt:lpstr>    Measures of central tendency </vt:lpstr>
      <vt:lpstr>PowerPoint Presentation</vt:lpstr>
      <vt:lpstr>Shape of the Distribution</vt:lpstr>
      <vt:lpstr>Measure of Variability</vt:lpstr>
      <vt:lpstr>The Three Measures</vt:lpstr>
      <vt:lpstr>The Standard Deviation</vt:lpstr>
      <vt:lpstr>Interquartile range (IQR)</vt:lpstr>
      <vt:lpstr>PowerPoint Presentation</vt:lpstr>
      <vt:lpstr>PowerPoint Presentation</vt:lpstr>
      <vt:lpstr>PowerPoint Presentation</vt:lpstr>
      <vt:lpstr>  The Sample Space of an Experiment</vt:lpstr>
      <vt:lpstr>     Example 2.1</vt:lpstr>
      <vt:lpstr>                   Events</vt:lpstr>
      <vt:lpstr>             Example 2.5</vt:lpstr>
      <vt:lpstr>Some Relations from Set Theory</vt:lpstr>
      <vt:lpstr>    Some Relations from Set Theory</vt:lpstr>
      <vt:lpstr>Some Relations from Set Theory</vt:lpstr>
      <vt:lpstr>PowerPoint Presentation</vt:lpstr>
      <vt:lpstr>Axioms, Interpretations, and Properties of Probability</vt:lpstr>
      <vt:lpstr>Axioms, Interpretations, and Properties of Probability</vt:lpstr>
      <vt:lpstr>PowerPoint Presentation</vt:lpstr>
      <vt:lpstr>PowerPoint Presentation</vt:lpstr>
      <vt:lpstr>PowerPoint Presentation</vt:lpstr>
      <vt:lpstr>PowerPoint Presentation</vt:lpstr>
      <vt:lpstr>PowerPoint Presentation</vt:lpstr>
      <vt:lpstr>Example 2.16 </vt:lpstr>
      <vt:lpstr>Example 2.16 </vt:lpstr>
      <vt:lpstr>A More General Product Rule</vt:lpstr>
      <vt:lpstr>Permutations and Combinations</vt:lpstr>
      <vt:lpstr>Permutations and Combinations</vt:lpstr>
      <vt:lpstr>        1</vt:lpstr>
      <vt:lpstr>         2</vt:lpstr>
      <vt:lpstr>3</vt:lpstr>
      <vt:lpstr>                         4</vt:lpstr>
      <vt:lpstr> Probability </vt:lpstr>
      <vt:lpstr>PowerPoint Presentation</vt:lpstr>
      <vt:lpstr>Conditional Probability</vt:lpstr>
      <vt:lpstr>Probability </vt:lpstr>
      <vt:lpstr>                                        Example 2.24</vt:lpstr>
      <vt:lpstr>Example 2.24</vt:lpstr>
      <vt:lpstr>The Definition of Conditional Probability</vt:lpstr>
      <vt:lpstr>Example 2.25</vt:lpstr>
      <vt:lpstr>Example 2.25</vt:lpstr>
      <vt:lpstr>The Multiplication Rule for P(A ∩ B)</vt:lpstr>
      <vt:lpstr>Example 2.27</vt:lpstr>
      <vt:lpstr>                            Example 2.27</vt:lpstr>
      <vt:lpstr>Example 2.27</vt:lpstr>
      <vt:lpstr>Example 2.27</vt:lpstr>
      <vt:lpstr>Bayes’ Theorem</vt:lpstr>
      <vt:lpstr>PowerPoint Presentation</vt:lpstr>
      <vt:lpstr>    1</vt:lpstr>
      <vt:lpstr>Example 2.30</vt:lpstr>
      <vt:lpstr>Example 2.30</vt:lpstr>
      <vt:lpstr>Example 2.30</vt:lpstr>
      <vt:lpstr>Bayes’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 Rani</dc:creator>
  <cp:lastModifiedBy>YVKRaviKumar</cp:lastModifiedBy>
  <cp:revision>100</cp:revision>
  <dcterms:modified xsi:type="dcterms:W3CDTF">2020-09-05T08:16:50Z</dcterms:modified>
  <dc:language>en-IN</dc:language>
</cp:coreProperties>
</file>