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8"/>
  </p:notesMasterIdLst>
  <p:sldIdLst>
    <p:sldId id="295" r:id="rId3"/>
    <p:sldId id="258" r:id="rId4"/>
    <p:sldId id="277" r:id="rId5"/>
    <p:sldId id="259" r:id="rId6"/>
    <p:sldId id="279" r:id="rId7"/>
    <p:sldId id="325" r:id="rId8"/>
    <p:sldId id="278" r:id="rId9"/>
    <p:sldId id="327" r:id="rId10"/>
    <p:sldId id="328" r:id="rId11"/>
    <p:sldId id="329" r:id="rId12"/>
    <p:sldId id="330" r:id="rId13"/>
    <p:sldId id="334" r:id="rId14"/>
    <p:sldId id="335" r:id="rId15"/>
    <p:sldId id="336" r:id="rId16"/>
    <p:sldId id="332" r:id="rId17"/>
    <p:sldId id="342" r:id="rId18"/>
    <p:sldId id="343" r:id="rId19"/>
    <p:sldId id="338" r:id="rId20"/>
    <p:sldId id="339" r:id="rId21"/>
    <p:sldId id="341" r:id="rId22"/>
    <p:sldId id="337" r:id="rId23"/>
    <p:sldId id="296" r:id="rId24"/>
    <p:sldId id="326" r:id="rId25"/>
    <p:sldId id="297" r:id="rId26"/>
    <p:sldId id="34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1994327-4D52-45BB-981D-E882642C3DF0}">
          <p14:sldIdLst>
            <p14:sldId id="295"/>
            <p14:sldId id="258"/>
            <p14:sldId id="277"/>
            <p14:sldId id="259"/>
            <p14:sldId id="279"/>
            <p14:sldId id="325"/>
            <p14:sldId id="278"/>
            <p14:sldId id="327"/>
            <p14:sldId id="328"/>
            <p14:sldId id="329"/>
            <p14:sldId id="330"/>
            <p14:sldId id="334"/>
            <p14:sldId id="335"/>
            <p14:sldId id="336"/>
            <p14:sldId id="332"/>
            <p14:sldId id="342"/>
            <p14:sldId id="343"/>
            <p14:sldId id="338"/>
            <p14:sldId id="339"/>
            <p14:sldId id="341"/>
            <p14:sldId id="337"/>
            <p14:sldId id="296"/>
            <p14:sldId id="326"/>
            <p14:sldId id="297"/>
            <p14:sldId id="34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688" autoAdjust="0"/>
    <p:restoredTop sz="94343" autoAdjust="0"/>
  </p:normalViewPr>
  <p:slideViewPr>
    <p:cSldViewPr>
      <p:cViewPr>
        <p:scale>
          <a:sx n="90" d="100"/>
          <a:sy n="90" d="100"/>
        </p:scale>
        <p:origin x="172"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CC52CC-5BCF-44F4-A790-84F4388D1FF9}" type="doc">
      <dgm:prSet loTypeId="urn:microsoft.com/office/officeart/2005/8/layout/hierarchy1" loCatId="hierarchy" qsTypeId="urn:microsoft.com/office/officeart/2005/8/quickstyle/3d2" qsCatId="3D" csTypeId="urn:microsoft.com/office/officeart/2005/8/colors/accent0_3" csCatId="mainScheme" phldr="1"/>
      <dgm:spPr/>
      <dgm:t>
        <a:bodyPr/>
        <a:lstStyle/>
        <a:p>
          <a:endParaRPr lang="en-US"/>
        </a:p>
      </dgm:t>
    </dgm:pt>
    <dgm:pt modelId="{C1B99717-5D8A-4668-9533-859805685F7B}">
      <dgm:prSet phldrT="[Text]"/>
      <dgm:spPr/>
      <dgm:t>
        <a:bodyPr/>
        <a:lstStyle/>
        <a:p>
          <a:r>
            <a:rPr lang="en-US" dirty="0"/>
            <a:t>PROJECT SPONSOR</a:t>
          </a:r>
        </a:p>
      </dgm:t>
    </dgm:pt>
    <dgm:pt modelId="{20C64268-2B66-4717-8E6A-3B187D4D8645}" type="parTrans" cxnId="{2A68954B-1FF2-43E0-8DE0-E881C920F66B}">
      <dgm:prSet/>
      <dgm:spPr/>
      <dgm:t>
        <a:bodyPr/>
        <a:lstStyle/>
        <a:p>
          <a:endParaRPr lang="en-US"/>
        </a:p>
      </dgm:t>
    </dgm:pt>
    <dgm:pt modelId="{776999B5-D84A-47AD-A11A-EE0637FD0E75}" type="sibTrans" cxnId="{2A68954B-1FF2-43E0-8DE0-E881C920F66B}">
      <dgm:prSet/>
      <dgm:spPr/>
      <dgm:t>
        <a:bodyPr/>
        <a:lstStyle/>
        <a:p>
          <a:endParaRPr lang="en-US"/>
        </a:p>
      </dgm:t>
    </dgm:pt>
    <dgm:pt modelId="{1F3C76B1-3E6B-4B33-9059-B41D8A8FFCF2}">
      <dgm:prSet phldrT="[Text]"/>
      <dgm:spPr/>
      <dgm:t>
        <a:bodyPr/>
        <a:lstStyle/>
        <a:p>
          <a:r>
            <a:rPr lang="en-US" dirty="0"/>
            <a:t>IT / OPERATIONS TEAM</a:t>
          </a:r>
        </a:p>
      </dgm:t>
    </dgm:pt>
    <dgm:pt modelId="{631EE27C-AA24-4810-9329-21CE9DA86440}" type="parTrans" cxnId="{8ACE894E-D607-4B2D-A187-8694994ADBFB}">
      <dgm:prSet/>
      <dgm:spPr/>
      <dgm:t>
        <a:bodyPr/>
        <a:lstStyle/>
        <a:p>
          <a:endParaRPr lang="en-US"/>
        </a:p>
      </dgm:t>
    </dgm:pt>
    <dgm:pt modelId="{F25AC8AE-F74C-432D-B97C-F26B610981B2}" type="sibTrans" cxnId="{8ACE894E-D607-4B2D-A187-8694994ADBFB}">
      <dgm:prSet/>
      <dgm:spPr/>
      <dgm:t>
        <a:bodyPr/>
        <a:lstStyle/>
        <a:p>
          <a:endParaRPr lang="en-US"/>
        </a:p>
      </dgm:t>
    </dgm:pt>
    <dgm:pt modelId="{338C014F-5C17-432B-8027-69E03761B66D}">
      <dgm:prSet phldrT="[Text]"/>
      <dgm:spPr/>
      <dgm:t>
        <a:bodyPr/>
        <a:lstStyle/>
        <a:p>
          <a:r>
            <a:rPr lang="en-US" dirty="0"/>
            <a:t>DATA SCIENCE TEAM MANAGER</a:t>
          </a:r>
        </a:p>
      </dgm:t>
    </dgm:pt>
    <dgm:pt modelId="{0A486C51-17DD-4F58-A829-0797E1695942}" type="parTrans" cxnId="{6321FDC9-0388-4B68-8498-618F90D75158}">
      <dgm:prSet/>
      <dgm:spPr/>
      <dgm:t>
        <a:bodyPr/>
        <a:lstStyle/>
        <a:p>
          <a:endParaRPr lang="en-US"/>
        </a:p>
      </dgm:t>
    </dgm:pt>
    <dgm:pt modelId="{7F0D034C-0988-4D2A-9B23-00574BBA785B}" type="sibTrans" cxnId="{6321FDC9-0388-4B68-8498-618F90D75158}">
      <dgm:prSet/>
      <dgm:spPr/>
      <dgm:t>
        <a:bodyPr/>
        <a:lstStyle/>
        <a:p>
          <a:endParaRPr lang="en-US"/>
        </a:p>
      </dgm:t>
    </dgm:pt>
    <dgm:pt modelId="{339F9F7B-84C5-4888-84FC-288A2116229F}">
      <dgm:prSet phldrT="[Text]"/>
      <dgm:spPr/>
      <dgm:t>
        <a:bodyPr/>
        <a:lstStyle/>
        <a:p>
          <a:r>
            <a:rPr lang="en-US" dirty="0"/>
            <a:t>DATA ANALYST/ VISUALIZATION EXPERTS</a:t>
          </a:r>
        </a:p>
      </dgm:t>
    </dgm:pt>
    <dgm:pt modelId="{E61F2E45-4EF0-4832-BAEC-3B3C5F9C7E79}" type="parTrans" cxnId="{9DDC8FD1-A297-41E6-8FE5-BE2F16697B61}">
      <dgm:prSet/>
      <dgm:spPr/>
      <dgm:t>
        <a:bodyPr/>
        <a:lstStyle/>
        <a:p>
          <a:endParaRPr lang="en-US"/>
        </a:p>
      </dgm:t>
    </dgm:pt>
    <dgm:pt modelId="{3608B40A-3482-4F1B-A2E4-BD80240DCC9F}" type="sibTrans" cxnId="{9DDC8FD1-A297-41E6-8FE5-BE2F16697B61}">
      <dgm:prSet/>
      <dgm:spPr/>
      <dgm:t>
        <a:bodyPr/>
        <a:lstStyle/>
        <a:p>
          <a:endParaRPr lang="en-US"/>
        </a:p>
      </dgm:t>
    </dgm:pt>
    <dgm:pt modelId="{6665C8C1-66ED-412C-89D5-9EA794394E4A}">
      <dgm:prSet phldrT="[Text]"/>
      <dgm:spPr/>
      <dgm:t>
        <a:bodyPr/>
        <a:lstStyle/>
        <a:p>
          <a:r>
            <a:rPr lang="en-US" dirty="0"/>
            <a:t>DATA SCIENTIST(S) Team</a:t>
          </a:r>
        </a:p>
      </dgm:t>
    </dgm:pt>
    <dgm:pt modelId="{551CD58F-7C74-4C62-BE8B-23DF3CCA1DD8}" type="parTrans" cxnId="{82CE5639-0996-4B59-B359-EBD4427BA90A}">
      <dgm:prSet/>
      <dgm:spPr/>
      <dgm:t>
        <a:bodyPr/>
        <a:lstStyle/>
        <a:p>
          <a:endParaRPr lang="en-US"/>
        </a:p>
      </dgm:t>
    </dgm:pt>
    <dgm:pt modelId="{3AA69116-8E2E-429B-B4D6-006C789051D0}" type="sibTrans" cxnId="{82CE5639-0996-4B59-B359-EBD4427BA90A}">
      <dgm:prSet/>
      <dgm:spPr/>
      <dgm:t>
        <a:bodyPr/>
        <a:lstStyle/>
        <a:p>
          <a:endParaRPr lang="en-US"/>
        </a:p>
      </dgm:t>
    </dgm:pt>
    <dgm:pt modelId="{D0DA6BD7-FB6B-4B40-BC3C-071042BC183C}">
      <dgm:prSet phldrT="[Text]"/>
      <dgm:spPr/>
      <dgm:t>
        <a:bodyPr/>
        <a:lstStyle/>
        <a:p>
          <a:r>
            <a:rPr lang="en-US" dirty="0"/>
            <a:t>DATA ARCHITECT/ ENGINEER(S)</a:t>
          </a:r>
        </a:p>
      </dgm:t>
    </dgm:pt>
    <dgm:pt modelId="{F0642540-0B2C-4E0F-A54C-ECD52780DA96}" type="parTrans" cxnId="{B5A89779-E672-4FB3-93FD-3EA5B211A954}">
      <dgm:prSet/>
      <dgm:spPr/>
      <dgm:t>
        <a:bodyPr/>
        <a:lstStyle/>
        <a:p>
          <a:endParaRPr lang="en-US"/>
        </a:p>
      </dgm:t>
    </dgm:pt>
    <dgm:pt modelId="{E4387FF4-4550-4680-B303-70718F85B404}" type="sibTrans" cxnId="{B5A89779-E672-4FB3-93FD-3EA5B211A954}">
      <dgm:prSet/>
      <dgm:spPr/>
      <dgm:t>
        <a:bodyPr/>
        <a:lstStyle/>
        <a:p>
          <a:endParaRPr lang="en-US"/>
        </a:p>
      </dgm:t>
    </dgm:pt>
    <dgm:pt modelId="{0DCAD71A-32AB-484B-BF11-EA2ECEC02806}" type="asst">
      <dgm:prSet phldrT="[Text]"/>
      <dgm:spPr/>
      <dgm:t>
        <a:bodyPr/>
        <a:lstStyle/>
        <a:p>
          <a:r>
            <a:rPr lang="en-US" dirty="0"/>
            <a:t>SUBJECT MATTER EXPERT</a:t>
          </a:r>
        </a:p>
      </dgm:t>
    </dgm:pt>
    <dgm:pt modelId="{564C1FEB-C942-4CE3-85D0-D91D445D198B}" type="sibTrans" cxnId="{ABF46C80-1BB7-4AA1-A5D7-322D2BA0932E}">
      <dgm:prSet/>
      <dgm:spPr/>
      <dgm:t>
        <a:bodyPr/>
        <a:lstStyle/>
        <a:p>
          <a:endParaRPr lang="en-US"/>
        </a:p>
      </dgm:t>
    </dgm:pt>
    <dgm:pt modelId="{0D6F7CDB-05B2-4A70-8D48-5455B04F6213}" type="parTrans" cxnId="{ABF46C80-1BB7-4AA1-A5D7-322D2BA0932E}">
      <dgm:prSet/>
      <dgm:spPr/>
      <dgm:t>
        <a:bodyPr/>
        <a:lstStyle/>
        <a:p>
          <a:endParaRPr lang="en-US"/>
        </a:p>
      </dgm:t>
    </dgm:pt>
    <dgm:pt modelId="{B701BD2D-6A4E-4F2D-8281-910361615FFD}">
      <dgm:prSet phldrT="[Text]"/>
      <dgm:spPr/>
      <dgm:t>
        <a:bodyPr/>
        <a:lstStyle/>
        <a:p>
          <a:r>
            <a:rPr lang="en-US" dirty="0"/>
            <a:t>Researchers</a:t>
          </a:r>
        </a:p>
      </dgm:t>
    </dgm:pt>
    <dgm:pt modelId="{BCDADD90-BEA5-405E-8943-BCEBC71005E9}" type="parTrans" cxnId="{D3393150-19F3-432D-B336-C1C28DA4BAC2}">
      <dgm:prSet/>
      <dgm:spPr/>
      <dgm:t>
        <a:bodyPr/>
        <a:lstStyle/>
        <a:p>
          <a:endParaRPr lang="en-US"/>
        </a:p>
      </dgm:t>
    </dgm:pt>
    <dgm:pt modelId="{B0C82E26-18E7-472F-96CC-C081618988ED}" type="sibTrans" cxnId="{D3393150-19F3-432D-B336-C1C28DA4BAC2}">
      <dgm:prSet/>
      <dgm:spPr/>
      <dgm:t>
        <a:bodyPr/>
        <a:lstStyle/>
        <a:p>
          <a:endParaRPr lang="en-US"/>
        </a:p>
      </dgm:t>
    </dgm:pt>
    <dgm:pt modelId="{8543B2F1-2659-4DBA-A69B-A08CF2BD338F}">
      <dgm:prSet phldrT="[Text]"/>
      <dgm:spPr/>
      <dgm:t>
        <a:bodyPr/>
        <a:lstStyle/>
        <a:p>
          <a:r>
            <a:rPr lang="en-US" dirty="0"/>
            <a:t>Machine Learning Engineers</a:t>
          </a:r>
        </a:p>
      </dgm:t>
    </dgm:pt>
    <dgm:pt modelId="{189C83DA-9BAC-4FFB-AFA4-4F967E76B860}" type="parTrans" cxnId="{E358F0E7-3970-483C-A3A0-64860637AB3A}">
      <dgm:prSet/>
      <dgm:spPr/>
      <dgm:t>
        <a:bodyPr/>
        <a:lstStyle/>
        <a:p>
          <a:endParaRPr lang="en-US"/>
        </a:p>
      </dgm:t>
    </dgm:pt>
    <dgm:pt modelId="{AE3C31AF-1653-4E4D-9ACF-07500F7B21CF}" type="sibTrans" cxnId="{E358F0E7-3970-483C-A3A0-64860637AB3A}">
      <dgm:prSet/>
      <dgm:spPr/>
      <dgm:t>
        <a:bodyPr/>
        <a:lstStyle/>
        <a:p>
          <a:endParaRPr lang="en-US"/>
        </a:p>
      </dgm:t>
    </dgm:pt>
    <dgm:pt modelId="{C7B9A396-C0A4-4A1B-ADD5-329D9F29B244}" type="pres">
      <dgm:prSet presAssocID="{E7CC52CC-5BCF-44F4-A790-84F4388D1FF9}" presName="hierChild1" presStyleCnt="0">
        <dgm:presLayoutVars>
          <dgm:chPref val="1"/>
          <dgm:dir/>
          <dgm:animOne val="branch"/>
          <dgm:animLvl val="lvl"/>
          <dgm:resizeHandles/>
        </dgm:presLayoutVars>
      </dgm:prSet>
      <dgm:spPr/>
    </dgm:pt>
    <dgm:pt modelId="{3F83ACE2-E9FA-4BF6-AA3D-97738B8C71C2}" type="pres">
      <dgm:prSet presAssocID="{C1B99717-5D8A-4668-9533-859805685F7B}" presName="hierRoot1" presStyleCnt="0"/>
      <dgm:spPr/>
    </dgm:pt>
    <dgm:pt modelId="{D8BA316D-FB2C-4B09-AFF6-09CAAC82D338}" type="pres">
      <dgm:prSet presAssocID="{C1B99717-5D8A-4668-9533-859805685F7B}" presName="composite" presStyleCnt="0"/>
      <dgm:spPr/>
    </dgm:pt>
    <dgm:pt modelId="{DB12393D-0D71-4214-B7AF-61EABFAB57FC}" type="pres">
      <dgm:prSet presAssocID="{C1B99717-5D8A-4668-9533-859805685F7B}" presName="background" presStyleLbl="node0" presStyleIdx="0" presStyleCnt="1"/>
      <dgm:spPr/>
    </dgm:pt>
    <dgm:pt modelId="{D85EA4F0-0481-4317-816E-C47E9126B116}" type="pres">
      <dgm:prSet presAssocID="{C1B99717-5D8A-4668-9533-859805685F7B}" presName="text" presStyleLbl="fgAcc0" presStyleIdx="0" presStyleCnt="1" custLinFactNeighborY="-26005">
        <dgm:presLayoutVars>
          <dgm:chPref val="3"/>
        </dgm:presLayoutVars>
      </dgm:prSet>
      <dgm:spPr/>
    </dgm:pt>
    <dgm:pt modelId="{2B231B7E-5B31-4583-92E4-F33B8994A9DA}" type="pres">
      <dgm:prSet presAssocID="{C1B99717-5D8A-4668-9533-859805685F7B}" presName="hierChild2" presStyleCnt="0"/>
      <dgm:spPr/>
    </dgm:pt>
    <dgm:pt modelId="{C129F375-5A8D-4074-920E-B66D2B2890FB}" type="pres">
      <dgm:prSet presAssocID="{0D6F7CDB-05B2-4A70-8D48-5455B04F6213}" presName="Name10" presStyleLbl="parChTrans1D2" presStyleIdx="0" presStyleCnt="3"/>
      <dgm:spPr/>
    </dgm:pt>
    <dgm:pt modelId="{58A370A2-2054-4994-8961-1DCCF2F10775}" type="pres">
      <dgm:prSet presAssocID="{0DCAD71A-32AB-484B-BF11-EA2ECEC02806}" presName="hierRoot2" presStyleCnt="0"/>
      <dgm:spPr/>
    </dgm:pt>
    <dgm:pt modelId="{6A86D5D7-A1E6-4507-B6D6-F16C55E725A7}" type="pres">
      <dgm:prSet presAssocID="{0DCAD71A-32AB-484B-BF11-EA2ECEC02806}" presName="composite2" presStyleCnt="0"/>
      <dgm:spPr/>
    </dgm:pt>
    <dgm:pt modelId="{30387B03-0BAF-44B3-806B-4D2CB2AD7DFD}" type="pres">
      <dgm:prSet presAssocID="{0DCAD71A-32AB-484B-BF11-EA2ECEC02806}" presName="background2" presStyleLbl="asst1" presStyleIdx="0" presStyleCnt="1"/>
      <dgm:spPr/>
    </dgm:pt>
    <dgm:pt modelId="{85DD8200-E8AD-4B0E-81C9-784DC4A95200}" type="pres">
      <dgm:prSet presAssocID="{0DCAD71A-32AB-484B-BF11-EA2ECEC02806}" presName="text2" presStyleLbl="fgAcc2" presStyleIdx="0" presStyleCnt="3" custLinFactX="-1007" custLinFactNeighborX="-100000" custLinFactNeighborY="-1063">
        <dgm:presLayoutVars>
          <dgm:chPref val="3"/>
        </dgm:presLayoutVars>
      </dgm:prSet>
      <dgm:spPr/>
    </dgm:pt>
    <dgm:pt modelId="{A405F60B-F1F0-4992-8EC0-31CA1F5FD181}" type="pres">
      <dgm:prSet presAssocID="{0DCAD71A-32AB-484B-BF11-EA2ECEC02806}" presName="hierChild3" presStyleCnt="0"/>
      <dgm:spPr/>
    </dgm:pt>
    <dgm:pt modelId="{C6196094-1D48-4375-8E2B-782A6A75A304}" type="pres">
      <dgm:prSet presAssocID="{631EE27C-AA24-4810-9329-21CE9DA86440}" presName="Name10" presStyleLbl="parChTrans1D2" presStyleIdx="1" presStyleCnt="3"/>
      <dgm:spPr/>
    </dgm:pt>
    <dgm:pt modelId="{5F1D686A-0D3B-43E1-9FD7-7E619EBA2CB4}" type="pres">
      <dgm:prSet presAssocID="{1F3C76B1-3E6B-4B33-9059-B41D8A8FFCF2}" presName="hierRoot2" presStyleCnt="0"/>
      <dgm:spPr/>
    </dgm:pt>
    <dgm:pt modelId="{67CE69BD-2AA5-4808-866F-5F83D2D85200}" type="pres">
      <dgm:prSet presAssocID="{1F3C76B1-3E6B-4B33-9059-B41D8A8FFCF2}" presName="composite2" presStyleCnt="0"/>
      <dgm:spPr/>
    </dgm:pt>
    <dgm:pt modelId="{1DD02658-70F2-4E7A-97EA-A3D292C90D49}" type="pres">
      <dgm:prSet presAssocID="{1F3C76B1-3E6B-4B33-9059-B41D8A8FFCF2}" presName="background2" presStyleLbl="node2" presStyleIdx="0" presStyleCnt="2"/>
      <dgm:spPr/>
    </dgm:pt>
    <dgm:pt modelId="{B1CCD476-483E-4168-8934-6EFDF9BA0832}" type="pres">
      <dgm:prSet presAssocID="{1F3C76B1-3E6B-4B33-9059-B41D8A8FFCF2}" presName="text2" presStyleLbl="fgAcc2" presStyleIdx="1" presStyleCnt="3" custLinFactNeighborX="-12175" custLinFactNeighborY="33">
        <dgm:presLayoutVars>
          <dgm:chPref val="3"/>
        </dgm:presLayoutVars>
      </dgm:prSet>
      <dgm:spPr/>
    </dgm:pt>
    <dgm:pt modelId="{BF10B943-E2DA-412F-BBDD-80C792DF5439}" type="pres">
      <dgm:prSet presAssocID="{1F3C76B1-3E6B-4B33-9059-B41D8A8FFCF2}" presName="hierChild3" presStyleCnt="0"/>
      <dgm:spPr/>
    </dgm:pt>
    <dgm:pt modelId="{21AB7086-4171-47EA-B13C-E6541FDA0C9B}" type="pres">
      <dgm:prSet presAssocID="{0A486C51-17DD-4F58-A829-0797E1695942}" presName="Name10" presStyleLbl="parChTrans1D2" presStyleIdx="2" presStyleCnt="3"/>
      <dgm:spPr/>
    </dgm:pt>
    <dgm:pt modelId="{C66C6A44-70B7-4504-A7DE-938FC92DF9F8}" type="pres">
      <dgm:prSet presAssocID="{338C014F-5C17-432B-8027-69E03761B66D}" presName="hierRoot2" presStyleCnt="0"/>
      <dgm:spPr/>
    </dgm:pt>
    <dgm:pt modelId="{0AB6851C-FBD8-4A99-98E4-26E31BB482CA}" type="pres">
      <dgm:prSet presAssocID="{338C014F-5C17-432B-8027-69E03761B66D}" presName="composite2" presStyleCnt="0"/>
      <dgm:spPr/>
    </dgm:pt>
    <dgm:pt modelId="{CF6F9D21-1461-4A2D-B7E9-3ABA7B9D4416}" type="pres">
      <dgm:prSet presAssocID="{338C014F-5C17-432B-8027-69E03761B66D}" presName="background2" presStyleLbl="node2" presStyleIdx="1" presStyleCnt="2"/>
      <dgm:spPr/>
    </dgm:pt>
    <dgm:pt modelId="{72E1866A-1FAA-42C7-946C-CBE322CF9CEF}" type="pres">
      <dgm:prSet presAssocID="{338C014F-5C17-432B-8027-69E03761B66D}" presName="text2" presStyleLbl="fgAcc2" presStyleIdx="2" presStyleCnt="3">
        <dgm:presLayoutVars>
          <dgm:chPref val="3"/>
        </dgm:presLayoutVars>
      </dgm:prSet>
      <dgm:spPr/>
    </dgm:pt>
    <dgm:pt modelId="{91689D79-5772-4AB5-A19D-3FA218831D07}" type="pres">
      <dgm:prSet presAssocID="{338C014F-5C17-432B-8027-69E03761B66D}" presName="hierChild3" presStyleCnt="0"/>
      <dgm:spPr/>
    </dgm:pt>
    <dgm:pt modelId="{1CF40DA8-6014-4936-861F-B9ED51F40588}" type="pres">
      <dgm:prSet presAssocID="{551CD58F-7C74-4C62-BE8B-23DF3CCA1DD8}" presName="Name17" presStyleLbl="parChTrans1D3" presStyleIdx="0" presStyleCnt="3"/>
      <dgm:spPr/>
    </dgm:pt>
    <dgm:pt modelId="{B52BE8D1-F33F-4533-A05F-D1E1AAEA7873}" type="pres">
      <dgm:prSet presAssocID="{6665C8C1-66ED-412C-89D5-9EA794394E4A}" presName="hierRoot3" presStyleCnt="0"/>
      <dgm:spPr/>
    </dgm:pt>
    <dgm:pt modelId="{1E91696E-2F4A-4401-947C-6CD81C9B40F0}" type="pres">
      <dgm:prSet presAssocID="{6665C8C1-66ED-412C-89D5-9EA794394E4A}" presName="composite3" presStyleCnt="0"/>
      <dgm:spPr/>
    </dgm:pt>
    <dgm:pt modelId="{E670B4F5-EC57-4FEA-9658-9486726A4CCB}" type="pres">
      <dgm:prSet presAssocID="{6665C8C1-66ED-412C-89D5-9EA794394E4A}" presName="background3" presStyleLbl="node3" presStyleIdx="0" presStyleCnt="3"/>
      <dgm:spPr/>
    </dgm:pt>
    <dgm:pt modelId="{2EAC6881-3876-4320-9E1E-0C80BFF1E20E}" type="pres">
      <dgm:prSet presAssocID="{6665C8C1-66ED-412C-89D5-9EA794394E4A}" presName="text3" presStyleLbl="fgAcc3" presStyleIdx="0" presStyleCnt="3">
        <dgm:presLayoutVars>
          <dgm:chPref val="3"/>
        </dgm:presLayoutVars>
      </dgm:prSet>
      <dgm:spPr/>
    </dgm:pt>
    <dgm:pt modelId="{4532E8D0-6BC5-4DE2-9838-72688279A08C}" type="pres">
      <dgm:prSet presAssocID="{6665C8C1-66ED-412C-89D5-9EA794394E4A}" presName="hierChild4" presStyleCnt="0"/>
      <dgm:spPr/>
    </dgm:pt>
    <dgm:pt modelId="{F436F3B3-AE80-43BC-9811-732825B69B4B}" type="pres">
      <dgm:prSet presAssocID="{BCDADD90-BEA5-405E-8943-BCEBC71005E9}" presName="Name23" presStyleLbl="parChTrans1D4" presStyleIdx="0" presStyleCnt="2"/>
      <dgm:spPr/>
    </dgm:pt>
    <dgm:pt modelId="{E7353798-8888-4ABD-8818-CA32ACE06705}" type="pres">
      <dgm:prSet presAssocID="{B701BD2D-6A4E-4F2D-8281-910361615FFD}" presName="hierRoot4" presStyleCnt="0"/>
      <dgm:spPr/>
    </dgm:pt>
    <dgm:pt modelId="{2673C01D-C8A7-415A-9F53-11E84EBDE41A}" type="pres">
      <dgm:prSet presAssocID="{B701BD2D-6A4E-4F2D-8281-910361615FFD}" presName="composite4" presStyleCnt="0"/>
      <dgm:spPr/>
    </dgm:pt>
    <dgm:pt modelId="{07B67CFB-97B0-43DA-8471-826BBD501E45}" type="pres">
      <dgm:prSet presAssocID="{B701BD2D-6A4E-4F2D-8281-910361615FFD}" presName="background4" presStyleLbl="node4" presStyleIdx="0" presStyleCnt="2"/>
      <dgm:spPr/>
    </dgm:pt>
    <dgm:pt modelId="{ABA428DF-6C57-4E6F-B546-B81FA92DE143}" type="pres">
      <dgm:prSet presAssocID="{B701BD2D-6A4E-4F2D-8281-910361615FFD}" presName="text4" presStyleLbl="fgAcc4" presStyleIdx="0" presStyleCnt="2">
        <dgm:presLayoutVars>
          <dgm:chPref val="3"/>
        </dgm:presLayoutVars>
      </dgm:prSet>
      <dgm:spPr/>
    </dgm:pt>
    <dgm:pt modelId="{6FF69DD6-69AE-458B-BE0D-B7FB77699814}" type="pres">
      <dgm:prSet presAssocID="{B701BD2D-6A4E-4F2D-8281-910361615FFD}" presName="hierChild5" presStyleCnt="0"/>
      <dgm:spPr/>
    </dgm:pt>
    <dgm:pt modelId="{3C804B7D-8D88-44CD-8B61-CB0C634CD7AC}" type="pres">
      <dgm:prSet presAssocID="{189C83DA-9BAC-4FFB-AFA4-4F967E76B860}" presName="Name23" presStyleLbl="parChTrans1D4" presStyleIdx="1" presStyleCnt="2"/>
      <dgm:spPr/>
    </dgm:pt>
    <dgm:pt modelId="{201F2168-6896-4550-A31B-720D18524D7F}" type="pres">
      <dgm:prSet presAssocID="{8543B2F1-2659-4DBA-A69B-A08CF2BD338F}" presName="hierRoot4" presStyleCnt="0"/>
      <dgm:spPr/>
    </dgm:pt>
    <dgm:pt modelId="{56A80BCF-3F57-4C76-BCF6-BD708A8DB2C0}" type="pres">
      <dgm:prSet presAssocID="{8543B2F1-2659-4DBA-A69B-A08CF2BD338F}" presName="composite4" presStyleCnt="0"/>
      <dgm:spPr/>
    </dgm:pt>
    <dgm:pt modelId="{ED85D51F-6BBC-43C6-A6A3-8A805B402A79}" type="pres">
      <dgm:prSet presAssocID="{8543B2F1-2659-4DBA-A69B-A08CF2BD338F}" presName="background4" presStyleLbl="node4" presStyleIdx="1" presStyleCnt="2"/>
      <dgm:spPr/>
    </dgm:pt>
    <dgm:pt modelId="{8B9B7034-E9A6-4F4F-B49A-3F4B940612E8}" type="pres">
      <dgm:prSet presAssocID="{8543B2F1-2659-4DBA-A69B-A08CF2BD338F}" presName="text4" presStyleLbl="fgAcc4" presStyleIdx="1" presStyleCnt="2">
        <dgm:presLayoutVars>
          <dgm:chPref val="3"/>
        </dgm:presLayoutVars>
      </dgm:prSet>
      <dgm:spPr/>
    </dgm:pt>
    <dgm:pt modelId="{B173BED0-826E-4362-B46D-A4BF2EC2E31F}" type="pres">
      <dgm:prSet presAssocID="{8543B2F1-2659-4DBA-A69B-A08CF2BD338F}" presName="hierChild5" presStyleCnt="0"/>
      <dgm:spPr/>
    </dgm:pt>
    <dgm:pt modelId="{A052166E-2C15-4EDD-A86F-76595D2501B9}" type="pres">
      <dgm:prSet presAssocID="{F0642540-0B2C-4E0F-A54C-ECD52780DA96}" presName="Name17" presStyleLbl="parChTrans1D3" presStyleIdx="1" presStyleCnt="3"/>
      <dgm:spPr/>
    </dgm:pt>
    <dgm:pt modelId="{C50857C2-610D-47B6-8D88-3FAB4C80D509}" type="pres">
      <dgm:prSet presAssocID="{D0DA6BD7-FB6B-4B40-BC3C-071042BC183C}" presName="hierRoot3" presStyleCnt="0"/>
      <dgm:spPr/>
    </dgm:pt>
    <dgm:pt modelId="{7D61C40E-F7CD-4B01-B221-CA0F8FA86944}" type="pres">
      <dgm:prSet presAssocID="{D0DA6BD7-FB6B-4B40-BC3C-071042BC183C}" presName="composite3" presStyleCnt="0"/>
      <dgm:spPr/>
    </dgm:pt>
    <dgm:pt modelId="{23BA2176-7B21-450F-8616-E87FA960823D}" type="pres">
      <dgm:prSet presAssocID="{D0DA6BD7-FB6B-4B40-BC3C-071042BC183C}" presName="background3" presStyleLbl="node3" presStyleIdx="1" presStyleCnt="3"/>
      <dgm:spPr/>
    </dgm:pt>
    <dgm:pt modelId="{9B8D7EB8-95DE-4B9D-B2B7-822EDF679089}" type="pres">
      <dgm:prSet presAssocID="{D0DA6BD7-FB6B-4B40-BC3C-071042BC183C}" presName="text3" presStyleLbl="fgAcc3" presStyleIdx="1" presStyleCnt="3">
        <dgm:presLayoutVars>
          <dgm:chPref val="3"/>
        </dgm:presLayoutVars>
      </dgm:prSet>
      <dgm:spPr/>
    </dgm:pt>
    <dgm:pt modelId="{00B7643D-EA65-4132-8899-A6C902476B85}" type="pres">
      <dgm:prSet presAssocID="{D0DA6BD7-FB6B-4B40-BC3C-071042BC183C}" presName="hierChild4" presStyleCnt="0"/>
      <dgm:spPr/>
    </dgm:pt>
    <dgm:pt modelId="{7DDD4444-A7B3-4631-ADF9-7DB3D2D314E5}" type="pres">
      <dgm:prSet presAssocID="{E61F2E45-4EF0-4832-BAEC-3B3C5F9C7E79}" presName="Name17" presStyleLbl="parChTrans1D3" presStyleIdx="2" presStyleCnt="3"/>
      <dgm:spPr/>
    </dgm:pt>
    <dgm:pt modelId="{6D0F8849-8663-4F1F-883B-82BBA6229A4D}" type="pres">
      <dgm:prSet presAssocID="{339F9F7B-84C5-4888-84FC-288A2116229F}" presName="hierRoot3" presStyleCnt="0"/>
      <dgm:spPr/>
    </dgm:pt>
    <dgm:pt modelId="{83DE7B81-2FAE-42CF-A76E-3A9D2A1D1701}" type="pres">
      <dgm:prSet presAssocID="{339F9F7B-84C5-4888-84FC-288A2116229F}" presName="composite3" presStyleCnt="0"/>
      <dgm:spPr/>
    </dgm:pt>
    <dgm:pt modelId="{893FFCD7-BB75-49EE-A756-A40A66C36C31}" type="pres">
      <dgm:prSet presAssocID="{339F9F7B-84C5-4888-84FC-288A2116229F}" presName="background3" presStyleLbl="node3" presStyleIdx="2" presStyleCnt="3"/>
      <dgm:spPr/>
    </dgm:pt>
    <dgm:pt modelId="{5EACEA44-1C15-4305-8A2D-479546556198}" type="pres">
      <dgm:prSet presAssocID="{339F9F7B-84C5-4888-84FC-288A2116229F}" presName="text3" presStyleLbl="fgAcc3" presStyleIdx="2" presStyleCnt="3">
        <dgm:presLayoutVars>
          <dgm:chPref val="3"/>
        </dgm:presLayoutVars>
      </dgm:prSet>
      <dgm:spPr/>
    </dgm:pt>
    <dgm:pt modelId="{A29B4E82-63EA-46F0-9DD1-4E6143ABE489}" type="pres">
      <dgm:prSet presAssocID="{339F9F7B-84C5-4888-84FC-288A2116229F}" presName="hierChild4" presStyleCnt="0"/>
      <dgm:spPr/>
    </dgm:pt>
  </dgm:ptLst>
  <dgm:cxnLst>
    <dgm:cxn modelId="{0BA44600-A51D-4949-805A-D56BADE08E26}" type="presOf" srcId="{D0DA6BD7-FB6B-4B40-BC3C-071042BC183C}" destId="{9B8D7EB8-95DE-4B9D-B2B7-822EDF679089}" srcOrd="0" destOrd="0" presId="urn:microsoft.com/office/officeart/2005/8/layout/hierarchy1"/>
    <dgm:cxn modelId="{9E090A05-DA71-4EAD-87DB-8BCFCCB25E99}" type="presOf" srcId="{C1B99717-5D8A-4668-9533-859805685F7B}" destId="{D85EA4F0-0481-4317-816E-C47E9126B116}" srcOrd="0" destOrd="0" presId="urn:microsoft.com/office/officeart/2005/8/layout/hierarchy1"/>
    <dgm:cxn modelId="{EE3ABC05-804F-45F6-8B41-B690862144A4}" type="presOf" srcId="{1F3C76B1-3E6B-4B33-9059-B41D8A8FFCF2}" destId="{B1CCD476-483E-4168-8934-6EFDF9BA0832}" srcOrd="0" destOrd="0" presId="urn:microsoft.com/office/officeart/2005/8/layout/hierarchy1"/>
    <dgm:cxn modelId="{5211DE0E-8400-4B65-AB6C-2B4771366F4E}" type="presOf" srcId="{0D6F7CDB-05B2-4A70-8D48-5455B04F6213}" destId="{C129F375-5A8D-4074-920E-B66D2B2890FB}" srcOrd="0" destOrd="0" presId="urn:microsoft.com/office/officeart/2005/8/layout/hierarchy1"/>
    <dgm:cxn modelId="{E5C7BB15-930C-4427-AC0C-AE79BE83727A}" type="presOf" srcId="{E61F2E45-4EF0-4832-BAEC-3B3C5F9C7E79}" destId="{7DDD4444-A7B3-4631-ADF9-7DB3D2D314E5}" srcOrd="0" destOrd="0" presId="urn:microsoft.com/office/officeart/2005/8/layout/hierarchy1"/>
    <dgm:cxn modelId="{20B29A29-62DD-44E4-B0E1-DB510AAC32B6}" type="presOf" srcId="{BCDADD90-BEA5-405E-8943-BCEBC71005E9}" destId="{F436F3B3-AE80-43BC-9811-732825B69B4B}" srcOrd="0" destOrd="0" presId="urn:microsoft.com/office/officeart/2005/8/layout/hierarchy1"/>
    <dgm:cxn modelId="{82CE5639-0996-4B59-B359-EBD4427BA90A}" srcId="{338C014F-5C17-432B-8027-69E03761B66D}" destId="{6665C8C1-66ED-412C-89D5-9EA794394E4A}" srcOrd="0" destOrd="0" parTransId="{551CD58F-7C74-4C62-BE8B-23DF3CCA1DD8}" sibTransId="{3AA69116-8E2E-429B-B4D6-006C789051D0}"/>
    <dgm:cxn modelId="{C27BD042-03F5-4210-B892-01C5846C436F}" type="presOf" srcId="{189C83DA-9BAC-4FFB-AFA4-4F967E76B860}" destId="{3C804B7D-8D88-44CD-8B61-CB0C634CD7AC}" srcOrd="0" destOrd="0" presId="urn:microsoft.com/office/officeart/2005/8/layout/hierarchy1"/>
    <dgm:cxn modelId="{2A68954B-1FF2-43E0-8DE0-E881C920F66B}" srcId="{E7CC52CC-5BCF-44F4-A790-84F4388D1FF9}" destId="{C1B99717-5D8A-4668-9533-859805685F7B}" srcOrd="0" destOrd="0" parTransId="{20C64268-2B66-4717-8E6A-3B187D4D8645}" sibTransId="{776999B5-D84A-47AD-A11A-EE0637FD0E75}"/>
    <dgm:cxn modelId="{6806244C-FFAE-4A67-AD64-5D70058487B4}" type="presOf" srcId="{551CD58F-7C74-4C62-BE8B-23DF3CCA1DD8}" destId="{1CF40DA8-6014-4936-861F-B9ED51F40588}" srcOrd="0" destOrd="0" presId="urn:microsoft.com/office/officeart/2005/8/layout/hierarchy1"/>
    <dgm:cxn modelId="{17CAA86C-4C93-4174-86BE-F88CAB190611}" type="presOf" srcId="{B701BD2D-6A4E-4F2D-8281-910361615FFD}" destId="{ABA428DF-6C57-4E6F-B546-B81FA92DE143}" srcOrd="0" destOrd="0" presId="urn:microsoft.com/office/officeart/2005/8/layout/hierarchy1"/>
    <dgm:cxn modelId="{8ACE894E-D607-4B2D-A187-8694994ADBFB}" srcId="{C1B99717-5D8A-4668-9533-859805685F7B}" destId="{1F3C76B1-3E6B-4B33-9059-B41D8A8FFCF2}" srcOrd="1" destOrd="0" parTransId="{631EE27C-AA24-4810-9329-21CE9DA86440}" sibTransId="{F25AC8AE-F74C-432D-B97C-F26B610981B2}"/>
    <dgm:cxn modelId="{23A5ED6F-3668-4E11-8BD0-31FBC50EF627}" type="presOf" srcId="{6665C8C1-66ED-412C-89D5-9EA794394E4A}" destId="{2EAC6881-3876-4320-9E1E-0C80BFF1E20E}" srcOrd="0" destOrd="0" presId="urn:microsoft.com/office/officeart/2005/8/layout/hierarchy1"/>
    <dgm:cxn modelId="{D3393150-19F3-432D-B336-C1C28DA4BAC2}" srcId="{6665C8C1-66ED-412C-89D5-9EA794394E4A}" destId="{B701BD2D-6A4E-4F2D-8281-910361615FFD}" srcOrd="0" destOrd="0" parTransId="{BCDADD90-BEA5-405E-8943-BCEBC71005E9}" sibTransId="{B0C82E26-18E7-472F-96CC-C081618988ED}"/>
    <dgm:cxn modelId="{3ED1C855-4438-43DD-BAFE-99B018CB975D}" type="presOf" srcId="{8543B2F1-2659-4DBA-A69B-A08CF2BD338F}" destId="{8B9B7034-E9A6-4F4F-B49A-3F4B940612E8}" srcOrd="0" destOrd="0" presId="urn:microsoft.com/office/officeart/2005/8/layout/hierarchy1"/>
    <dgm:cxn modelId="{B5A89779-E672-4FB3-93FD-3EA5B211A954}" srcId="{338C014F-5C17-432B-8027-69E03761B66D}" destId="{D0DA6BD7-FB6B-4B40-BC3C-071042BC183C}" srcOrd="1" destOrd="0" parTransId="{F0642540-0B2C-4E0F-A54C-ECD52780DA96}" sibTransId="{E4387FF4-4550-4680-B303-70718F85B404}"/>
    <dgm:cxn modelId="{736B977A-E045-44DE-83BA-917F06CE0BD9}" type="presOf" srcId="{631EE27C-AA24-4810-9329-21CE9DA86440}" destId="{C6196094-1D48-4375-8E2B-782A6A75A304}" srcOrd="0" destOrd="0" presId="urn:microsoft.com/office/officeart/2005/8/layout/hierarchy1"/>
    <dgm:cxn modelId="{ABF46C80-1BB7-4AA1-A5D7-322D2BA0932E}" srcId="{C1B99717-5D8A-4668-9533-859805685F7B}" destId="{0DCAD71A-32AB-484B-BF11-EA2ECEC02806}" srcOrd="0" destOrd="0" parTransId="{0D6F7CDB-05B2-4A70-8D48-5455B04F6213}" sibTransId="{564C1FEB-C942-4CE3-85D0-D91D445D198B}"/>
    <dgm:cxn modelId="{5C14048E-E28B-4AA8-98E4-09BE323E0228}" type="presOf" srcId="{F0642540-0B2C-4E0F-A54C-ECD52780DA96}" destId="{A052166E-2C15-4EDD-A86F-76595D2501B9}" srcOrd="0" destOrd="0" presId="urn:microsoft.com/office/officeart/2005/8/layout/hierarchy1"/>
    <dgm:cxn modelId="{125CCEAD-7B7E-4882-BC29-7CD9CB9BA359}" type="presOf" srcId="{338C014F-5C17-432B-8027-69E03761B66D}" destId="{72E1866A-1FAA-42C7-946C-CBE322CF9CEF}" srcOrd="0" destOrd="0" presId="urn:microsoft.com/office/officeart/2005/8/layout/hierarchy1"/>
    <dgm:cxn modelId="{67BA90C4-FED2-4898-B6E4-CA59E4DB5A44}" type="presOf" srcId="{0DCAD71A-32AB-484B-BF11-EA2ECEC02806}" destId="{85DD8200-E8AD-4B0E-81C9-784DC4A95200}" srcOrd="0" destOrd="0" presId="urn:microsoft.com/office/officeart/2005/8/layout/hierarchy1"/>
    <dgm:cxn modelId="{6321FDC9-0388-4B68-8498-618F90D75158}" srcId="{C1B99717-5D8A-4668-9533-859805685F7B}" destId="{338C014F-5C17-432B-8027-69E03761B66D}" srcOrd="2" destOrd="0" parTransId="{0A486C51-17DD-4F58-A829-0797E1695942}" sibTransId="{7F0D034C-0988-4D2A-9B23-00574BBA785B}"/>
    <dgm:cxn modelId="{36B758CA-CB84-47F9-9DB8-AEC2B90BAA6A}" type="presOf" srcId="{E7CC52CC-5BCF-44F4-A790-84F4388D1FF9}" destId="{C7B9A396-C0A4-4A1B-ADD5-329D9F29B244}" srcOrd="0" destOrd="0" presId="urn:microsoft.com/office/officeart/2005/8/layout/hierarchy1"/>
    <dgm:cxn modelId="{9DDC8FD1-A297-41E6-8FE5-BE2F16697B61}" srcId="{338C014F-5C17-432B-8027-69E03761B66D}" destId="{339F9F7B-84C5-4888-84FC-288A2116229F}" srcOrd="2" destOrd="0" parTransId="{E61F2E45-4EF0-4832-BAEC-3B3C5F9C7E79}" sibTransId="{3608B40A-3482-4F1B-A2E4-BD80240DCC9F}"/>
    <dgm:cxn modelId="{8FBDC5D4-588F-4E6D-B3ED-FA077D14012C}" type="presOf" srcId="{0A486C51-17DD-4F58-A829-0797E1695942}" destId="{21AB7086-4171-47EA-B13C-E6541FDA0C9B}" srcOrd="0" destOrd="0" presId="urn:microsoft.com/office/officeart/2005/8/layout/hierarchy1"/>
    <dgm:cxn modelId="{518C5DE2-7AFA-4F8A-8B4C-FA56BC458441}" type="presOf" srcId="{339F9F7B-84C5-4888-84FC-288A2116229F}" destId="{5EACEA44-1C15-4305-8A2D-479546556198}" srcOrd="0" destOrd="0" presId="urn:microsoft.com/office/officeart/2005/8/layout/hierarchy1"/>
    <dgm:cxn modelId="{E358F0E7-3970-483C-A3A0-64860637AB3A}" srcId="{6665C8C1-66ED-412C-89D5-9EA794394E4A}" destId="{8543B2F1-2659-4DBA-A69B-A08CF2BD338F}" srcOrd="1" destOrd="0" parTransId="{189C83DA-9BAC-4FFB-AFA4-4F967E76B860}" sibTransId="{AE3C31AF-1653-4E4D-9ACF-07500F7B21CF}"/>
    <dgm:cxn modelId="{61024394-BA8A-471C-8CC2-F1423C98A9C4}" type="presParOf" srcId="{C7B9A396-C0A4-4A1B-ADD5-329D9F29B244}" destId="{3F83ACE2-E9FA-4BF6-AA3D-97738B8C71C2}" srcOrd="0" destOrd="0" presId="urn:microsoft.com/office/officeart/2005/8/layout/hierarchy1"/>
    <dgm:cxn modelId="{168BB439-2AD7-4A7E-8394-35CDB605808E}" type="presParOf" srcId="{3F83ACE2-E9FA-4BF6-AA3D-97738B8C71C2}" destId="{D8BA316D-FB2C-4B09-AFF6-09CAAC82D338}" srcOrd="0" destOrd="0" presId="urn:microsoft.com/office/officeart/2005/8/layout/hierarchy1"/>
    <dgm:cxn modelId="{DE6E7AEE-AB97-49C3-9556-1910046BE0A1}" type="presParOf" srcId="{D8BA316D-FB2C-4B09-AFF6-09CAAC82D338}" destId="{DB12393D-0D71-4214-B7AF-61EABFAB57FC}" srcOrd="0" destOrd="0" presId="urn:microsoft.com/office/officeart/2005/8/layout/hierarchy1"/>
    <dgm:cxn modelId="{04A5EA75-3CFE-4BAB-BC24-9F1528A32964}" type="presParOf" srcId="{D8BA316D-FB2C-4B09-AFF6-09CAAC82D338}" destId="{D85EA4F0-0481-4317-816E-C47E9126B116}" srcOrd="1" destOrd="0" presId="urn:microsoft.com/office/officeart/2005/8/layout/hierarchy1"/>
    <dgm:cxn modelId="{4523857B-FE89-4B08-AF1F-5C47DF7951E4}" type="presParOf" srcId="{3F83ACE2-E9FA-4BF6-AA3D-97738B8C71C2}" destId="{2B231B7E-5B31-4583-92E4-F33B8994A9DA}" srcOrd="1" destOrd="0" presId="urn:microsoft.com/office/officeart/2005/8/layout/hierarchy1"/>
    <dgm:cxn modelId="{6F11F142-4E7D-4361-9025-942790ABC6C1}" type="presParOf" srcId="{2B231B7E-5B31-4583-92E4-F33B8994A9DA}" destId="{C129F375-5A8D-4074-920E-B66D2B2890FB}" srcOrd="0" destOrd="0" presId="urn:microsoft.com/office/officeart/2005/8/layout/hierarchy1"/>
    <dgm:cxn modelId="{F1D0619D-C213-4851-B603-2E6A511EE6BD}" type="presParOf" srcId="{2B231B7E-5B31-4583-92E4-F33B8994A9DA}" destId="{58A370A2-2054-4994-8961-1DCCF2F10775}" srcOrd="1" destOrd="0" presId="urn:microsoft.com/office/officeart/2005/8/layout/hierarchy1"/>
    <dgm:cxn modelId="{1BB03DB1-11E4-451F-A4D1-6E5DC3A60DC9}" type="presParOf" srcId="{58A370A2-2054-4994-8961-1DCCF2F10775}" destId="{6A86D5D7-A1E6-4507-B6D6-F16C55E725A7}" srcOrd="0" destOrd="0" presId="urn:microsoft.com/office/officeart/2005/8/layout/hierarchy1"/>
    <dgm:cxn modelId="{AFD3832A-CD43-4AC5-AE3D-D84FC111CA4A}" type="presParOf" srcId="{6A86D5D7-A1E6-4507-B6D6-F16C55E725A7}" destId="{30387B03-0BAF-44B3-806B-4D2CB2AD7DFD}" srcOrd="0" destOrd="0" presId="urn:microsoft.com/office/officeart/2005/8/layout/hierarchy1"/>
    <dgm:cxn modelId="{D0E017FC-F859-4FC1-85BE-0BC5919BDA05}" type="presParOf" srcId="{6A86D5D7-A1E6-4507-B6D6-F16C55E725A7}" destId="{85DD8200-E8AD-4B0E-81C9-784DC4A95200}" srcOrd="1" destOrd="0" presId="urn:microsoft.com/office/officeart/2005/8/layout/hierarchy1"/>
    <dgm:cxn modelId="{CE129591-4683-4788-96EA-3FA0E0557405}" type="presParOf" srcId="{58A370A2-2054-4994-8961-1DCCF2F10775}" destId="{A405F60B-F1F0-4992-8EC0-31CA1F5FD181}" srcOrd="1" destOrd="0" presId="urn:microsoft.com/office/officeart/2005/8/layout/hierarchy1"/>
    <dgm:cxn modelId="{538AE3FC-413C-4276-83FD-70481E0E7BCB}" type="presParOf" srcId="{2B231B7E-5B31-4583-92E4-F33B8994A9DA}" destId="{C6196094-1D48-4375-8E2B-782A6A75A304}" srcOrd="2" destOrd="0" presId="urn:microsoft.com/office/officeart/2005/8/layout/hierarchy1"/>
    <dgm:cxn modelId="{4B19684F-4DAF-4365-9D43-4D75E75D6456}" type="presParOf" srcId="{2B231B7E-5B31-4583-92E4-F33B8994A9DA}" destId="{5F1D686A-0D3B-43E1-9FD7-7E619EBA2CB4}" srcOrd="3" destOrd="0" presId="urn:microsoft.com/office/officeart/2005/8/layout/hierarchy1"/>
    <dgm:cxn modelId="{6A984385-8C35-46EF-8339-0ADE56A48726}" type="presParOf" srcId="{5F1D686A-0D3B-43E1-9FD7-7E619EBA2CB4}" destId="{67CE69BD-2AA5-4808-866F-5F83D2D85200}" srcOrd="0" destOrd="0" presId="urn:microsoft.com/office/officeart/2005/8/layout/hierarchy1"/>
    <dgm:cxn modelId="{BFAA69EB-8D2F-463A-9D27-490C1777E1E3}" type="presParOf" srcId="{67CE69BD-2AA5-4808-866F-5F83D2D85200}" destId="{1DD02658-70F2-4E7A-97EA-A3D292C90D49}" srcOrd="0" destOrd="0" presId="urn:microsoft.com/office/officeart/2005/8/layout/hierarchy1"/>
    <dgm:cxn modelId="{DA137C9F-C2A6-4A5F-909B-09FFDB597C3D}" type="presParOf" srcId="{67CE69BD-2AA5-4808-866F-5F83D2D85200}" destId="{B1CCD476-483E-4168-8934-6EFDF9BA0832}" srcOrd="1" destOrd="0" presId="urn:microsoft.com/office/officeart/2005/8/layout/hierarchy1"/>
    <dgm:cxn modelId="{028F37E0-C99D-46C4-ACA1-779993DC6E40}" type="presParOf" srcId="{5F1D686A-0D3B-43E1-9FD7-7E619EBA2CB4}" destId="{BF10B943-E2DA-412F-BBDD-80C792DF5439}" srcOrd="1" destOrd="0" presId="urn:microsoft.com/office/officeart/2005/8/layout/hierarchy1"/>
    <dgm:cxn modelId="{0D11C743-49C2-4150-B369-B91539C7BA40}" type="presParOf" srcId="{2B231B7E-5B31-4583-92E4-F33B8994A9DA}" destId="{21AB7086-4171-47EA-B13C-E6541FDA0C9B}" srcOrd="4" destOrd="0" presId="urn:microsoft.com/office/officeart/2005/8/layout/hierarchy1"/>
    <dgm:cxn modelId="{C0E3D0E6-33F1-4A9A-A1CC-E0E1205CE818}" type="presParOf" srcId="{2B231B7E-5B31-4583-92E4-F33B8994A9DA}" destId="{C66C6A44-70B7-4504-A7DE-938FC92DF9F8}" srcOrd="5" destOrd="0" presId="urn:microsoft.com/office/officeart/2005/8/layout/hierarchy1"/>
    <dgm:cxn modelId="{A1F4DB46-B28D-4944-8597-833388F42E45}" type="presParOf" srcId="{C66C6A44-70B7-4504-A7DE-938FC92DF9F8}" destId="{0AB6851C-FBD8-4A99-98E4-26E31BB482CA}" srcOrd="0" destOrd="0" presId="urn:microsoft.com/office/officeart/2005/8/layout/hierarchy1"/>
    <dgm:cxn modelId="{5A36AF80-3D28-41FD-9E00-C3E2CBCD4143}" type="presParOf" srcId="{0AB6851C-FBD8-4A99-98E4-26E31BB482CA}" destId="{CF6F9D21-1461-4A2D-B7E9-3ABA7B9D4416}" srcOrd="0" destOrd="0" presId="urn:microsoft.com/office/officeart/2005/8/layout/hierarchy1"/>
    <dgm:cxn modelId="{246BDA13-A57E-4747-B63C-C66FDC5DB29D}" type="presParOf" srcId="{0AB6851C-FBD8-4A99-98E4-26E31BB482CA}" destId="{72E1866A-1FAA-42C7-946C-CBE322CF9CEF}" srcOrd="1" destOrd="0" presId="urn:microsoft.com/office/officeart/2005/8/layout/hierarchy1"/>
    <dgm:cxn modelId="{F97266BB-C6FB-48DA-A144-C56EFB155368}" type="presParOf" srcId="{C66C6A44-70B7-4504-A7DE-938FC92DF9F8}" destId="{91689D79-5772-4AB5-A19D-3FA218831D07}" srcOrd="1" destOrd="0" presId="urn:microsoft.com/office/officeart/2005/8/layout/hierarchy1"/>
    <dgm:cxn modelId="{30A3DFCD-07CA-49BD-8CA3-9D3FB5222DA8}" type="presParOf" srcId="{91689D79-5772-4AB5-A19D-3FA218831D07}" destId="{1CF40DA8-6014-4936-861F-B9ED51F40588}" srcOrd="0" destOrd="0" presId="urn:microsoft.com/office/officeart/2005/8/layout/hierarchy1"/>
    <dgm:cxn modelId="{CDAEA590-4C74-42F0-97F3-D206CE61732A}" type="presParOf" srcId="{91689D79-5772-4AB5-A19D-3FA218831D07}" destId="{B52BE8D1-F33F-4533-A05F-D1E1AAEA7873}" srcOrd="1" destOrd="0" presId="urn:microsoft.com/office/officeart/2005/8/layout/hierarchy1"/>
    <dgm:cxn modelId="{00C6A2FC-8BEB-464D-829F-566AB0049639}" type="presParOf" srcId="{B52BE8D1-F33F-4533-A05F-D1E1AAEA7873}" destId="{1E91696E-2F4A-4401-947C-6CD81C9B40F0}" srcOrd="0" destOrd="0" presId="urn:microsoft.com/office/officeart/2005/8/layout/hierarchy1"/>
    <dgm:cxn modelId="{511DA14A-C365-40B1-8DE1-BCD2BA526182}" type="presParOf" srcId="{1E91696E-2F4A-4401-947C-6CD81C9B40F0}" destId="{E670B4F5-EC57-4FEA-9658-9486726A4CCB}" srcOrd="0" destOrd="0" presId="urn:microsoft.com/office/officeart/2005/8/layout/hierarchy1"/>
    <dgm:cxn modelId="{EA52DF2F-9D00-4952-8526-E7D1D7116B97}" type="presParOf" srcId="{1E91696E-2F4A-4401-947C-6CD81C9B40F0}" destId="{2EAC6881-3876-4320-9E1E-0C80BFF1E20E}" srcOrd="1" destOrd="0" presId="urn:microsoft.com/office/officeart/2005/8/layout/hierarchy1"/>
    <dgm:cxn modelId="{D68E025E-A99B-4BB1-91C1-FC80F4F56134}" type="presParOf" srcId="{B52BE8D1-F33F-4533-A05F-D1E1AAEA7873}" destId="{4532E8D0-6BC5-4DE2-9838-72688279A08C}" srcOrd="1" destOrd="0" presId="urn:microsoft.com/office/officeart/2005/8/layout/hierarchy1"/>
    <dgm:cxn modelId="{DBCFC5F4-58E4-45F4-80EE-564A10747A65}" type="presParOf" srcId="{4532E8D0-6BC5-4DE2-9838-72688279A08C}" destId="{F436F3B3-AE80-43BC-9811-732825B69B4B}" srcOrd="0" destOrd="0" presId="urn:microsoft.com/office/officeart/2005/8/layout/hierarchy1"/>
    <dgm:cxn modelId="{0A424274-5EFF-4100-8577-0FB97D5CCFA4}" type="presParOf" srcId="{4532E8D0-6BC5-4DE2-9838-72688279A08C}" destId="{E7353798-8888-4ABD-8818-CA32ACE06705}" srcOrd="1" destOrd="0" presId="urn:microsoft.com/office/officeart/2005/8/layout/hierarchy1"/>
    <dgm:cxn modelId="{6E4E373F-F328-40AE-9EF7-9A7CC7D9741D}" type="presParOf" srcId="{E7353798-8888-4ABD-8818-CA32ACE06705}" destId="{2673C01D-C8A7-415A-9F53-11E84EBDE41A}" srcOrd="0" destOrd="0" presId="urn:microsoft.com/office/officeart/2005/8/layout/hierarchy1"/>
    <dgm:cxn modelId="{1B88039E-2B9C-4381-B0C9-8CE05C1FC71E}" type="presParOf" srcId="{2673C01D-C8A7-415A-9F53-11E84EBDE41A}" destId="{07B67CFB-97B0-43DA-8471-826BBD501E45}" srcOrd="0" destOrd="0" presId="urn:microsoft.com/office/officeart/2005/8/layout/hierarchy1"/>
    <dgm:cxn modelId="{09927BA2-0840-45E0-86D2-473284D2BFDE}" type="presParOf" srcId="{2673C01D-C8A7-415A-9F53-11E84EBDE41A}" destId="{ABA428DF-6C57-4E6F-B546-B81FA92DE143}" srcOrd="1" destOrd="0" presId="urn:microsoft.com/office/officeart/2005/8/layout/hierarchy1"/>
    <dgm:cxn modelId="{500AAE03-D9BF-43B1-B295-616DB0D77A75}" type="presParOf" srcId="{E7353798-8888-4ABD-8818-CA32ACE06705}" destId="{6FF69DD6-69AE-458B-BE0D-B7FB77699814}" srcOrd="1" destOrd="0" presId="urn:microsoft.com/office/officeart/2005/8/layout/hierarchy1"/>
    <dgm:cxn modelId="{5E395307-EE12-493E-AAE4-95DE22448BAA}" type="presParOf" srcId="{4532E8D0-6BC5-4DE2-9838-72688279A08C}" destId="{3C804B7D-8D88-44CD-8B61-CB0C634CD7AC}" srcOrd="2" destOrd="0" presId="urn:microsoft.com/office/officeart/2005/8/layout/hierarchy1"/>
    <dgm:cxn modelId="{9C154DF0-FE53-417E-8BAE-421E74BE3F0F}" type="presParOf" srcId="{4532E8D0-6BC5-4DE2-9838-72688279A08C}" destId="{201F2168-6896-4550-A31B-720D18524D7F}" srcOrd="3" destOrd="0" presId="urn:microsoft.com/office/officeart/2005/8/layout/hierarchy1"/>
    <dgm:cxn modelId="{AADEF6AE-BB5B-430A-86C6-C9E109AF41D7}" type="presParOf" srcId="{201F2168-6896-4550-A31B-720D18524D7F}" destId="{56A80BCF-3F57-4C76-BCF6-BD708A8DB2C0}" srcOrd="0" destOrd="0" presId="urn:microsoft.com/office/officeart/2005/8/layout/hierarchy1"/>
    <dgm:cxn modelId="{FB3C2CF6-6971-4740-BE2F-3794B468DAD8}" type="presParOf" srcId="{56A80BCF-3F57-4C76-BCF6-BD708A8DB2C0}" destId="{ED85D51F-6BBC-43C6-A6A3-8A805B402A79}" srcOrd="0" destOrd="0" presId="urn:microsoft.com/office/officeart/2005/8/layout/hierarchy1"/>
    <dgm:cxn modelId="{4339509B-DCAD-4EF2-B793-C538F2E4C544}" type="presParOf" srcId="{56A80BCF-3F57-4C76-BCF6-BD708A8DB2C0}" destId="{8B9B7034-E9A6-4F4F-B49A-3F4B940612E8}" srcOrd="1" destOrd="0" presId="urn:microsoft.com/office/officeart/2005/8/layout/hierarchy1"/>
    <dgm:cxn modelId="{58A8F742-A6AF-4A2A-9C19-9CA60CAB337F}" type="presParOf" srcId="{201F2168-6896-4550-A31B-720D18524D7F}" destId="{B173BED0-826E-4362-B46D-A4BF2EC2E31F}" srcOrd="1" destOrd="0" presId="urn:microsoft.com/office/officeart/2005/8/layout/hierarchy1"/>
    <dgm:cxn modelId="{9D4921F7-F77E-4E0D-BB29-E1F237280063}" type="presParOf" srcId="{91689D79-5772-4AB5-A19D-3FA218831D07}" destId="{A052166E-2C15-4EDD-A86F-76595D2501B9}" srcOrd="2" destOrd="0" presId="urn:microsoft.com/office/officeart/2005/8/layout/hierarchy1"/>
    <dgm:cxn modelId="{3D6A1F02-01A0-4EE1-AF3E-78CD400FE94E}" type="presParOf" srcId="{91689D79-5772-4AB5-A19D-3FA218831D07}" destId="{C50857C2-610D-47B6-8D88-3FAB4C80D509}" srcOrd="3" destOrd="0" presId="urn:microsoft.com/office/officeart/2005/8/layout/hierarchy1"/>
    <dgm:cxn modelId="{76A81865-8499-4748-9A31-2D956AFDD7D2}" type="presParOf" srcId="{C50857C2-610D-47B6-8D88-3FAB4C80D509}" destId="{7D61C40E-F7CD-4B01-B221-CA0F8FA86944}" srcOrd="0" destOrd="0" presId="urn:microsoft.com/office/officeart/2005/8/layout/hierarchy1"/>
    <dgm:cxn modelId="{30BBFF83-92E1-4201-8D4B-7E7DBDBBB357}" type="presParOf" srcId="{7D61C40E-F7CD-4B01-B221-CA0F8FA86944}" destId="{23BA2176-7B21-450F-8616-E87FA960823D}" srcOrd="0" destOrd="0" presId="urn:microsoft.com/office/officeart/2005/8/layout/hierarchy1"/>
    <dgm:cxn modelId="{525DCEA7-464E-45FE-8359-F199F039EBF9}" type="presParOf" srcId="{7D61C40E-F7CD-4B01-B221-CA0F8FA86944}" destId="{9B8D7EB8-95DE-4B9D-B2B7-822EDF679089}" srcOrd="1" destOrd="0" presId="urn:microsoft.com/office/officeart/2005/8/layout/hierarchy1"/>
    <dgm:cxn modelId="{E7589663-20AB-4B36-B5B4-F8B60C7A7E5D}" type="presParOf" srcId="{C50857C2-610D-47B6-8D88-3FAB4C80D509}" destId="{00B7643D-EA65-4132-8899-A6C902476B85}" srcOrd="1" destOrd="0" presId="urn:microsoft.com/office/officeart/2005/8/layout/hierarchy1"/>
    <dgm:cxn modelId="{0531FA8C-2424-461F-9EE3-4D6A7F38F02F}" type="presParOf" srcId="{91689D79-5772-4AB5-A19D-3FA218831D07}" destId="{7DDD4444-A7B3-4631-ADF9-7DB3D2D314E5}" srcOrd="4" destOrd="0" presId="urn:microsoft.com/office/officeart/2005/8/layout/hierarchy1"/>
    <dgm:cxn modelId="{948468A2-595C-478B-B5AF-679A7092294C}" type="presParOf" srcId="{91689D79-5772-4AB5-A19D-3FA218831D07}" destId="{6D0F8849-8663-4F1F-883B-82BBA6229A4D}" srcOrd="5" destOrd="0" presId="urn:microsoft.com/office/officeart/2005/8/layout/hierarchy1"/>
    <dgm:cxn modelId="{57E8CA5F-F895-463B-B598-021323EE34F9}" type="presParOf" srcId="{6D0F8849-8663-4F1F-883B-82BBA6229A4D}" destId="{83DE7B81-2FAE-42CF-A76E-3A9D2A1D1701}" srcOrd="0" destOrd="0" presId="urn:microsoft.com/office/officeart/2005/8/layout/hierarchy1"/>
    <dgm:cxn modelId="{0222F294-0848-406E-A96E-BB19FE47DA17}" type="presParOf" srcId="{83DE7B81-2FAE-42CF-A76E-3A9D2A1D1701}" destId="{893FFCD7-BB75-49EE-A756-A40A66C36C31}" srcOrd="0" destOrd="0" presId="urn:microsoft.com/office/officeart/2005/8/layout/hierarchy1"/>
    <dgm:cxn modelId="{E7AC3653-8596-4AE0-B439-E5ED3A45DF9D}" type="presParOf" srcId="{83DE7B81-2FAE-42CF-A76E-3A9D2A1D1701}" destId="{5EACEA44-1C15-4305-8A2D-479546556198}" srcOrd="1" destOrd="0" presId="urn:microsoft.com/office/officeart/2005/8/layout/hierarchy1"/>
    <dgm:cxn modelId="{553B47EC-833D-4B35-9547-EAEC826DA860}" type="presParOf" srcId="{6D0F8849-8663-4F1F-883B-82BBA6229A4D}" destId="{A29B4E82-63EA-46F0-9DD1-4E6143ABE48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24AE9C-6E74-42E0-89BA-672E331DE960}" type="doc">
      <dgm:prSet loTypeId="urn:microsoft.com/office/officeart/2005/8/layout/venn1" loCatId="relationship" qsTypeId="urn:microsoft.com/office/officeart/2005/8/quickstyle/3d2" qsCatId="3D" csTypeId="urn:microsoft.com/office/officeart/2005/8/colors/accent1_2" csCatId="accent1" phldr="1"/>
      <dgm:spPr/>
      <dgm:t>
        <a:bodyPr/>
        <a:lstStyle/>
        <a:p>
          <a:endParaRPr lang="en-US"/>
        </a:p>
      </dgm:t>
    </dgm:pt>
    <dgm:pt modelId="{F6BDA80F-C205-4778-B021-C57FEF0B8CA2}">
      <dgm:prSet phldrT="[Text]"/>
      <dgm:spPr/>
      <dgm:t>
        <a:bodyPr/>
        <a:lstStyle/>
        <a:p>
          <a:r>
            <a:rPr lang="en-US" dirty="0"/>
            <a:t>Computer Science/ IT</a:t>
          </a:r>
        </a:p>
      </dgm:t>
    </dgm:pt>
    <dgm:pt modelId="{E3D2492C-4CF1-4BEA-AA8B-51A771AB963B}" type="parTrans" cxnId="{AAE463D1-EF0E-4321-A80F-BD726648FF10}">
      <dgm:prSet/>
      <dgm:spPr/>
      <dgm:t>
        <a:bodyPr/>
        <a:lstStyle/>
        <a:p>
          <a:endParaRPr lang="en-US"/>
        </a:p>
      </dgm:t>
    </dgm:pt>
    <dgm:pt modelId="{1388FBC6-929C-4AC5-982D-E7585CDF2EA8}" type="sibTrans" cxnId="{AAE463D1-EF0E-4321-A80F-BD726648FF10}">
      <dgm:prSet/>
      <dgm:spPr/>
      <dgm:t>
        <a:bodyPr/>
        <a:lstStyle/>
        <a:p>
          <a:endParaRPr lang="en-US"/>
        </a:p>
      </dgm:t>
    </dgm:pt>
    <dgm:pt modelId="{A6CEF70E-8ED4-4D68-B356-72CB0E14EE48}">
      <dgm:prSet phldrT="[Text]"/>
      <dgm:spPr/>
      <dgm:t>
        <a:bodyPr/>
        <a:lstStyle/>
        <a:p>
          <a:r>
            <a:rPr lang="en-US" dirty="0"/>
            <a:t>Mathematics  &amp; Statistics</a:t>
          </a:r>
        </a:p>
      </dgm:t>
    </dgm:pt>
    <dgm:pt modelId="{FDAD4B48-4F4C-45C6-A89F-D6399C0A4CF2}" type="parTrans" cxnId="{B150FE2B-0743-4D41-895C-8E01315ADF63}">
      <dgm:prSet/>
      <dgm:spPr/>
      <dgm:t>
        <a:bodyPr/>
        <a:lstStyle/>
        <a:p>
          <a:endParaRPr lang="en-US"/>
        </a:p>
      </dgm:t>
    </dgm:pt>
    <dgm:pt modelId="{75EDAA1D-29B1-43C7-9D5A-DF7B439FDC16}" type="sibTrans" cxnId="{B150FE2B-0743-4D41-895C-8E01315ADF63}">
      <dgm:prSet/>
      <dgm:spPr/>
      <dgm:t>
        <a:bodyPr/>
        <a:lstStyle/>
        <a:p>
          <a:endParaRPr lang="en-US"/>
        </a:p>
      </dgm:t>
    </dgm:pt>
    <dgm:pt modelId="{2F44235B-54E6-4BC9-9606-324695FA969C}">
      <dgm:prSet phldrT="[Text]"/>
      <dgm:spPr/>
      <dgm:t>
        <a:bodyPr/>
        <a:lstStyle/>
        <a:p>
          <a:r>
            <a:rPr lang="en-US" dirty="0"/>
            <a:t>Domain / Business Knowledge</a:t>
          </a:r>
        </a:p>
      </dgm:t>
    </dgm:pt>
    <dgm:pt modelId="{54FCB956-126D-4989-892E-35B91CE2CEA8}" type="parTrans" cxnId="{14F02585-13B2-445A-8114-2983888FB2A1}">
      <dgm:prSet/>
      <dgm:spPr/>
      <dgm:t>
        <a:bodyPr/>
        <a:lstStyle/>
        <a:p>
          <a:endParaRPr lang="en-US"/>
        </a:p>
      </dgm:t>
    </dgm:pt>
    <dgm:pt modelId="{F4E0DDA9-AB9E-4807-8B35-B65DE158F7A6}" type="sibTrans" cxnId="{14F02585-13B2-445A-8114-2983888FB2A1}">
      <dgm:prSet/>
      <dgm:spPr/>
      <dgm:t>
        <a:bodyPr/>
        <a:lstStyle/>
        <a:p>
          <a:endParaRPr lang="en-US"/>
        </a:p>
      </dgm:t>
    </dgm:pt>
    <dgm:pt modelId="{B7405981-B354-4683-AD18-65549B340CE2}" type="pres">
      <dgm:prSet presAssocID="{4624AE9C-6E74-42E0-89BA-672E331DE960}" presName="compositeShape" presStyleCnt="0">
        <dgm:presLayoutVars>
          <dgm:chMax val="7"/>
          <dgm:dir/>
          <dgm:resizeHandles val="exact"/>
        </dgm:presLayoutVars>
      </dgm:prSet>
      <dgm:spPr/>
    </dgm:pt>
    <dgm:pt modelId="{BC24F587-DFFB-4992-B467-0879161BABFD}" type="pres">
      <dgm:prSet presAssocID="{F6BDA80F-C205-4778-B021-C57FEF0B8CA2}" presName="circ1" presStyleLbl="vennNode1" presStyleIdx="0" presStyleCnt="3"/>
      <dgm:spPr/>
    </dgm:pt>
    <dgm:pt modelId="{377783D3-2F0A-4CE5-AFB2-BA80F47F5149}" type="pres">
      <dgm:prSet presAssocID="{F6BDA80F-C205-4778-B021-C57FEF0B8CA2}" presName="circ1Tx" presStyleLbl="revTx" presStyleIdx="0" presStyleCnt="0">
        <dgm:presLayoutVars>
          <dgm:chMax val="0"/>
          <dgm:chPref val="0"/>
          <dgm:bulletEnabled val="1"/>
        </dgm:presLayoutVars>
      </dgm:prSet>
      <dgm:spPr/>
    </dgm:pt>
    <dgm:pt modelId="{03BFCCA5-3CCB-40E8-90D7-866730097A0D}" type="pres">
      <dgm:prSet presAssocID="{A6CEF70E-8ED4-4D68-B356-72CB0E14EE48}" presName="circ2" presStyleLbl="vennNode1" presStyleIdx="1" presStyleCnt="3"/>
      <dgm:spPr/>
    </dgm:pt>
    <dgm:pt modelId="{B8D5EEC2-7640-47B2-853A-C2C18653406E}" type="pres">
      <dgm:prSet presAssocID="{A6CEF70E-8ED4-4D68-B356-72CB0E14EE48}" presName="circ2Tx" presStyleLbl="revTx" presStyleIdx="0" presStyleCnt="0">
        <dgm:presLayoutVars>
          <dgm:chMax val="0"/>
          <dgm:chPref val="0"/>
          <dgm:bulletEnabled val="1"/>
        </dgm:presLayoutVars>
      </dgm:prSet>
      <dgm:spPr/>
    </dgm:pt>
    <dgm:pt modelId="{3923B7A7-6C74-4834-9494-FE73FE2A530A}" type="pres">
      <dgm:prSet presAssocID="{2F44235B-54E6-4BC9-9606-324695FA969C}" presName="circ3" presStyleLbl="vennNode1" presStyleIdx="2" presStyleCnt="3"/>
      <dgm:spPr/>
    </dgm:pt>
    <dgm:pt modelId="{1C98826C-0ED0-4257-BE1A-313A034F6752}" type="pres">
      <dgm:prSet presAssocID="{2F44235B-54E6-4BC9-9606-324695FA969C}" presName="circ3Tx" presStyleLbl="revTx" presStyleIdx="0" presStyleCnt="0">
        <dgm:presLayoutVars>
          <dgm:chMax val="0"/>
          <dgm:chPref val="0"/>
          <dgm:bulletEnabled val="1"/>
        </dgm:presLayoutVars>
      </dgm:prSet>
      <dgm:spPr/>
    </dgm:pt>
  </dgm:ptLst>
  <dgm:cxnLst>
    <dgm:cxn modelId="{EED4B60D-966D-431D-A149-BFB7B6F4EE28}" type="presOf" srcId="{F6BDA80F-C205-4778-B021-C57FEF0B8CA2}" destId="{377783D3-2F0A-4CE5-AFB2-BA80F47F5149}" srcOrd="1" destOrd="0" presId="urn:microsoft.com/office/officeart/2005/8/layout/venn1"/>
    <dgm:cxn modelId="{B150FE2B-0743-4D41-895C-8E01315ADF63}" srcId="{4624AE9C-6E74-42E0-89BA-672E331DE960}" destId="{A6CEF70E-8ED4-4D68-B356-72CB0E14EE48}" srcOrd="1" destOrd="0" parTransId="{FDAD4B48-4F4C-45C6-A89F-D6399C0A4CF2}" sibTransId="{75EDAA1D-29B1-43C7-9D5A-DF7B439FDC16}"/>
    <dgm:cxn modelId="{BB3D9535-7A17-481A-832B-7F8FE618D757}" type="presOf" srcId="{A6CEF70E-8ED4-4D68-B356-72CB0E14EE48}" destId="{B8D5EEC2-7640-47B2-853A-C2C18653406E}" srcOrd="1" destOrd="0" presId="urn:microsoft.com/office/officeart/2005/8/layout/venn1"/>
    <dgm:cxn modelId="{0781EE68-2419-4D84-BA97-74C966D095B1}" type="presOf" srcId="{2F44235B-54E6-4BC9-9606-324695FA969C}" destId="{1C98826C-0ED0-4257-BE1A-313A034F6752}" srcOrd="1" destOrd="0" presId="urn:microsoft.com/office/officeart/2005/8/layout/venn1"/>
    <dgm:cxn modelId="{14F02585-13B2-445A-8114-2983888FB2A1}" srcId="{4624AE9C-6E74-42E0-89BA-672E331DE960}" destId="{2F44235B-54E6-4BC9-9606-324695FA969C}" srcOrd="2" destOrd="0" parTransId="{54FCB956-126D-4989-892E-35B91CE2CEA8}" sibTransId="{F4E0DDA9-AB9E-4807-8B35-B65DE158F7A6}"/>
    <dgm:cxn modelId="{DF8FE5C6-0108-41D3-B143-54C7BEA96377}" type="presOf" srcId="{2F44235B-54E6-4BC9-9606-324695FA969C}" destId="{3923B7A7-6C74-4834-9494-FE73FE2A530A}" srcOrd="0" destOrd="0" presId="urn:microsoft.com/office/officeart/2005/8/layout/venn1"/>
    <dgm:cxn modelId="{CA8B2ECF-AB55-4317-986A-63DB1CE1FFA1}" type="presOf" srcId="{F6BDA80F-C205-4778-B021-C57FEF0B8CA2}" destId="{BC24F587-DFFB-4992-B467-0879161BABFD}" srcOrd="0" destOrd="0" presId="urn:microsoft.com/office/officeart/2005/8/layout/venn1"/>
    <dgm:cxn modelId="{AAE463D1-EF0E-4321-A80F-BD726648FF10}" srcId="{4624AE9C-6E74-42E0-89BA-672E331DE960}" destId="{F6BDA80F-C205-4778-B021-C57FEF0B8CA2}" srcOrd="0" destOrd="0" parTransId="{E3D2492C-4CF1-4BEA-AA8B-51A771AB963B}" sibTransId="{1388FBC6-929C-4AC5-982D-E7585CDF2EA8}"/>
    <dgm:cxn modelId="{14E9B5EF-E2CE-4E3B-87C2-2C56C503E4D9}" type="presOf" srcId="{4624AE9C-6E74-42E0-89BA-672E331DE960}" destId="{B7405981-B354-4683-AD18-65549B340CE2}" srcOrd="0" destOrd="0" presId="urn:microsoft.com/office/officeart/2005/8/layout/venn1"/>
    <dgm:cxn modelId="{BB2E02F7-8ECB-46B5-AF64-F94D27D7DE46}" type="presOf" srcId="{A6CEF70E-8ED4-4D68-B356-72CB0E14EE48}" destId="{03BFCCA5-3CCB-40E8-90D7-866730097A0D}" srcOrd="0" destOrd="0" presId="urn:microsoft.com/office/officeart/2005/8/layout/venn1"/>
    <dgm:cxn modelId="{A4E8EE42-F1C1-4F1A-9FE0-A26DFBCF0F7B}" type="presParOf" srcId="{B7405981-B354-4683-AD18-65549B340CE2}" destId="{BC24F587-DFFB-4992-B467-0879161BABFD}" srcOrd="0" destOrd="0" presId="urn:microsoft.com/office/officeart/2005/8/layout/venn1"/>
    <dgm:cxn modelId="{F24272FD-8D1E-4DB6-8189-C33C8B9E31C3}" type="presParOf" srcId="{B7405981-B354-4683-AD18-65549B340CE2}" destId="{377783D3-2F0A-4CE5-AFB2-BA80F47F5149}" srcOrd="1" destOrd="0" presId="urn:microsoft.com/office/officeart/2005/8/layout/venn1"/>
    <dgm:cxn modelId="{D5D49CCE-89B5-422D-AA91-C5A619D26972}" type="presParOf" srcId="{B7405981-B354-4683-AD18-65549B340CE2}" destId="{03BFCCA5-3CCB-40E8-90D7-866730097A0D}" srcOrd="2" destOrd="0" presId="urn:microsoft.com/office/officeart/2005/8/layout/venn1"/>
    <dgm:cxn modelId="{3A5684EA-0006-4F2E-92FD-6EE5F629A2E3}" type="presParOf" srcId="{B7405981-B354-4683-AD18-65549B340CE2}" destId="{B8D5EEC2-7640-47B2-853A-C2C18653406E}" srcOrd="3" destOrd="0" presId="urn:microsoft.com/office/officeart/2005/8/layout/venn1"/>
    <dgm:cxn modelId="{651DE80B-2902-44BB-A7D9-DC0EB488981E}" type="presParOf" srcId="{B7405981-B354-4683-AD18-65549B340CE2}" destId="{3923B7A7-6C74-4834-9494-FE73FE2A530A}" srcOrd="4" destOrd="0" presId="urn:microsoft.com/office/officeart/2005/8/layout/venn1"/>
    <dgm:cxn modelId="{F81E7FEF-2CFD-4597-AA25-ABDA6374E5E5}" type="presParOf" srcId="{B7405981-B354-4683-AD18-65549B340CE2}" destId="{1C98826C-0ED0-4257-BE1A-313A034F6752}" srcOrd="5" destOrd="0" presId="urn:microsoft.com/office/officeart/2005/8/layout/ven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425AEE-A4B9-4F2D-ACA6-4A52561534FD}" type="doc">
      <dgm:prSet loTypeId="urn:microsoft.com/office/officeart/2005/8/layout/default" loCatId="list" qsTypeId="urn:microsoft.com/office/officeart/2005/8/quickstyle/3d1" qsCatId="3D" csTypeId="urn:microsoft.com/office/officeart/2005/8/colors/accent1_2" csCatId="accent1" phldr="1"/>
      <dgm:spPr/>
      <dgm:t>
        <a:bodyPr/>
        <a:lstStyle/>
        <a:p>
          <a:endParaRPr lang="en-US"/>
        </a:p>
      </dgm:t>
    </dgm:pt>
    <dgm:pt modelId="{39DB49E4-7015-40F6-B62B-24A0313249E2}">
      <dgm:prSet phldrT="[Text]" custT="1"/>
      <dgm:spPr/>
      <dgm:t>
        <a:bodyPr/>
        <a:lstStyle/>
        <a:p>
          <a:r>
            <a:rPr lang="en-US" sz="1400" dirty="0"/>
            <a:t>Data Scientist</a:t>
          </a:r>
        </a:p>
      </dgm:t>
    </dgm:pt>
    <dgm:pt modelId="{85A98D97-6A41-4390-B2E9-600A29E980B2}" type="parTrans" cxnId="{7B10727D-814C-4A99-8995-EAD5AB214635}">
      <dgm:prSet/>
      <dgm:spPr/>
      <dgm:t>
        <a:bodyPr/>
        <a:lstStyle/>
        <a:p>
          <a:endParaRPr lang="en-US" sz="2000"/>
        </a:p>
      </dgm:t>
    </dgm:pt>
    <dgm:pt modelId="{738BCA14-1BE6-4BAC-81D7-C9C3859F7609}" type="sibTrans" cxnId="{7B10727D-814C-4A99-8995-EAD5AB214635}">
      <dgm:prSet/>
      <dgm:spPr/>
      <dgm:t>
        <a:bodyPr/>
        <a:lstStyle/>
        <a:p>
          <a:endParaRPr lang="en-US" sz="2000"/>
        </a:p>
      </dgm:t>
    </dgm:pt>
    <dgm:pt modelId="{202357B0-F71B-4579-BD87-D75F3E1AF2E2}">
      <dgm:prSet phldrT="[Text]" custT="1"/>
      <dgm:spPr/>
      <dgm:t>
        <a:bodyPr/>
        <a:lstStyle/>
        <a:p>
          <a:r>
            <a:rPr lang="en-US" sz="1400" dirty="0"/>
            <a:t>Data Architect/ Engineer</a:t>
          </a:r>
        </a:p>
      </dgm:t>
    </dgm:pt>
    <dgm:pt modelId="{D2FCC4FA-87CE-460E-AC73-C6F877F0AAAD}" type="parTrans" cxnId="{0B8C97D3-C93C-4353-AB0F-448A90C427E9}">
      <dgm:prSet/>
      <dgm:spPr/>
      <dgm:t>
        <a:bodyPr/>
        <a:lstStyle/>
        <a:p>
          <a:endParaRPr lang="en-US" sz="2000"/>
        </a:p>
      </dgm:t>
    </dgm:pt>
    <dgm:pt modelId="{150F2DB1-3349-4498-91AB-5886754CA93F}" type="sibTrans" cxnId="{0B8C97D3-C93C-4353-AB0F-448A90C427E9}">
      <dgm:prSet/>
      <dgm:spPr/>
      <dgm:t>
        <a:bodyPr/>
        <a:lstStyle/>
        <a:p>
          <a:endParaRPr lang="en-US" sz="2000"/>
        </a:p>
      </dgm:t>
    </dgm:pt>
    <dgm:pt modelId="{F6F9A139-94AC-42E3-AAB3-2FE8A68F68CB}">
      <dgm:prSet phldrT="[Text]" custT="1"/>
      <dgm:spPr/>
      <dgm:t>
        <a:bodyPr/>
        <a:lstStyle/>
        <a:p>
          <a:r>
            <a:rPr lang="en-US" sz="1400" dirty="0"/>
            <a:t>Data Analyst/ Visualization expert</a:t>
          </a:r>
        </a:p>
      </dgm:t>
    </dgm:pt>
    <dgm:pt modelId="{BC348735-16A1-4CB4-9F3C-6121578175E2}" type="parTrans" cxnId="{39FB4C43-4AE4-43E8-87C9-02355D7B6EF2}">
      <dgm:prSet/>
      <dgm:spPr/>
      <dgm:t>
        <a:bodyPr/>
        <a:lstStyle/>
        <a:p>
          <a:endParaRPr lang="en-US" sz="2000"/>
        </a:p>
      </dgm:t>
    </dgm:pt>
    <dgm:pt modelId="{CB897700-1C62-4BEF-96CD-ACD6205D4072}" type="sibTrans" cxnId="{39FB4C43-4AE4-43E8-87C9-02355D7B6EF2}">
      <dgm:prSet/>
      <dgm:spPr/>
      <dgm:t>
        <a:bodyPr/>
        <a:lstStyle/>
        <a:p>
          <a:endParaRPr lang="en-US" sz="2000"/>
        </a:p>
      </dgm:t>
    </dgm:pt>
    <dgm:pt modelId="{7E92AAD4-DFB3-4A7A-8C23-ED8F301D15A4}" type="pres">
      <dgm:prSet presAssocID="{85425AEE-A4B9-4F2D-ACA6-4A52561534FD}" presName="diagram" presStyleCnt="0">
        <dgm:presLayoutVars>
          <dgm:dir/>
          <dgm:resizeHandles val="exact"/>
        </dgm:presLayoutVars>
      </dgm:prSet>
      <dgm:spPr/>
    </dgm:pt>
    <dgm:pt modelId="{7E737515-3210-4E97-82FC-E51977ED51BB}" type="pres">
      <dgm:prSet presAssocID="{39DB49E4-7015-40F6-B62B-24A0313249E2}" presName="node" presStyleLbl="node1" presStyleIdx="0" presStyleCnt="3">
        <dgm:presLayoutVars>
          <dgm:bulletEnabled val="1"/>
        </dgm:presLayoutVars>
      </dgm:prSet>
      <dgm:spPr/>
    </dgm:pt>
    <dgm:pt modelId="{CDE0FD7C-83F0-4DC3-8274-0C5DA03F09DB}" type="pres">
      <dgm:prSet presAssocID="{738BCA14-1BE6-4BAC-81D7-C9C3859F7609}" presName="sibTrans" presStyleCnt="0"/>
      <dgm:spPr/>
    </dgm:pt>
    <dgm:pt modelId="{3D02FA89-6AC5-46F6-B738-4477C1D7DBDF}" type="pres">
      <dgm:prSet presAssocID="{202357B0-F71B-4579-BD87-D75F3E1AF2E2}" presName="node" presStyleLbl="node1" presStyleIdx="1" presStyleCnt="3">
        <dgm:presLayoutVars>
          <dgm:bulletEnabled val="1"/>
        </dgm:presLayoutVars>
      </dgm:prSet>
      <dgm:spPr/>
    </dgm:pt>
    <dgm:pt modelId="{022928CE-7958-4380-8A1B-2A81BA0D2429}" type="pres">
      <dgm:prSet presAssocID="{150F2DB1-3349-4498-91AB-5886754CA93F}" presName="sibTrans" presStyleCnt="0"/>
      <dgm:spPr/>
    </dgm:pt>
    <dgm:pt modelId="{57321991-CDA7-4B0B-AE83-693E2F75E735}" type="pres">
      <dgm:prSet presAssocID="{F6F9A139-94AC-42E3-AAB3-2FE8A68F68CB}" presName="node" presStyleLbl="node1" presStyleIdx="2" presStyleCnt="3">
        <dgm:presLayoutVars>
          <dgm:bulletEnabled val="1"/>
        </dgm:presLayoutVars>
      </dgm:prSet>
      <dgm:spPr/>
    </dgm:pt>
  </dgm:ptLst>
  <dgm:cxnLst>
    <dgm:cxn modelId="{14ECD828-CED6-48D5-8F15-AF3B389A10A7}" type="presOf" srcId="{F6F9A139-94AC-42E3-AAB3-2FE8A68F68CB}" destId="{57321991-CDA7-4B0B-AE83-693E2F75E735}" srcOrd="0" destOrd="0" presId="urn:microsoft.com/office/officeart/2005/8/layout/default"/>
    <dgm:cxn modelId="{4D2BFC42-C203-495A-8D4C-B201DC5BAE5D}" type="presOf" srcId="{39DB49E4-7015-40F6-B62B-24A0313249E2}" destId="{7E737515-3210-4E97-82FC-E51977ED51BB}" srcOrd="0" destOrd="0" presId="urn:microsoft.com/office/officeart/2005/8/layout/default"/>
    <dgm:cxn modelId="{39FB4C43-4AE4-43E8-87C9-02355D7B6EF2}" srcId="{85425AEE-A4B9-4F2D-ACA6-4A52561534FD}" destId="{F6F9A139-94AC-42E3-AAB3-2FE8A68F68CB}" srcOrd="2" destOrd="0" parTransId="{BC348735-16A1-4CB4-9F3C-6121578175E2}" sibTransId="{CB897700-1C62-4BEF-96CD-ACD6205D4072}"/>
    <dgm:cxn modelId="{7B10727D-814C-4A99-8995-EAD5AB214635}" srcId="{85425AEE-A4B9-4F2D-ACA6-4A52561534FD}" destId="{39DB49E4-7015-40F6-B62B-24A0313249E2}" srcOrd="0" destOrd="0" parTransId="{85A98D97-6A41-4390-B2E9-600A29E980B2}" sibTransId="{738BCA14-1BE6-4BAC-81D7-C9C3859F7609}"/>
    <dgm:cxn modelId="{24D75C88-AD1D-47B2-8353-6234CB293D8B}" type="presOf" srcId="{202357B0-F71B-4579-BD87-D75F3E1AF2E2}" destId="{3D02FA89-6AC5-46F6-B738-4477C1D7DBDF}" srcOrd="0" destOrd="0" presId="urn:microsoft.com/office/officeart/2005/8/layout/default"/>
    <dgm:cxn modelId="{0B8C97D3-C93C-4353-AB0F-448A90C427E9}" srcId="{85425AEE-A4B9-4F2D-ACA6-4A52561534FD}" destId="{202357B0-F71B-4579-BD87-D75F3E1AF2E2}" srcOrd="1" destOrd="0" parTransId="{D2FCC4FA-87CE-460E-AC73-C6F877F0AAAD}" sibTransId="{150F2DB1-3349-4498-91AB-5886754CA93F}"/>
    <dgm:cxn modelId="{5F2FAAF0-B6FC-4206-BC50-6DE81B09002A}" type="presOf" srcId="{85425AEE-A4B9-4F2D-ACA6-4A52561534FD}" destId="{7E92AAD4-DFB3-4A7A-8C23-ED8F301D15A4}" srcOrd="0" destOrd="0" presId="urn:microsoft.com/office/officeart/2005/8/layout/default"/>
    <dgm:cxn modelId="{14FCBE8A-CAD6-474E-90EB-AA4E74BC5DDC}" type="presParOf" srcId="{7E92AAD4-DFB3-4A7A-8C23-ED8F301D15A4}" destId="{7E737515-3210-4E97-82FC-E51977ED51BB}" srcOrd="0" destOrd="0" presId="urn:microsoft.com/office/officeart/2005/8/layout/default"/>
    <dgm:cxn modelId="{32503CF7-DC76-4518-8EB6-B4B6AABBC7A7}" type="presParOf" srcId="{7E92AAD4-DFB3-4A7A-8C23-ED8F301D15A4}" destId="{CDE0FD7C-83F0-4DC3-8274-0C5DA03F09DB}" srcOrd="1" destOrd="0" presId="urn:microsoft.com/office/officeart/2005/8/layout/default"/>
    <dgm:cxn modelId="{E9A1DE4B-2C53-459B-AE21-8C84CB05FE75}" type="presParOf" srcId="{7E92AAD4-DFB3-4A7A-8C23-ED8F301D15A4}" destId="{3D02FA89-6AC5-46F6-B738-4477C1D7DBDF}" srcOrd="2" destOrd="0" presId="urn:microsoft.com/office/officeart/2005/8/layout/default"/>
    <dgm:cxn modelId="{C940D39E-86DE-4B73-A1BE-5641EFF98482}" type="presParOf" srcId="{7E92AAD4-DFB3-4A7A-8C23-ED8F301D15A4}" destId="{022928CE-7958-4380-8A1B-2A81BA0D2429}" srcOrd="3" destOrd="0" presId="urn:microsoft.com/office/officeart/2005/8/layout/default"/>
    <dgm:cxn modelId="{486DC295-D32B-4831-901F-2886F3841982}" type="presParOf" srcId="{7E92AAD4-DFB3-4A7A-8C23-ED8F301D15A4}" destId="{57321991-CDA7-4B0B-AE83-693E2F75E735}"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5425AEE-A4B9-4F2D-ACA6-4A52561534FD}" type="doc">
      <dgm:prSet loTypeId="urn:microsoft.com/office/officeart/2005/8/layout/default" loCatId="list" qsTypeId="urn:microsoft.com/office/officeart/2005/8/quickstyle/3d1" qsCatId="3D" csTypeId="urn:microsoft.com/office/officeart/2005/8/colors/accent0_3" csCatId="mainScheme" phldr="1"/>
      <dgm:spPr/>
      <dgm:t>
        <a:bodyPr/>
        <a:lstStyle/>
        <a:p>
          <a:endParaRPr lang="en-US"/>
        </a:p>
      </dgm:t>
    </dgm:pt>
    <dgm:pt modelId="{39DB49E4-7015-40F6-B62B-24A0313249E2}">
      <dgm:prSet phldrT="[Text]" custT="1"/>
      <dgm:spPr/>
      <dgm:t>
        <a:bodyPr/>
        <a:lstStyle/>
        <a:p>
          <a:r>
            <a:rPr lang="en-US" sz="1400" dirty="0"/>
            <a:t>Subject Matter Expert- SME</a:t>
          </a:r>
        </a:p>
      </dgm:t>
    </dgm:pt>
    <dgm:pt modelId="{85A98D97-6A41-4390-B2E9-600A29E980B2}" type="parTrans" cxnId="{7B10727D-814C-4A99-8995-EAD5AB214635}">
      <dgm:prSet/>
      <dgm:spPr/>
      <dgm:t>
        <a:bodyPr/>
        <a:lstStyle/>
        <a:p>
          <a:endParaRPr lang="en-US" sz="2000"/>
        </a:p>
      </dgm:t>
    </dgm:pt>
    <dgm:pt modelId="{738BCA14-1BE6-4BAC-81D7-C9C3859F7609}" type="sibTrans" cxnId="{7B10727D-814C-4A99-8995-EAD5AB214635}">
      <dgm:prSet/>
      <dgm:spPr/>
      <dgm:t>
        <a:bodyPr/>
        <a:lstStyle/>
        <a:p>
          <a:endParaRPr lang="en-US" sz="2000"/>
        </a:p>
      </dgm:t>
    </dgm:pt>
    <dgm:pt modelId="{202357B0-F71B-4579-BD87-D75F3E1AF2E2}">
      <dgm:prSet phldrT="[Text]" custT="1"/>
      <dgm:spPr/>
      <dgm:t>
        <a:bodyPr/>
        <a:lstStyle/>
        <a:p>
          <a:r>
            <a:rPr lang="en-US" sz="1400" dirty="0"/>
            <a:t>IT/ Operations Team</a:t>
          </a:r>
        </a:p>
      </dgm:t>
    </dgm:pt>
    <dgm:pt modelId="{D2FCC4FA-87CE-460E-AC73-C6F877F0AAAD}" type="parTrans" cxnId="{0B8C97D3-C93C-4353-AB0F-448A90C427E9}">
      <dgm:prSet/>
      <dgm:spPr/>
      <dgm:t>
        <a:bodyPr/>
        <a:lstStyle/>
        <a:p>
          <a:endParaRPr lang="en-US" sz="2000"/>
        </a:p>
      </dgm:t>
    </dgm:pt>
    <dgm:pt modelId="{150F2DB1-3349-4498-91AB-5886754CA93F}" type="sibTrans" cxnId="{0B8C97D3-C93C-4353-AB0F-448A90C427E9}">
      <dgm:prSet/>
      <dgm:spPr/>
      <dgm:t>
        <a:bodyPr/>
        <a:lstStyle/>
        <a:p>
          <a:endParaRPr lang="en-US" sz="2000"/>
        </a:p>
      </dgm:t>
    </dgm:pt>
    <dgm:pt modelId="{7E92AAD4-DFB3-4A7A-8C23-ED8F301D15A4}" type="pres">
      <dgm:prSet presAssocID="{85425AEE-A4B9-4F2D-ACA6-4A52561534FD}" presName="diagram" presStyleCnt="0">
        <dgm:presLayoutVars>
          <dgm:dir/>
          <dgm:resizeHandles val="exact"/>
        </dgm:presLayoutVars>
      </dgm:prSet>
      <dgm:spPr/>
    </dgm:pt>
    <dgm:pt modelId="{7E737515-3210-4E97-82FC-E51977ED51BB}" type="pres">
      <dgm:prSet presAssocID="{39DB49E4-7015-40F6-B62B-24A0313249E2}" presName="node" presStyleLbl="node1" presStyleIdx="0" presStyleCnt="2">
        <dgm:presLayoutVars>
          <dgm:bulletEnabled val="1"/>
        </dgm:presLayoutVars>
      </dgm:prSet>
      <dgm:spPr/>
    </dgm:pt>
    <dgm:pt modelId="{CDE0FD7C-83F0-4DC3-8274-0C5DA03F09DB}" type="pres">
      <dgm:prSet presAssocID="{738BCA14-1BE6-4BAC-81D7-C9C3859F7609}" presName="sibTrans" presStyleCnt="0"/>
      <dgm:spPr/>
    </dgm:pt>
    <dgm:pt modelId="{3D02FA89-6AC5-46F6-B738-4477C1D7DBDF}" type="pres">
      <dgm:prSet presAssocID="{202357B0-F71B-4579-BD87-D75F3E1AF2E2}" presName="node" presStyleLbl="node1" presStyleIdx="1" presStyleCnt="2">
        <dgm:presLayoutVars>
          <dgm:bulletEnabled val="1"/>
        </dgm:presLayoutVars>
      </dgm:prSet>
      <dgm:spPr/>
    </dgm:pt>
  </dgm:ptLst>
  <dgm:cxnLst>
    <dgm:cxn modelId="{4D2BFC42-C203-495A-8D4C-B201DC5BAE5D}" type="presOf" srcId="{39DB49E4-7015-40F6-B62B-24A0313249E2}" destId="{7E737515-3210-4E97-82FC-E51977ED51BB}" srcOrd="0" destOrd="0" presId="urn:microsoft.com/office/officeart/2005/8/layout/default"/>
    <dgm:cxn modelId="{7B10727D-814C-4A99-8995-EAD5AB214635}" srcId="{85425AEE-A4B9-4F2D-ACA6-4A52561534FD}" destId="{39DB49E4-7015-40F6-B62B-24A0313249E2}" srcOrd="0" destOrd="0" parTransId="{85A98D97-6A41-4390-B2E9-600A29E980B2}" sibTransId="{738BCA14-1BE6-4BAC-81D7-C9C3859F7609}"/>
    <dgm:cxn modelId="{24D75C88-AD1D-47B2-8353-6234CB293D8B}" type="presOf" srcId="{202357B0-F71B-4579-BD87-D75F3E1AF2E2}" destId="{3D02FA89-6AC5-46F6-B738-4477C1D7DBDF}" srcOrd="0" destOrd="0" presId="urn:microsoft.com/office/officeart/2005/8/layout/default"/>
    <dgm:cxn modelId="{0B8C97D3-C93C-4353-AB0F-448A90C427E9}" srcId="{85425AEE-A4B9-4F2D-ACA6-4A52561534FD}" destId="{202357B0-F71B-4579-BD87-D75F3E1AF2E2}" srcOrd="1" destOrd="0" parTransId="{D2FCC4FA-87CE-460E-AC73-C6F877F0AAAD}" sibTransId="{150F2DB1-3349-4498-91AB-5886754CA93F}"/>
    <dgm:cxn modelId="{5F2FAAF0-B6FC-4206-BC50-6DE81B09002A}" type="presOf" srcId="{85425AEE-A4B9-4F2D-ACA6-4A52561534FD}" destId="{7E92AAD4-DFB3-4A7A-8C23-ED8F301D15A4}" srcOrd="0" destOrd="0" presId="urn:microsoft.com/office/officeart/2005/8/layout/default"/>
    <dgm:cxn modelId="{14FCBE8A-CAD6-474E-90EB-AA4E74BC5DDC}" type="presParOf" srcId="{7E92AAD4-DFB3-4A7A-8C23-ED8F301D15A4}" destId="{7E737515-3210-4E97-82FC-E51977ED51BB}" srcOrd="0" destOrd="0" presId="urn:microsoft.com/office/officeart/2005/8/layout/default"/>
    <dgm:cxn modelId="{32503CF7-DC76-4518-8EB6-B4B6AABBC7A7}" type="presParOf" srcId="{7E92AAD4-DFB3-4A7A-8C23-ED8F301D15A4}" destId="{CDE0FD7C-83F0-4DC3-8274-0C5DA03F09DB}" srcOrd="1" destOrd="0" presId="urn:microsoft.com/office/officeart/2005/8/layout/default"/>
    <dgm:cxn modelId="{E9A1DE4B-2C53-459B-AE21-8C84CB05FE75}" type="presParOf" srcId="{7E92AAD4-DFB3-4A7A-8C23-ED8F301D15A4}" destId="{3D02FA89-6AC5-46F6-B738-4477C1D7DBDF}" srcOrd="2"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5425AEE-A4B9-4F2D-ACA6-4A52561534FD}" type="doc">
      <dgm:prSet loTypeId="urn:microsoft.com/office/officeart/2005/8/layout/default" loCatId="list" qsTypeId="urn:microsoft.com/office/officeart/2005/8/quickstyle/3d1" qsCatId="3D" csTypeId="urn:microsoft.com/office/officeart/2005/8/colors/accent1_2" csCatId="accent1" phldr="1"/>
      <dgm:spPr/>
      <dgm:t>
        <a:bodyPr/>
        <a:lstStyle/>
        <a:p>
          <a:endParaRPr lang="en-US"/>
        </a:p>
      </dgm:t>
    </dgm:pt>
    <dgm:pt modelId="{39DB49E4-7015-40F6-B62B-24A0313249E2}">
      <dgm:prSet phldrT="[Text]" custT="1"/>
      <dgm:spPr/>
      <dgm:t>
        <a:bodyPr/>
        <a:lstStyle/>
        <a:p>
          <a:r>
            <a:rPr lang="en-US" sz="1400" dirty="0"/>
            <a:t>Data Scientist</a:t>
          </a:r>
        </a:p>
      </dgm:t>
    </dgm:pt>
    <dgm:pt modelId="{85A98D97-6A41-4390-B2E9-600A29E980B2}" type="parTrans" cxnId="{7B10727D-814C-4A99-8995-EAD5AB214635}">
      <dgm:prSet/>
      <dgm:spPr/>
      <dgm:t>
        <a:bodyPr/>
        <a:lstStyle/>
        <a:p>
          <a:endParaRPr lang="en-US" sz="2000"/>
        </a:p>
      </dgm:t>
    </dgm:pt>
    <dgm:pt modelId="{738BCA14-1BE6-4BAC-81D7-C9C3859F7609}" type="sibTrans" cxnId="{7B10727D-814C-4A99-8995-EAD5AB214635}">
      <dgm:prSet/>
      <dgm:spPr/>
      <dgm:t>
        <a:bodyPr/>
        <a:lstStyle/>
        <a:p>
          <a:endParaRPr lang="en-US" sz="2000"/>
        </a:p>
      </dgm:t>
    </dgm:pt>
    <dgm:pt modelId="{202357B0-F71B-4579-BD87-D75F3E1AF2E2}">
      <dgm:prSet phldrT="[Text]" custT="1"/>
      <dgm:spPr/>
      <dgm:t>
        <a:bodyPr/>
        <a:lstStyle/>
        <a:p>
          <a:r>
            <a:rPr lang="en-US" sz="1400" dirty="0"/>
            <a:t>Data Architect/ Engineer</a:t>
          </a:r>
        </a:p>
      </dgm:t>
    </dgm:pt>
    <dgm:pt modelId="{D2FCC4FA-87CE-460E-AC73-C6F877F0AAAD}" type="parTrans" cxnId="{0B8C97D3-C93C-4353-AB0F-448A90C427E9}">
      <dgm:prSet/>
      <dgm:spPr/>
      <dgm:t>
        <a:bodyPr/>
        <a:lstStyle/>
        <a:p>
          <a:endParaRPr lang="en-US" sz="2000"/>
        </a:p>
      </dgm:t>
    </dgm:pt>
    <dgm:pt modelId="{150F2DB1-3349-4498-91AB-5886754CA93F}" type="sibTrans" cxnId="{0B8C97D3-C93C-4353-AB0F-448A90C427E9}">
      <dgm:prSet/>
      <dgm:spPr/>
      <dgm:t>
        <a:bodyPr/>
        <a:lstStyle/>
        <a:p>
          <a:endParaRPr lang="en-US" sz="2000"/>
        </a:p>
      </dgm:t>
    </dgm:pt>
    <dgm:pt modelId="{F6F9A139-94AC-42E3-AAB3-2FE8A68F68CB}">
      <dgm:prSet phldrT="[Text]" custT="1"/>
      <dgm:spPr/>
      <dgm:t>
        <a:bodyPr/>
        <a:lstStyle/>
        <a:p>
          <a:r>
            <a:rPr lang="en-US" sz="1400" dirty="0"/>
            <a:t>Data Analyst/ Visualization expert</a:t>
          </a:r>
        </a:p>
      </dgm:t>
    </dgm:pt>
    <dgm:pt modelId="{BC348735-16A1-4CB4-9F3C-6121578175E2}" type="parTrans" cxnId="{39FB4C43-4AE4-43E8-87C9-02355D7B6EF2}">
      <dgm:prSet/>
      <dgm:spPr/>
      <dgm:t>
        <a:bodyPr/>
        <a:lstStyle/>
        <a:p>
          <a:endParaRPr lang="en-US" sz="2000"/>
        </a:p>
      </dgm:t>
    </dgm:pt>
    <dgm:pt modelId="{CB897700-1C62-4BEF-96CD-ACD6205D4072}" type="sibTrans" cxnId="{39FB4C43-4AE4-43E8-87C9-02355D7B6EF2}">
      <dgm:prSet/>
      <dgm:spPr/>
      <dgm:t>
        <a:bodyPr/>
        <a:lstStyle/>
        <a:p>
          <a:endParaRPr lang="en-US" sz="2000"/>
        </a:p>
      </dgm:t>
    </dgm:pt>
    <dgm:pt modelId="{7E92AAD4-DFB3-4A7A-8C23-ED8F301D15A4}" type="pres">
      <dgm:prSet presAssocID="{85425AEE-A4B9-4F2D-ACA6-4A52561534FD}" presName="diagram" presStyleCnt="0">
        <dgm:presLayoutVars>
          <dgm:dir/>
          <dgm:resizeHandles val="exact"/>
        </dgm:presLayoutVars>
      </dgm:prSet>
      <dgm:spPr/>
    </dgm:pt>
    <dgm:pt modelId="{7E737515-3210-4E97-82FC-E51977ED51BB}" type="pres">
      <dgm:prSet presAssocID="{39DB49E4-7015-40F6-B62B-24A0313249E2}" presName="node" presStyleLbl="node1" presStyleIdx="0" presStyleCnt="3" custScaleX="166799" custLinFactNeighborX="8373" custLinFactNeighborY="337">
        <dgm:presLayoutVars>
          <dgm:bulletEnabled val="1"/>
        </dgm:presLayoutVars>
      </dgm:prSet>
      <dgm:spPr/>
    </dgm:pt>
    <dgm:pt modelId="{CDE0FD7C-83F0-4DC3-8274-0C5DA03F09DB}" type="pres">
      <dgm:prSet presAssocID="{738BCA14-1BE6-4BAC-81D7-C9C3859F7609}" presName="sibTrans" presStyleCnt="0"/>
      <dgm:spPr/>
    </dgm:pt>
    <dgm:pt modelId="{3D02FA89-6AC5-46F6-B738-4477C1D7DBDF}" type="pres">
      <dgm:prSet presAssocID="{202357B0-F71B-4579-BD87-D75F3E1AF2E2}" presName="node" presStyleLbl="node1" presStyleIdx="1" presStyleCnt="3" custScaleX="167386" custLinFactNeighborX="14431" custLinFactNeighborY="337">
        <dgm:presLayoutVars>
          <dgm:bulletEnabled val="1"/>
        </dgm:presLayoutVars>
      </dgm:prSet>
      <dgm:spPr/>
    </dgm:pt>
    <dgm:pt modelId="{022928CE-7958-4380-8A1B-2A81BA0D2429}" type="pres">
      <dgm:prSet presAssocID="{150F2DB1-3349-4498-91AB-5886754CA93F}" presName="sibTrans" presStyleCnt="0"/>
      <dgm:spPr/>
    </dgm:pt>
    <dgm:pt modelId="{57321991-CDA7-4B0B-AE83-693E2F75E735}" type="pres">
      <dgm:prSet presAssocID="{F6F9A139-94AC-42E3-AAB3-2FE8A68F68CB}" presName="node" presStyleLbl="node1" presStyleIdx="2" presStyleCnt="3" custScaleX="161616" custLinFactNeighborX="17779" custLinFactNeighborY="2029">
        <dgm:presLayoutVars>
          <dgm:bulletEnabled val="1"/>
        </dgm:presLayoutVars>
      </dgm:prSet>
      <dgm:spPr/>
    </dgm:pt>
  </dgm:ptLst>
  <dgm:cxnLst>
    <dgm:cxn modelId="{14ECD828-CED6-48D5-8F15-AF3B389A10A7}" type="presOf" srcId="{F6F9A139-94AC-42E3-AAB3-2FE8A68F68CB}" destId="{57321991-CDA7-4B0B-AE83-693E2F75E735}" srcOrd="0" destOrd="0" presId="urn:microsoft.com/office/officeart/2005/8/layout/default"/>
    <dgm:cxn modelId="{4D2BFC42-C203-495A-8D4C-B201DC5BAE5D}" type="presOf" srcId="{39DB49E4-7015-40F6-B62B-24A0313249E2}" destId="{7E737515-3210-4E97-82FC-E51977ED51BB}" srcOrd="0" destOrd="0" presId="urn:microsoft.com/office/officeart/2005/8/layout/default"/>
    <dgm:cxn modelId="{39FB4C43-4AE4-43E8-87C9-02355D7B6EF2}" srcId="{85425AEE-A4B9-4F2D-ACA6-4A52561534FD}" destId="{F6F9A139-94AC-42E3-AAB3-2FE8A68F68CB}" srcOrd="2" destOrd="0" parTransId="{BC348735-16A1-4CB4-9F3C-6121578175E2}" sibTransId="{CB897700-1C62-4BEF-96CD-ACD6205D4072}"/>
    <dgm:cxn modelId="{7B10727D-814C-4A99-8995-EAD5AB214635}" srcId="{85425AEE-A4B9-4F2D-ACA6-4A52561534FD}" destId="{39DB49E4-7015-40F6-B62B-24A0313249E2}" srcOrd="0" destOrd="0" parTransId="{85A98D97-6A41-4390-B2E9-600A29E980B2}" sibTransId="{738BCA14-1BE6-4BAC-81D7-C9C3859F7609}"/>
    <dgm:cxn modelId="{24D75C88-AD1D-47B2-8353-6234CB293D8B}" type="presOf" srcId="{202357B0-F71B-4579-BD87-D75F3E1AF2E2}" destId="{3D02FA89-6AC5-46F6-B738-4477C1D7DBDF}" srcOrd="0" destOrd="0" presId="urn:microsoft.com/office/officeart/2005/8/layout/default"/>
    <dgm:cxn modelId="{0B8C97D3-C93C-4353-AB0F-448A90C427E9}" srcId="{85425AEE-A4B9-4F2D-ACA6-4A52561534FD}" destId="{202357B0-F71B-4579-BD87-D75F3E1AF2E2}" srcOrd="1" destOrd="0" parTransId="{D2FCC4FA-87CE-460E-AC73-C6F877F0AAAD}" sibTransId="{150F2DB1-3349-4498-91AB-5886754CA93F}"/>
    <dgm:cxn modelId="{5F2FAAF0-B6FC-4206-BC50-6DE81B09002A}" type="presOf" srcId="{85425AEE-A4B9-4F2D-ACA6-4A52561534FD}" destId="{7E92AAD4-DFB3-4A7A-8C23-ED8F301D15A4}" srcOrd="0" destOrd="0" presId="urn:microsoft.com/office/officeart/2005/8/layout/default"/>
    <dgm:cxn modelId="{14FCBE8A-CAD6-474E-90EB-AA4E74BC5DDC}" type="presParOf" srcId="{7E92AAD4-DFB3-4A7A-8C23-ED8F301D15A4}" destId="{7E737515-3210-4E97-82FC-E51977ED51BB}" srcOrd="0" destOrd="0" presId="urn:microsoft.com/office/officeart/2005/8/layout/default"/>
    <dgm:cxn modelId="{32503CF7-DC76-4518-8EB6-B4B6AABBC7A7}" type="presParOf" srcId="{7E92AAD4-DFB3-4A7A-8C23-ED8F301D15A4}" destId="{CDE0FD7C-83F0-4DC3-8274-0C5DA03F09DB}" srcOrd="1" destOrd="0" presId="urn:microsoft.com/office/officeart/2005/8/layout/default"/>
    <dgm:cxn modelId="{E9A1DE4B-2C53-459B-AE21-8C84CB05FE75}" type="presParOf" srcId="{7E92AAD4-DFB3-4A7A-8C23-ED8F301D15A4}" destId="{3D02FA89-6AC5-46F6-B738-4477C1D7DBDF}" srcOrd="2" destOrd="0" presId="urn:microsoft.com/office/officeart/2005/8/layout/default"/>
    <dgm:cxn modelId="{C940D39E-86DE-4B73-A1BE-5641EFF98482}" type="presParOf" srcId="{7E92AAD4-DFB3-4A7A-8C23-ED8F301D15A4}" destId="{022928CE-7958-4380-8A1B-2A81BA0D2429}" srcOrd="3" destOrd="0" presId="urn:microsoft.com/office/officeart/2005/8/layout/default"/>
    <dgm:cxn modelId="{486DC295-D32B-4831-901F-2886F3841982}" type="presParOf" srcId="{7E92AAD4-DFB3-4A7A-8C23-ED8F301D15A4}" destId="{57321991-CDA7-4B0B-AE83-693E2F75E735}"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0D39BB1-3193-4EDB-961C-46C86FD64077}"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en-US"/>
        </a:p>
      </dgm:t>
    </dgm:pt>
    <dgm:pt modelId="{74B6B326-53E1-4268-8696-ED6977734305}">
      <dgm:prSet phldrT="[Text]" custT="1"/>
      <dgm:spPr/>
      <dgm:t>
        <a:bodyPr/>
        <a:lstStyle/>
        <a:p>
          <a:r>
            <a:rPr lang="en-US" sz="2800" dirty="0"/>
            <a:t>IT SW Programmer</a:t>
          </a:r>
        </a:p>
      </dgm:t>
    </dgm:pt>
    <dgm:pt modelId="{5EE6DE87-CD1C-4F85-B3AC-4E7B8A1326EC}" type="parTrans" cxnId="{5FE87A20-7387-4BE7-BE5D-BB6C22C50087}">
      <dgm:prSet/>
      <dgm:spPr/>
      <dgm:t>
        <a:bodyPr/>
        <a:lstStyle/>
        <a:p>
          <a:endParaRPr lang="en-US" sz="2800"/>
        </a:p>
      </dgm:t>
    </dgm:pt>
    <dgm:pt modelId="{2D386F6A-9B06-4D3E-B2BB-1D59C479F520}" type="sibTrans" cxnId="{5FE87A20-7387-4BE7-BE5D-BB6C22C50087}">
      <dgm:prSet/>
      <dgm:spPr/>
      <dgm:t>
        <a:bodyPr/>
        <a:lstStyle/>
        <a:p>
          <a:endParaRPr lang="en-US" sz="2800"/>
        </a:p>
      </dgm:t>
    </dgm:pt>
    <dgm:pt modelId="{AB47AEDA-D415-4A9D-9384-07864D606AC0}">
      <dgm:prSet phldrT="[Text]" custT="1"/>
      <dgm:spPr/>
      <dgm:t>
        <a:bodyPr/>
        <a:lstStyle/>
        <a:p>
          <a:r>
            <a:rPr lang="en-US" sz="1200" b="0" i="0" dirty="0"/>
            <a:t>Software engineers work on front-end/back-end development, build web and mobile apps, develop operating systems and design software to be used by organizations.</a:t>
          </a:r>
          <a:endParaRPr lang="en-US" sz="1200" dirty="0"/>
        </a:p>
      </dgm:t>
    </dgm:pt>
    <dgm:pt modelId="{94F71167-CC6D-4879-96C0-8E54BDFEC4FE}" type="parTrans" cxnId="{881E74D5-53E4-4414-AC6A-909B250599C5}">
      <dgm:prSet/>
      <dgm:spPr/>
      <dgm:t>
        <a:bodyPr/>
        <a:lstStyle/>
        <a:p>
          <a:endParaRPr lang="en-US" sz="2800"/>
        </a:p>
      </dgm:t>
    </dgm:pt>
    <dgm:pt modelId="{8A6E2B0C-F70C-4F35-89BD-4728FBE90D28}" type="sibTrans" cxnId="{881E74D5-53E4-4414-AC6A-909B250599C5}">
      <dgm:prSet/>
      <dgm:spPr/>
      <dgm:t>
        <a:bodyPr/>
        <a:lstStyle/>
        <a:p>
          <a:endParaRPr lang="en-US" sz="2800"/>
        </a:p>
      </dgm:t>
    </dgm:pt>
    <dgm:pt modelId="{2EBDE133-2609-4C6C-A6E0-EDCCCF515944}">
      <dgm:prSet phldrT="[Text]" custT="1"/>
      <dgm:spPr/>
      <dgm:t>
        <a:bodyPr/>
        <a:lstStyle/>
        <a:p>
          <a:r>
            <a:rPr lang="en-US" sz="1200" b="0" i="0" dirty="0"/>
            <a:t>A software engineer creates deterministic algorithms. Every program that a software engineer writes should produce the exact same result every time it runs.</a:t>
          </a:r>
          <a:endParaRPr lang="en-US" sz="1200" dirty="0"/>
        </a:p>
      </dgm:t>
    </dgm:pt>
    <dgm:pt modelId="{5DFEC6D6-18F9-4733-8E57-5DEA8A5644A3}" type="parTrans" cxnId="{19D2F39A-DB39-4634-9E5C-611F3931CD77}">
      <dgm:prSet/>
      <dgm:spPr/>
      <dgm:t>
        <a:bodyPr/>
        <a:lstStyle/>
        <a:p>
          <a:endParaRPr lang="en-US" sz="2800"/>
        </a:p>
      </dgm:t>
    </dgm:pt>
    <dgm:pt modelId="{77ECD28F-EEF3-4A27-8A56-DB619C111260}" type="sibTrans" cxnId="{19D2F39A-DB39-4634-9E5C-611F3931CD77}">
      <dgm:prSet/>
      <dgm:spPr/>
      <dgm:t>
        <a:bodyPr/>
        <a:lstStyle/>
        <a:p>
          <a:endParaRPr lang="en-US" sz="2800"/>
        </a:p>
      </dgm:t>
    </dgm:pt>
    <dgm:pt modelId="{77A345E2-09C8-470F-9648-EE874F88F221}">
      <dgm:prSet phldrT="[Text]" custT="1"/>
      <dgm:spPr/>
      <dgm:t>
        <a:bodyPr/>
        <a:lstStyle/>
        <a:p>
          <a:r>
            <a:rPr lang="en-US" sz="1200" b="0" i="0" dirty="0"/>
            <a:t>Programmers typically work with SQL databases and programming languages like Java, </a:t>
          </a:r>
          <a:r>
            <a:rPr lang="en-US" sz="1200" b="0" i="0" dirty="0" err="1"/>
            <a:t>Javascript</a:t>
          </a:r>
          <a:r>
            <a:rPr lang="en-US" sz="1200" b="0" i="0" dirty="0"/>
            <a:t>, and Python.</a:t>
          </a:r>
          <a:endParaRPr lang="en-US" sz="1200" b="1" dirty="0"/>
        </a:p>
      </dgm:t>
    </dgm:pt>
    <dgm:pt modelId="{6745E978-199B-4622-9DD8-2D75E010931A}" type="parTrans" cxnId="{C99B1EAF-2B6D-44A2-922E-01DD20EF1166}">
      <dgm:prSet/>
      <dgm:spPr/>
      <dgm:t>
        <a:bodyPr/>
        <a:lstStyle/>
        <a:p>
          <a:endParaRPr lang="en-US" sz="2800"/>
        </a:p>
      </dgm:t>
    </dgm:pt>
    <dgm:pt modelId="{214183CA-A74A-45F8-B4ED-6ACB7BB31D40}" type="sibTrans" cxnId="{C99B1EAF-2B6D-44A2-922E-01DD20EF1166}">
      <dgm:prSet/>
      <dgm:spPr/>
      <dgm:t>
        <a:bodyPr/>
        <a:lstStyle/>
        <a:p>
          <a:endParaRPr lang="en-US" sz="2800"/>
        </a:p>
      </dgm:t>
    </dgm:pt>
    <dgm:pt modelId="{497589BF-17B1-4825-B774-1471EAF48ECD}">
      <dgm:prSet phldrT="[Text]" custT="1"/>
      <dgm:spPr/>
      <dgm:t>
        <a:bodyPr/>
        <a:lstStyle/>
        <a:p>
          <a:r>
            <a:rPr lang="en-US" sz="2800" dirty="0"/>
            <a:t>Data Scientist</a:t>
          </a:r>
        </a:p>
      </dgm:t>
    </dgm:pt>
    <dgm:pt modelId="{12289624-48C2-4B36-94F8-7B074865DB19}" type="parTrans" cxnId="{72EEB7C3-2FA3-40B0-981F-D092FEEF202D}">
      <dgm:prSet/>
      <dgm:spPr/>
      <dgm:t>
        <a:bodyPr/>
        <a:lstStyle/>
        <a:p>
          <a:endParaRPr lang="en-US" sz="2800"/>
        </a:p>
      </dgm:t>
    </dgm:pt>
    <dgm:pt modelId="{39D14562-C5D5-4BAE-A943-EBF2483AB25F}" type="sibTrans" cxnId="{72EEB7C3-2FA3-40B0-981F-D092FEEF202D}">
      <dgm:prSet/>
      <dgm:spPr/>
      <dgm:t>
        <a:bodyPr/>
        <a:lstStyle/>
        <a:p>
          <a:endParaRPr lang="en-US" sz="2800"/>
        </a:p>
      </dgm:t>
    </dgm:pt>
    <dgm:pt modelId="{A26277CF-1009-4241-830E-3B466DD9FC29}">
      <dgm:prSet phldrT="[Text]" custT="1"/>
      <dgm:spPr/>
      <dgm:t>
        <a:bodyPr/>
        <a:lstStyle/>
        <a:p>
          <a:r>
            <a:rPr lang="en-US" sz="1200" b="0" i="0" dirty="0"/>
            <a:t>Data scientists, focus on building predictive models and developing machine learning capabilities to analyze the data captured by that software. Data scientists specialize in finding methods for solving business problems that require statistical analysis</a:t>
          </a:r>
          <a:endParaRPr lang="en-US" sz="1200" dirty="0"/>
        </a:p>
      </dgm:t>
    </dgm:pt>
    <dgm:pt modelId="{1F9BA8BF-84C4-4EE9-802E-F9A379DDA87A}" type="parTrans" cxnId="{D9351216-B2F6-44FD-808D-C649BFB98359}">
      <dgm:prSet/>
      <dgm:spPr/>
      <dgm:t>
        <a:bodyPr/>
        <a:lstStyle/>
        <a:p>
          <a:endParaRPr lang="en-US" sz="2800"/>
        </a:p>
      </dgm:t>
    </dgm:pt>
    <dgm:pt modelId="{1CD8EBF1-29EE-48AF-9236-9A84E11E8E6F}" type="sibTrans" cxnId="{D9351216-B2F6-44FD-808D-C649BFB98359}">
      <dgm:prSet/>
      <dgm:spPr/>
      <dgm:t>
        <a:bodyPr/>
        <a:lstStyle/>
        <a:p>
          <a:endParaRPr lang="en-US" sz="2800"/>
        </a:p>
      </dgm:t>
    </dgm:pt>
    <dgm:pt modelId="{C45C8E34-AA6C-428F-8886-761271BF3CC2}">
      <dgm:prSet phldrT="[Text]" custT="1"/>
      <dgm:spPr/>
      <dgm:t>
        <a:bodyPr/>
        <a:lstStyle/>
        <a:p>
          <a:r>
            <a:rPr lang="en-US" sz="1200" b="0" i="0" dirty="0"/>
            <a:t>Data scientists create probabilistic algorithms. Data scientists, however, because they are dealing with statistics, can’t always guarantee an outcome.</a:t>
          </a:r>
          <a:endParaRPr lang="en-US" sz="1200" dirty="0"/>
        </a:p>
      </dgm:t>
    </dgm:pt>
    <dgm:pt modelId="{0BC1EA68-40F1-4876-B5A3-BE4D716A8DA3}" type="parTrans" cxnId="{2EA8FC97-16E8-470B-8A6D-B68C21861044}">
      <dgm:prSet/>
      <dgm:spPr/>
      <dgm:t>
        <a:bodyPr/>
        <a:lstStyle/>
        <a:p>
          <a:endParaRPr lang="en-US" sz="2800"/>
        </a:p>
      </dgm:t>
    </dgm:pt>
    <dgm:pt modelId="{BFAF0B40-8DC9-4E13-91CA-73C2FF2601DC}" type="sibTrans" cxnId="{2EA8FC97-16E8-470B-8A6D-B68C21861044}">
      <dgm:prSet/>
      <dgm:spPr/>
      <dgm:t>
        <a:bodyPr/>
        <a:lstStyle/>
        <a:p>
          <a:endParaRPr lang="en-US" sz="2800"/>
        </a:p>
      </dgm:t>
    </dgm:pt>
    <dgm:pt modelId="{0894E7E2-1D32-4AD6-BA67-05FF8B01EFF0}">
      <dgm:prSet phldrT="[Text]" custT="1"/>
      <dgm:spPr/>
      <dgm:t>
        <a:bodyPr/>
        <a:lstStyle/>
        <a:p>
          <a:r>
            <a:rPr lang="en-US" sz="1200" b="0" i="0" dirty="0"/>
            <a:t>Data scientists typically also work with SQL databases as well as Hadoop data stores. They are more likely to work in Excel and frequently program with statistical software like SAS and R. There is also a big trend toward Python but with different libraries (</a:t>
          </a:r>
          <a:r>
            <a:rPr lang="en-US" sz="1200" b="0" i="0" dirty="0" err="1"/>
            <a:t>Numpy</a:t>
          </a:r>
          <a:r>
            <a:rPr lang="en-US" sz="1200" b="0" i="0" dirty="0"/>
            <a:t>, Pandas, etc.) than are used by programmer</a:t>
          </a:r>
          <a:endParaRPr lang="en-US" sz="1200" dirty="0"/>
        </a:p>
      </dgm:t>
    </dgm:pt>
    <dgm:pt modelId="{A90FC1BE-6859-4972-91F6-555A5B9FDF4F}" type="parTrans" cxnId="{BD9F97BF-95B4-4E30-9C7A-6A08E1C0B08E}">
      <dgm:prSet/>
      <dgm:spPr/>
      <dgm:t>
        <a:bodyPr/>
        <a:lstStyle/>
        <a:p>
          <a:endParaRPr lang="en-US" sz="2800"/>
        </a:p>
      </dgm:t>
    </dgm:pt>
    <dgm:pt modelId="{5EA0DC5D-929A-4E52-9435-053591EA98C6}" type="sibTrans" cxnId="{BD9F97BF-95B4-4E30-9C7A-6A08E1C0B08E}">
      <dgm:prSet/>
      <dgm:spPr/>
      <dgm:t>
        <a:bodyPr/>
        <a:lstStyle/>
        <a:p>
          <a:endParaRPr lang="en-US" sz="2800"/>
        </a:p>
      </dgm:t>
    </dgm:pt>
    <dgm:pt modelId="{3E3FF4C1-2B38-4660-A79A-50351D766CA1}" type="pres">
      <dgm:prSet presAssocID="{D0D39BB1-3193-4EDB-961C-46C86FD64077}" presName="layout" presStyleCnt="0">
        <dgm:presLayoutVars>
          <dgm:chMax/>
          <dgm:chPref/>
          <dgm:dir/>
          <dgm:resizeHandles/>
        </dgm:presLayoutVars>
      </dgm:prSet>
      <dgm:spPr/>
    </dgm:pt>
    <dgm:pt modelId="{4DEBEAA7-0A5A-4BAC-BD2F-4AA35567B4B9}" type="pres">
      <dgm:prSet presAssocID="{74B6B326-53E1-4268-8696-ED6977734305}" presName="root" presStyleCnt="0">
        <dgm:presLayoutVars>
          <dgm:chMax/>
          <dgm:chPref/>
        </dgm:presLayoutVars>
      </dgm:prSet>
      <dgm:spPr/>
    </dgm:pt>
    <dgm:pt modelId="{CA96D45F-3E5B-4F63-BF59-4806763999F2}" type="pres">
      <dgm:prSet presAssocID="{74B6B326-53E1-4268-8696-ED6977734305}" presName="rootComposite" presStyleCnt="0">
        <dgm:presLayoutVars/>
      </dgm:prSet>
      <dgm:spPr/>
    </dgm:pt>
    <dgm:pt modelId="{672CC5F9-8DCA-471A-B0F1-44D0AB53121E}" type="pres">
      <dgm:prSet presAssocID="{74B6B326-53E1-4268-8696-ED6977734305}" presName="ParentAccent" presStyleLbl="alignNode1" presStyleIdx="0" presStyleCnt="2"/>
      <dgm:spPr/>
    </dgm:pt>
    <dgm:pt modelId="{AE847778-B4BE-4C87-9B19-73D798EF6CED}" type="pres">
      <dgm:prSet presAssocID="{74B6B326-53E1-4268-8696-ED6977734305}" presName="ParentSmallAccent" presStyleLbl="fgAcc1" presStyleIdx="0" presStyleCnt="2"/>
      <dgm:spPr/>
    </dgm:pt>
    <dgm:pt modelId="{5CA85B74-49D0-47FB-B8CC-BB99F82B0211}" type="pres">
      <dgm:prSet presAssocID="{74B6B326-53E1-4268-8696-ED6977734305}" presName="Parent" presStyleLbl="revTx" presStyleIdx="0" presStyleCnt="8">
        <dgm:presLayoutVars>
          <dgm:chMax/>
          <dgm:chPref val="4"/>
          <dgm:bulletEnabled val="1"/>
        </dgm:presLayoutVars>
      </dgm:prSet>
      <dgm:spPr/>
    </dgm:pt>
    <dgm:pt modelId="{0076EA63-8A84-436E-84AD-B3455FF00A56}" type="pres">
      <dgm:prSet presAssocID="{74B6B326-53E1-4268-8696-ED6977734305}" presName="childShape" presStyleCnt="0">
        <dgm:presLayoutVars>
          <dgm:chMax val="0"/>
          <dgm:chPref val="0"/>
        </dgm:presLayoutVars>
      </dgm:prSet>
      <dgm:spPr/>
    </dgm:pt>
    <dgm:pt modelId="{DC844CD4-F1A7-4A9A-AA2C-2862B45D7E8F}" type="pres">
      <dgm:prSet presAssocID="{AB47AEDA-D415-4A9D-9384-07864D606AC0}" presName="childComposite" presStyleCnt="0">
        <dgm:presLayoutVars>
          <dgm:chMax val="0"/>
          <dgm:chPref val="0"/>
        </dgm:presLayoutVars>
      </dgm:prSet>
      <dgm:spPr/>
    </dgm:pt>
    <dgm:pt modelId="{02F81BD2-3B29-441B-B3EA-C5F252C59008}" type="pres">
      <dgm:prSet presAssocID="{AB47AEDA-D415-4A9D-9384-07864D606AC0}" presName="ChildAccent" presStyleLbl="solidFgAcc1" presStyleIdx="0" presStyleCnt="6"/>
      <dgm:spPr/>
    </dgm:pt>
    <dgm:pt modelId="{48335556-88A4-4E52-9E38-18E3119079F3}" type="pres">
      <dgm:prSet presAssocID="{AB47AEDA-D415-4A9D-9384-07864D606AC0}" presName="Child" presStyleLbl="revTx" presStyleIdx="1" presStyleCnt="8">
        <dgm:presLayoutVars>
          <dgm:chMax val="0"/>
          <dgm:chPref val="0"/>
          <dgm:bulletEnabled val="1"/>
        </dgm:presLayoutVars>
      </dgm:prSet>
      <dgm:spPr/>
    </dgm:pt>
    <dgm:pt modelId="{41B4ECA2-EC5E-4974-9F4E-E46F6392AB62}" type="pres">
      <dgm:prSet presAssocID="{2EBDE133-2609-4C6C-A6E0-EDCCCF515944}" presName="childComposite" presStyleCnt="0">
        <dgm:presLayoutVars>
          <dgm:chMax val="0"/>
          <dgm:chPref val="0"/>
        </dgm:presLayoutVars>
      </dgm:prSet>
      <dgm:spPr/>
    </dgm:pt>
    <dgm:pt modelId="{A382120A-7A4B-44AB-BD25-CA959096257D}" type="pres">
      <dgm:prSet presAssocID="{2EBDE133-2609-4C6C-A6E0-EDCCCF515944}" presName="ChildAccent" presStyleLbl="solidFgAcc1" presStyleIdx="1" presStyleCnt="6"/>
      <dgm:spPr/>
    </dgm:pt>
    <dgm:pt modelId="{DAE5A4D8-09AA-4AD0-A34A-4FF78E60A9C6}" type="pres">
      <dgm:prSet presAssocID="{2EBDE133-2609-4C6C-A6E0-EDCCCF515944}" presName="Child" presStyleLbl="revTx" presStyleIdx="2" presStyleCnt="8" custLinFactNeighborX="326" custLinFactNeighborY="3169">
        <dgm:presLayoutVars>
          <dgm:chMax val="0"/>
          <dgm:chPref val="0"/>
          <dgm:bulletEnabled val="1"/>
        </dgm:presLayoutVars>
      </dgm:prSet>
      <dgm:spPr/>
    </dgm:pt>
    <dgm:pt modelId="{23CE61E1-DE5F-4C9A-8073-A86D65635E96}" type="pres">
      <dgm:prSet presAssocID="{77A345E2-09C8-470F-9648-EE874F88F221}" presName="childComposite" presStyleCnt="0">
        <dgm:presLayoutVars>
          <dgm:chMax val="0"/>
          <dgm:chPref val="0"/>
        </dgm:presLayoutVars>
      </dgm:prSet>
      <dgm:spPr/>
    </dgm:pt>
    <dgm:pt modelId="{425BC660-7DDB-4309-BBD1-184B81163B42}" type="pres">
      <dgm:prSet presAssocID="{77A345E2-09C8-470F-9648-EE874F88F221}" presName="ChildAccent" presStyleLbl="solidFgAcc1" presStyleIdx="2" presStyleCnt="6"/>
      <dgm:spPr/>
    </dgm:pt>
    <dgm:pt modelId="{8FB85237-D36A-498C-B512-4E922C852B4C}" type="pres">
      <dgm:prSet presAssocID="{77A345E2-09C8-470F-9648-EE874F88F221}" presName="Child" presStyleLbl="revTx" presStyleIdx="3" presStyleCnt="8" custLinFactNeighborX="326" custLinFactNeighborY="322">
        <dgm:presLayoutVars>
          <dgm:chMax val="0"/>
          <dgm:chPref val="0"/>
          <dgm:bulletEnabled val="1"/>
        </dgm:presLayoutVars>
      </dgm:prSet>
      <dgm:spPr/>
    </dgm:pt>
    <dgm:pt modelId="{BDAC8049-E823-40AE-9EB8-F2F2B69B79FC}" type="pres">
      <dgm:prSet presAssocID="{497589BF-17B1-4825-B774-1471EAF48ECD}" presName="root" presStyleCnt="0">
        <dgm:presLayoutVars>
          <dgm:chMax/>
          <dgm:chPref/>
        </dgm:presLayoutVars>
      </dgm:prSet>
      <dgm:spPr/>
    </dgm:pt>
    <dgm:pt modelId="{31F430E9-C8B6-4F6E-8D98-EDD561F89D9F}" type="pres">
      <dgm:prSet presAssocID="{497589BF-17B1-4825-B774-1471EAF48ECD}" presName="rootComposite" presStyleCnt="0">
        <dgm:presLayoutVars/>
      </dgm:prSet>
      <dgm:spPr/>
    </dgm:pt>
    <dgm:pt modelId="{889BCCE1-30F9-49F6-8C63-7BD82C701DED}" type="pres">
      <dgm:prSet presAssocID="{497589BF-17B1-4825-B774-1471EAF48ECD}" presName="ParentAccent" presStyleLbl="alignNode1" presStyleIdx="1" presStyleCnt="2"/>
      <dgm:spPr/>
    </dgm:pt>
    <dgm:pt modelId="{8F0EEDBA-2C5B-4B08-9948-42E42A25041A}" type="pres">
      <dgm:prSet presAssocID="{497589BF-17B1-4825-B774-1471EAF48ECD}" presName="ParentSmallAccent" presStyleLbl="fgAcc1" presStyleIdx="1" presStyleCnt="2"/>
      <dgm:spPr/>
    </dgm:pt>
    <dgm:pt modelId="{F748571E-FE22-48A8-A49F-35ED12A88DBF}" type="pres">
      <dgm:prSet presAssocID="{497589BF-17B1-4825-B774-1471EAF48ECD}" presName="Parent" presStyleLbl="revTx" presStyleIdx="4" presStyleCnt="8">
        <dgm:presLayoutVars>
          <dgm:chMax/>
          <dgm:chPref val="4"/>
          <dgm:bulletEnabled val="1"/>
        </dgm:presLayoutVars>
      </dgm:prSet>
      <dgm:spPr/>
    </dgm:pt>
    <dgm:pt modelId="{16382461-5736-4032-8202-B953D751A58F}" type="pres">
      <dgm:prSet presAssocID="{497589BF-17B1-4825-B774-1471EAF48ECD}" presName="childShape" presStyleCnt="0">
        <dgm:presLayoutVars>
          <dgm:chMax val="0"/>
          <dgm:chPref val="0"/>
        </dgm:presLayoutVars>
      </dgm:prSet>
      <dgm:spPr/>
    </dgm:pt>
    <dgm:pt modelId="{0DFB154F-F1F9-4DDB-B0D3-195AEE385B5C}" type="pres">
      <dgm:prSet presAssocID="{A26277CF-1009-4241-830E-3B466DD9FC29}" presName="childComposite" presStyleCnt="0">
        <dgm:presLayoutVars>
          <dgm:chMax val="0"/>
          <dgm:chPref val="0"/>
        </dgm:presLayoutVars>
      </dgm:prSet>
      <dgm:spPr/>
    </dgm:pt>
    <dgm:pt modelId="{6FF453EA-C141-4A27-9523-EC1BEB63BD43}" type="pres">
      <dgm:prSet presAssocID="{A26277CF-1009-4241-830E-3B466DD9FC29}" presName="ChildAccent" presStyleLbl="solidFgAcc1" presStyleIdx="3" presStyleCnt="6"/>
      <dgm:spPr/>
    </dgm:pt>
    <dgm:pt modelId="{882A5133-18FD-48E3-BDD4-D80E7F4DE02C}" type="pres">
      <dgm:prSet presAssocID="{A26277CF-1009-4241-830E-3B466DD9FC29}" presName="Child" presStyleLbl="revTx" presStyleIdx="5" presStyleCnt="8">
        <dgm:presLayoutVars>
          <dgm:chMax val="0"/>
          <dgm:chPref val="0"/>
          <dgm:bulletEnabled val="1"/>
        </dgm:presLayoutVars>
      </dgm:prSet>
      <dgm:spPr/>
    </dgm:pt>
    <dgm:pt modelId="{888F3E5C-2797-474E-A982-28CCBA82CCD9}" type="pres">
      <dgm:prSet presAssocID="{C45C8E34-AA6C-428F-8886-761271BF3CC2}" presName="childComposite" presStyleCnt="0">
        <dgm:presLayoutVars>
          <dgm:chMax val="0"/>
          <dgm:chPref val="0"/>
        </dgm:presLayoutVars>
      </dgm:prSet>
      <dgm:spPr/>
    </dgm:pt>
    <dgm:pt modelId="{61DE97AE-8E27-4466-8021-0FAFDFD9763E}" type="pres">
      <dgm:prSet presAssocID="{C45C8E34-AA6C-428F-8886-761271BF3CC2}" presName="ChildAccent" presStyleLbl="solidFgAcc1" presStyleIdx="4" presStyleCnt="6"/>
      <dgm:spPr/>
    </dgm:pt>
    <dgm:pt modelId="{5770A231-D6D8-4654-837D-FF3E8151FF10}" type="pres">
      <dgm:prSet presAssocID="{C45C8E34-AA6C-428F-8886-761271BF3CC2}" presName="Child" presStyleLbl="revTx" presStyleIdx="6" presStyleCnt="8" custLinFactNeighborX="717" custLinFactNeighborY="13964">
        <dgm:presLayoutVars>
          <dgm:chMax val="0"/>
          <dgm:chPref val="0"/>
          <dgm:bulletEnabled val="1"/>
        </dgm:presLayoutVars>
      </dgm:prSet>
      <dgm:spPr/>
    </dgm:pt>
    <dgm:pt modelId="{E1A99BE0-E338-4AFA-8387-D8E4A508090F}" type="pres">
      <dgm:prSet presAssocID="{0894E7E2-1D32-4AD6-BA67-05FF8B01EFF0}" presName="childComposite" presStyleCnt="0">
        <dgm:presLayoutVars>
          <dgm:chMax val="0"/>
          <dgm:chPref val="0"/>
        </dgm:presLayoutVars>
      </dgm:prSet>
      <dgm:spPr/>
    </dgm:pt>
    <dgm:pt modelId="{42816346-F0F0-4BF4-BE7A-F5CB8AE28D8A}" type="pres">
      <dgm:prSet presAssocID="{0894E7E2-1D32-4AD6-BA67-05FF8B01EFF0}" presName="ChildAccent" presStyleLbl="solidFgAcc1" presStyleIdx="5" presStyleCnt="6"/>
      <dgm:spPr/>
    </dgm:pt>
    <dgm:pt modelId="{45F2E006-C65A-4647-B4EB-ADEA61C6475B}" type="pres">
      <dgm:prSet presAssocID="{0894E7E2-1D32-4AD6-BA67-05FF8B01EFF0}" presName="Child" presStyleLbl="revTx" presStyleIdx="7" presStyleCnt="8" custScaleY="137485" custLinFactNeighborX="717" custLinFactNeighborY="43500">
        <dgm:presLayoutVars>
          <dgm:chMax val="0"/>
          <dgm:chPref val="0"/>
          <dgm:bulletEnabled val="1"/>
        </dgm:presLayoutVars>
      </dgm:prSet>
      <dgm:spPr/>
    </dgm:pt>
  </dgm:ptLst>
  <dgm:cxnLst>
    <dgm:cxn modelId="{23A08B0A-8543-468B-AF2D-186987CEDAB1}" type="presOf" srcId="{0894E7E2-1D32-4AD6-BA67-05FF8B01EFF0}" destId="{45F2E006-C65A-4647-B4EB-ADEA61C6475B}" srcOrd="0" destOrd="0" presId="urn:microsoft.com/office/officeart/2008/layout/SquareAccentList"/>
    <dgm:cxn modelId="{D9351216-B2F6-44FD-808D-C649BFB98359}" srcId="{497589BF-17B1-4825-B774-1471EAF48ECD}" destId="{A26277CF-1009-4241-830E-3B466DD9FC29}" srcOrd="0" destOrd="0" parTransId="{1F9BA8BF-84C4-4EE9-802E-F9A379DDA87A}" sibTransId="{1CD8EBF1-29EE-48AF-9236-9A84E11E8E6F}"/>
    <dgm:cxn modelId="{5FE87A20-7387-4BE7-BE5D-BB6C22C50087}" srcId="{D0D39BB1-3193-4EDB-961C-46C86FD64077}" destId="{74B6B326-53E1-4268-8696-ED6977734305}" srcOrd="0" destOrd="0" parTransId="{5EE6DE87-CD1C-4F85-B3AC-4E7B8A1326EC}" sibTransId="{2D386F6A-9B06-4D3E-B2BB-1D59C479F520}"/>
    <dgm:cxn modelId="{99495B61-F1AA-4C99-ABFD-7475769A2B42}" type="presOf" srcId="{A26277CF-1009-4241-830E-3B466DD9FC29}" destId="{882A5133-18FD-48E3-BDD4-D80E7F4DE02C}" srcOrd="0" destOrd="0" presId="urn:microsoft.com/office/officeart/2008/layout/SquareAccentList"/>
    <dgm:cxn modelId="{3E313543-9187-4979-B948-B8F3D5250FD6}" type="presOf" srcId="{77A345E2-09C8-470F-9648-EE874F88F221}" destId="{8FB85237-D36A-498C-B512-4E922C852B4C}" srcOrd="0" destOrd="0" presId="urn:microsoft.com/office/officeart/2008/layout/SquareAccentList"/>
    <dgm:cxn modelId="{DF45DC74-A7A4-488F-B50F-BEF8589B0028}" type="presOf" srcId="{497589BF-17B1-4825-B774-1471EAF48ECD}" destId="{F748571E-FE22-48A8-A49F-35ED12A88DBF}" srcOrd="0" destOrd="0" presId="urn:microsoft.com/office/officeart/2008/layout/SquareAccentList"/>
    <dgm:cxn modelId="{68646894-09A3-4EC4-BBC6-3B5DD3999101}" type="presOf" srcId="{AB47AEDA-D415-4A9D-9384-07864D606AC0}" destId="{48335556-88A4-4E52-9E38-18E3119079F3}" srcOrd="0" destOrd="0" presId="urn:microsoft.com/office/officeart/2008/layout/SquareAccentList"/>
    <dgm:cxn modelId="{2EA8FC97-16E8-470B-8A6D-B68C21861044}" srcId="{497589BF-17B1-4825-B774-1471EAF48ECD}" destId="{C45C8E34-AA6C-428F-8886-761271BF3CC2}" srcOrd="1" destOrd="0" parTransId="{0BC1EA68-40F1-4876-B5A3-BE4D716A8DA3}" sibTransId="{BFAF0B40-8DC9-4E13-91CA-73C2FF2601DC}"/>
    <dgm:cxn modelId="{19D2F39A-DB39-4634-9E5C-611F3931CD77}" srcId="{74B6B326-53E1-4268-8696-ED6977734305}" destId="{2EBDE133-2609-4C6C-A6E0-EDCCCF515944}" srcOrd="1" destOrd="0" parTransId="{5DFEC6D6-18F9-4733-8E57-5DEA8A5644A3}" sibTransId="{77ECD28F-EEF3-4A27-8A56-DB619C111260}"/>
    <dgm:cxn modelId="{25A31C9B-6A87-4874-A0A3-13B69D3FA0A6}" type="presOf" srcId="{2EBDE133-2609-4C6C-A6E0-EDCCCF515944}" destId="{DAE5A4D8-09AA-4AD0-A34A-4FF78E60A9C6}" srcOrd="0" destOrd="0" presId="urn:microsoft.com/office/officeart/2008/layout/SquareAccentList"/>
    <dgm:cxn modelId="{580D21A7-6E7D-4DEC-B43A-E8991D41F6EF}" type="presOf" srcId="{74B6B326-53E1-4268-8696-ED6977734305}" destId="{5CA85B74-49D0-47FB-B8CC-BB99F82B0211}" srcOrd="0" destOrd="0" presId="urn:microsoft.com/office/officeart/2008/layout/SquareAccentList"/>
    <dgm:cxn modelId="{C99B1EAF-2B6D-44A2-922E-01DD20EF1166}" srcId="{74B6B326-53E1-4268-8696-ED6977734305}" destId="{77A345E2-09C8-470F-9648-EE874F88F221}" srcOrd="2" destOrd="0" parTransId="{6745E978-199B-4622-9DD8-2D75E010931A}" sibTransId="{214183CA-A74A-45F8-B4ED-6ACB7BB31D40}"/>
    <dgm:cxn modelId="{047D79AF-0CE3-432E-8AD6-C1154303831A}" type="presOf" srcId="{C45C8E34-AA6C-428F-8886-761271BF3CC2}" destId="{5770A231-D6D8-4654-837D-FF3E8151FF10}" srcOrd="0" destOrd="0" presId="urn:microsoft.com/office/officeart/2008/layout/SquareAccentList"/>
    <dgm:cxn modelId="{BD9F97BF-95B4-4E30-9C7A-6A08E1C0B08E}" srcId="{497589BF-17B1-4825-B774-1471EAF48ECD}" destId="{0894E7E2-1D32-4AD6-BA67-05FF8B01EFF0}" srcOrd="2" destOrd="0" parTransId="{A90FC1BE-6859-4972-91F6-555A5B9FDF4F}" sibTransId="{5EA0DC5D-929A-4E52-9435-053591EA98C6}"/>
    <dgm:cxn modelId="{72EEB7C3-2FA3-40B0-981F-D092FEEF202D}" srcId="{D0D39BB1-3193-4EDB-961C-46C86FD64077}" destId="{497589BF-17B1-4825-B774-1471EAF48ECD}" srcOrd="1" destOrd="0" parTransId="{12289624-48C2-4B36-94F8-7B074865DB19}" sibTransId="{39D14562-C5D5-4BAE-A943-EBF2483AB25F}"/>
    <dgm:cxn modelId="{881E74D5-53E4-4414-AC6A-909B250599C5}" srcId="{74B6B326-53E1-4268-8696-ED6977734305}" destId="{AB47AEDA-D415-4A9D-9384-07864D606AC0}" srcOrd="0" destOrd="0" parTransId="{94F71167-CC6D-4879-96C0-8E54BDFEC4FE}" sibTransId="{8A6E2B0C-F70C-4F35-89BD-4728FBE90D28}"/>
    <dgm:cxn modelId="{201CDEDD-1BEC-4AA5-B5F8-C276FD400264}" type="presOf" srcId="{D0D39BB1-3193-4EDB-961C-46C86FD64077}" destId="{3E3FF4C1-2B38-4660-A79A-50351D766CA1}" srcOrd="0" destOrd="0" presId="urn:microsoft.com/office/officeart/2008/layout/SquareAccentList"/>
    <dgm:cxn modelId="{84123BEC-D258-46E7-82CC-27A2E492142F}" type="presParOf" srcId="{3E3FF4C1-2B38-4660-A79A-50351D766CA1}" destId="{4DEBEAA7-0A5A-4BAC-BD2F-4AA35567B4B9}" srcOrd="0" destOrd="0" presId="urn:microsoft.com/office/officeart/2008/layout/SquareAccentList"/>
    <dgm:cxn modelId="{3A66902C-CCD0-418C-B3AB-63B052AE619C}" type="presParOf" srcId="{4DEBEAA7-0A5A-4BAC-BD2F-4AA35567B4B9}" destId="{CA96D45F-3E5B-4F63-BF59-4806763999F2}" srcOrd="0" destOrd="0" presId="urn:microsoft.com/office/officeart/2008/layout/SquareAccentList"/>
    <dgm:cxn modelId="{4F2AFDA2-1AF6-426F-9C5A-88CEE3BE503E}" type="presParOf" srcId="{CA96D45F-3E5B-4F63-BF59-4806763999F2}" destId="{672CC5F9-8DCA-471A-B0F1-44D0AB53121E}" srcOrd="0" destOrd="0" presId="urn:microsoft.com/office/officeart/2008/layout/SquareAccentList"/>
    <dgm:cxn modelId="{E962E632-79A3-4579-967A-113E3B028E76}" type="presParOf" srcId="{CA96D45F-3E5B-4F63-BF59-4806763999F2}" destId="{AE847778-B4BE-4C87-9B19-73D798EF6CED}" srcOrd="1" destOrd="0" presId="urn:microsoft.com/office/officeart/2008/layout/SquareAccentList"/>
    <dgm:cxn modelId="{58892E67-69FA-47B5-8842-7313CA3764E7}" type="presParOf" srcId="{CA96D45F-3E5B-4F63-BF59-4806763999F2}" destId="{5CA85B74-49D0-47FB-B8CC-BB99F82B0211}" srcOrd="2" destOrd="0" presId="urn:microsoft.com/office/officeart/2008/layout/SquareAccentList"/>
    <dgm:cxn modelId="{6384376A-B6BC-4AF4-907B-B76899662F74}" type="presParOf" srcId="{4DEBEAA7-0A5A-4BAC-BD2F-4AA35567B4B9}" destId="{0076EA63-8A84-436E-84AD-B3455FF00A56}" srcOrd="1" destOrd="0" presId="urn:microsoft.com/office/officeart/2008/layout/SquareAccentList"/>
    <dgm:cxn modelId="{73C0F821-6D39-4390-A176-9535642ED407}" type="presParOf" srcId="{0076EA63-8A84-436E-84AD-B3455FF00A56}" destId="{DC844CD4-F1A7-4A9A-AA2C-2862B45D7E8F}" srcOrd="0" destOrd="0" presId="urn:microsoft.com/office/officeart/2008/layout/SquareAccentList"/>
    <dgm:cxn modelId="{09E1B7BC-48D5-45B8-B712-B99C32CAFCAF}" type="presParOf" srcId="{DC844CD4-F1A7-4A9A-AA2C-2862B45D7E8F}" destId="{02F81BD2-3B29-441B-B3EA-C5F252C59008}" srcOrd="0" destOrd="0" presId="urn:microsoft.com/office/officeart/2008/layout/SquareAccentList"/>
    <dgm:cxn modelId="{71E8BE92-F62D-4E2E-81CE-06CEAD1BA185}" type="presParOf" srcId="{DC844CD4-F1A7-4A9A-AA2C-2862B45D7E8F}" destId="{48335556-88A4-4E52-9E38-18E3119079F3}" srcOrd="1" destOrd="0" presId="urn:microsoft.com/office/officeart/2008/layout/SquareAccentList"/>
    <dgm:cxn modelId="{977B9308-290F-4294-8AE0-0701FC00F179}" type="presParOf" srcId="{0076EA63-8A84-436E-84AD-B3455FF00A56}" destId="{41B4ECA2-EC5E-4974-9F4E-E46F6392AB62}" srcOrd="1" destOrd="0" presId="urn:microsoft.com/office/officeart/2008/layout/SquareAccentList"/>
    <dgm:cxn modelId="{BF4D09AD-BE88-41A8-851A-CFB22BB6906E}" type="presParOf" srcId="{41B4ECA2-EC5E-4974-9F4E-E46F6392AB62}" destId="{A382120A-7A4B-44AB-BD25-CA959096257D}" srcOrd="0" destOrd="0" presId="urn:microsoft.com/office/officeart/2008/layout/SquareAccentList"/>
    <dgm:cxn modelId="{837B58A4-EC35-4E68-BE91-0FCDA4D89454}" type="presParOf" srcId="{41B4ECA2-EC5E-4974-9F4E-E46F6392AB62}" destId="{DAE5A4D8-09AA-4AD0-A34A-4FF78E60A9C6}" srcOrd="1" destOrd="0" presId="urn:microsoft.com/office/officeart/2008/layout/SquareAccentList"/>
    <dgm:cxn modelId="{7EB815F9-A55D-4FD6-A896-D121090E53D5}" type="presParOf" srcId="{0076EA63-8A84-436E-84AD-B3455FF00A56}" destId="{23CE61E1-DE5F-4C9A-8073-A86D65635E96}" srcOrd="2" destOrd="0" presId="urn:microsoft.com/office/officeart/2008/layout/SquareAccentList"/>
    <dgm:cxn modelId="{8C4BD9A2-D1AE-4341-9D24-B63F7E51D7C8}" type="presParOf" srcId="{23CE61E1-DE5F-4C9A-8073-A86D65635E96}" destId="{425BC660-7DDB-4309-BBD1-184B81163B42}" srcOrd="0" destOrd="0" presId="urn:microsoft.com/office/officeart/2008/layout/SquareAccentList"/>
    <dgm:cxn modelId="{DDFAE9EF-BAB5-448B-8006-26774B9C6284}" type="presParOf" srcId="{23CE61E1-DE5F-4C9A-8073-A86D65635E96}" destId="{8FB85237-D36A-498C-B512-4E922C852B4C}" srcOrd="1" destOrd="0" presId="urn:microsoft.com/office/officeart/2008/layout/SquareAccentList"/>
    <dgm:cxn modelId="{B0A6E873-A504-4EE5-B8B2-15142E358702}" type="presParOf" srcId="{3E3FF4C1-2B38-4660-A79A-50351D766CA1}" destId="{BDAC8049-E823-40AE-9EB8-F2F2B69B79FC}" srcOrd="1" destOrd="0" presId="urn:microsoft.com/office/officeart/2008/layout/SquareAccentList"/>
    <dgm:cxn modelId="{95BD6855-63B8-447E-B53A-8C87D059D8E7}" type="presParOf" srcId="{BDAC8049-E823-40AE-9EB8-F2F2B69B79FC}" destId="{31F430E9-C8B6-4F6E-8D98-EDD561F89D9F}" srcOrd="0" destOrd="0" presId="urn:microsoft.com/office/officeart/2008/layout/SquareAccentList"/>
    <dgm:cxn modelId="{20F3DD39-467F-4285-BC6F-62506FFDDDA5}" type="presParOf" srcId="{31F430E9-C8B6-4F6E-8D98-EDD561F89D9F}" destId="{889BCCE1-30F9-49F6-8C63-7BD82C701DED}" srcOrd="0" destOrd="0" presId="urn:microsoft.com/office/officeart/2008/layout/SquareAccentList"/>
    <dgm:cxn modelId="{D2640436-6B2F-4C01-8AE0-5B27C836D3C2}" type="presParOf" srcId="{31F430E9-C8B6-4F6E-8D98-EDD561F89D9F}" destId="{8F0EEDBA-2C5B-4B08-9948-42E42A25041A}" srcOrd="1" destOrd="0" presId="urn:microsoft.com/office/officeart/2008/layout/SquareAccentList"/>
    <dgm:cxn modelId="{9794C67D-8B40-459C-91B0-68B2AB96C101}" type="presParOf" srcId="{31F430E9-C8B6-4F6E-8D98-EDD561F89D9F}" destId="{F748571E-FE22-48A8-A49F-35ED12A88DBF}" srcOrd="2" destOrd="0" presId="urn:microsoft.com/office/officeart/2008/layout/SquareAccentList"/>
    <dgm:cxn modelId="{77EB6B36-D8F1-47FD-8D5A-7879260450EF}" type="presParOf" srcId="{BDAC8049-E823-40AE-9EB8-F2F2B69B79FC}" destId="{16382461-5736-4032-8202-B953D751A58F}" srcOrd="1" destOrd="0" presId="urn:microsoft.com/office/officeart/2008/layout/SquareAccentList"/>
    <dgm:cxn modelId="{70DBA03F-120E-45D4-8C15-A96CF2613D13}" type="presParOf" srcId="{16382461-5736-4032-8202-B953D751A58F}" destId="{0DFB154F-F1F9-4DDB-B0D3-195AEE385B5C}" srcOrd="0" destOrd="0" presId="urn:microsoft.com/office/officeart/2008/layout/SquareAccentList"/>
    <dgm:cxn modelId="{023C472B-07D1-429B-84AF-2D024DABC7C7}" type="presParOf" srcId="{0DFB154F-F1F9-4DDB-B0D3-195AEE385B5C}" destId="{6FF453EA-C141-4A27-9523-EC1BEB63BD43}" srcOrd="0" destOrd="0" presId="urn:microsoft.com/office/officeart/2008/layout/SquareAccentList"/>
    <dgm:cxn modelId="{F4EC3C1F-246B-4377-B5F4-D06B94BF1F0A}" type="presParOf" srcId="{0DFB154F-F1F9-4DDB-B0D3-195AEE385B5C}" destId="{882A5133-18FD-48E3-BDD4-D80E7F4DE02C}" srcOrd="1" destOrd="0" presId="urn:microsoft.com/office/officeart/2008/layout/SquareAccentList"/>
    <dgm:cxn modelId="{07F2FDE0-B6FA-4E8C-870D-F28EAA1C4FD2}" type="presParOf" srcId="{16382461-5736-4032-8202-B953D751A58F}" destId="{888F3E5C-2797-474E-A982-28CCBA82CCD9}" srcOrd="1" destOrd="0" presId="urn:microsoft.com/office/officeart/2008/layout/SquareAccentList"/>
    <dgm:cxn modelId="{E5B37C14-6F1B-4C19-B1B3-6A4586B5F45B}" type="presParOf" srcId="{888F3E5C-2797-474E-A982-28CCBA82CCD9}" destId="{61DE97AE-8E27-4466-8021-0FAFDFD9763E}" srcOrd="0" destOrd="0" presId="urn:microsoft.com/office/officeart/2008/layout/SquareAccentList"/>
    <dgm:cxn modelId="{7266A903-E818-4A8C-8D99-5866F7718CE9}" type="presParOf" srcId="{888F3E5C-2797-474E-A982-28CCBA82CCD9}" destId="{5770A231-D6D8-4654-837D-FF3E8151FF10}" srcOrd="1" destOrd="0" presId="urn:microsoft.com/office/officeart/2008/layout/SquareAccentList"/>
    <dgm:cxn modelId="{B7C6CD6F-B245-47CF-9BC1-C1B5BA0548A5}" type="presParOf" srcId="{16382461-5736-4032-8202-B953D751A58F}" destId="{E1A99BE0-E338-4AFA-8387-D8E4A508090F}" srcOrd="2" destOrd="0" presId="urn:microsoft.com/office/officeart/2008/layout/SquareAccentList"/>
    <dgm:cxn modelId="{C2ADFE7A-1B9D-4648-90E1-20C212EE8BA1}" type="presParOf" srcId="{E1A99BE0-E338-4AFA-8387-D8E4A508090F}" destId="{42816346-F0F0-4BF4-BE7A-F5CB8AE28D8A}" srcOrd="0" destOrd="0" presId="urn:microsoft.com/office/officeart/2008/layout/SquareAccentList"/>
    <dgm:cxn modelId="{A365CC40-C6A6-48A7-AE1A-DFD1072CF006}" type="presParOf" srcId="{E1A99BE0-E338-4AFA-8387-D8E4A508090F}" destId="{45F2E006-C65A-4647-B4EB-ADEA61C6475B}"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7CC52CC-5BCF-44F4-A790-84F4388D1FF9}" type="doc">
      <dgm:prSet loTypeId="urn:microsoft.com/office/officeart/2005/8/layout/hierarchy1" loCatId="hierarchy" qsTypeId="urn:microsoft.com/office/officeart/2005/8/quickstyle/3d2" qsCatId="3D" csTypeId="urn:microsoft.com/office/officeart/2005/8/colors/accent0_3" csCatId="mainScheme" phldr="1"/>
      <dgm:spPr/>
      <dgm:t>
        <a:bodyPr/>
        <a:lstStyle/>
        <a:p>
          <a:endParaRPr lang="en-US"/>
        </a:p>
      </dgm:t>
    </dgm:pt>
    <dgm:pt modelId="{C1B99717-5D8A-4668-9533-859805685F7B}">
      <dgm:prSet phldrT="[Text]"/>
      <dgm:spPr/>
      <dgm:t>
        <a:bodyPr/>
        <a:lstStyle/>
        <a:p>
          <a:r>
            <a:rPr lang="en-US" dirty="0"/>
            <a:t>PROJECT SPONSOR – </a:t>
          </a:r>
          <a:r>
            <a:rPr lang="en-US" b="1" u="sng" dirty="0"/>
            <a:t>FSO HEAD</a:t>
          </a:r>
        </a:p>
      </dgm:t>
    </dgm:pt>
    <dgm:pt modelId="{20C64268-2B66-4717-8E6A-3B187D4D8645}" type="parTrans" cxnId="{2A68954B-1FF2-43E0-8DE0-E881C920F66B}">
      <dgm:prSet/>
      <dgm:spPr/>
      <dgm:t>
        <a:bodyPr/>
        <a:lstStyle/>
        <a:p>
          <a:endParaRPr lang="en-US"/>
        </a:p>
      </dgm:t>
    </dgm:pt>
    <dgm:pt modelId="{776999B5-D84A-47AD-A11A-EE0637FD0E75}" type="sibTrans" cxnId="{2A68954B-1FF2-43E0-8DE0-E881C920F66B}">
      <dgm:prSet/>
      <dgm:spPr/>
      <dgm:t>
        <a:bodyPr/>
        <a:lstStyle/>
        <a:p>
          <a:endParaRPr lang="en-US"/>
        </a:p>
      </dgm:t>
    </dgm:pt>
    <dgm:pt modelId="{1F3C76B1-3E6B-4B33-9059-B41D8A8FFCF2}">
      <dgm:prSet phldrT="[Text]"/>
      <dgm:spPr/>
      <dgm:t>
        <a:bodyPr/>
        <a:lstStyle/>
        <a:p>
          <a:r>
            <a:rPr lang="en-US" dirty="0"/>
            <a:t>IT / OPERATIONS TEAM</a:t>
          </a:r>
        </a:p>
        <a:p>
          <a:r>
            <a:rPr lang="en-US" dirty="0"/>
            <a:t> (4 members)</a:t>
          </a:r>
        </a:p>
      </dgm:t>
    </dgm:pt>
    <dgm:pt modelId="{631EE27C-AA24-4810-9329-21CE9DA86440}" type="parTrans" cxnId="{8ACE894E-D607-4B2D-A187-8694994ADBFB}">
      <dgm:prSet/>
      <dgm:spPr/>
      <dgm:t>
        <a:bodyPr/>
        <a:lstStyle/>
        <a:p>
          <a:endParaRPr lang="en-US"/>
        </a:p>
      </dgm:t>
    </dgm:pt>
    <dgm:pt modelId="{F25AC8AE-F74C-432D-B97C-F26B610981B2}" type="sibTrans" cxnId="{8ACE894E-D607-4B2D-A187-8694994ADBFB}">
      <dgm:prSet/>
      <dgm:spPr/>
      <dgm:t>
        <a:bodyPr/>
        <a:lstStyle/>
        <a:p>
          <a:endParaRPr lang="en-US"/>
        </a:p>
      </dgm:t>
    </dgm:pt>
    <dgm:pt modelId="{338C014F-5C17-432B-8027-69E03761B66D}">
      <dgm:prSet phldrT="[Text]"/>
      <dgm:spPr/>
      <dgm:t>
        <a:bodyPr/>
        <a:lstStyle/>
        <a:p>
          <a:r>
            <a:rPr lang="en-US" dirty="0"/>
            <a:t>DATA SCIENCE TEAM MANAGER</a:t>
          </a:r>
        </a:p>
      </dgm:t>
    </dgm:pt>
    <dgm:pt modelId="{0A486C51-17DD-4F58-A829-0797E1695942}" type="parTrans" cxnId="{6321FDC9-0388-4B68-8498-618F90D75158}">
      <dgm:prSet/>
      <dgm:spPr/>
      <dgm:t>
        <a:bodyPr/>
        <a:lstStyle/>
        <a:p>
          <a:endParaRPr lang="en-US"/>
        </a:p>
      </dgm:t>
    </dgm:pt>
    <dgm:pt modelId="{7F0D034C-0988-4D2A-9B23-00574BBA785B}" type="sibTrans" cxnId="{6321FDC9-0388-4B68-8498-618F90D75158}">
      <dgm:prSet/>
      <dgm:spPr/>
      <dgm:t>
        <a:bodyPr/>
        <a:lstStyle/>
        <a:p>
          <a:endParaRPr lang="en-US"/>
        </a:p>
      </dgm:t>
    </dgm:pt>
    <dgm:pt modelId="{339F9F7B-84C5-4888-84FC-288A2116229F}">
      <dgm:prSet phldrT="[Text]"/>
      <dgm:spPr/>
      <dgm:t>
        <a:bodyPr/>
        <a:lstStyle/>
        <a:p>
          <a:r>
            <a:rPr lang="en-US" dirty="0"/>
            <a:t>DATA ANALYST/ VISUALIZATION EXPERTS- 1</a:t>
          </a:r>
        </a:p>
      </dgm:t>
    </dgm:pt>
    <dgm:pt modelId="{E61F2E45-4EF0-4832-BAEC-3B3C5F9C7E79}" type="parTrans" cxnId="{9DDC8FD1-A297-41E6-8FE5-BE2F16697B61}">
      <dgm:prSet/>
      <dgm:spPr/>
      <dgm:t>
        <a:bodyPr/>
        <a:lstStyle/>
        <a:p>
          <a:endParaRPr lang="en-US"/>
        </a:p>
      </dgm:t>
    </dgm:pt>
    <dgm:pt modelId="{3608B40A-3482-4F1B-A2E4-BD80240DCC9F}" type="sibTrans" cxnId="{9DDC8FD1-A297-41E6-8FE5-BE2F16697B61}">
      <dgm:prSet/>
      <dgm:spPr/>
      <dgm:t>
        <a:bodyPr/>
        <a:lstStyle/>
        <a:p>
          <a:endParaRPr lang="en-US"/>
        </a:p>
      </dgm:t>
    </dgm:pt>
    <dgm:pt modelId="{6665C8C1-66ED-412C-89D5-9EA794394E4A}">
      <dgm:prSet phldrT="[Text]"/>
      <dgm:spPr/>
      <dgm:t>
        <a:bodyPr/>
        <a:lstStyle/>
        <a:p>
          <a:r>
            <a:rPr lang="en-US" dirty="0"/>
            <a:t>DATA SCIENTIST(S) Team (3)</a:t>
          </a:r>
        </a:p>
      </dgm:t>
    </dgm:pt>
    <dgm:pt modelId="{551CD58F-7C74-4C62-BE8B-23DF3CCA1DD8}" type="parTrans" cxnId="{82CE5639-0996-4B59-B359-EBD4427BA90A}">
      <dgm:prSet/>
      <dgm:spPr/>
      <dgm:t>
        <a:bodyPr/>
        <a:lstStyle/>
        <a:p>
          <a:endParaRPr lang="en-US"/>
        </a:p>
      </dgm:t>
    </dgm:pt>
    <dgm:pt modelId="{3AA69116-8E2E-429B-B4D6-006C789051D0}" type="sibTrans" cxnId="{82CE5639-0996-4B59-B359-EBD4427BA90A}">
      <dgm:prSet/>
      <dgm:spPr/>
      <dgm:t>
        <a:bodyPr/>
        <a:lstStyle/>
        <a:p>
          <a:endParaRPr lang="en-US"/>
        </a:p>
      </dgm:t>
    </dgm:pt>
    <dgm:pt modelId="{D0DA6BD7-FB6B-4B40-BC3C-071042BC183C}">
      <dgm:prSet phldrT="[Text]"/>
      <dgm:spPr/>
      <dgm:t>
        <a:bodyPr/>
        <a:lstStyle/>
        <a:p>
          <a:r>
            <a:rPr lang="en-US" dirty="0"/>
            <a:t>DATA ARCHITECT/ ENGINEER(S) - 2</a:t>
          </a:r>
        </a:p>
      </dgm:t>
    </dgm:pt>
    <dgm:pt modelId="{F0642540-0B2C-4E0F-A54C-ECD52780DA96}" type="parTrans" cxnId="{B5A89779-E672-4FB3-93FD-3EA5B211A954}">
      <dgm:prSet/>
      <dgm:spPr/>
      <dgm:t>
        <a:bodyPr/>
        <a:lstStyle/>
        <a:p>
          <a:endParaRPr lang="en-US"/>
        </a:p>
      </dgm:t>
    </dgm:pt>
    <dgm:pt modelId="{E4387FF4-4550-4680-B303-70718F85B404}" type="sibTrans" cxnId="{B5A89779-E672-4FB3-93FD-3EA5B211A954}">
      <dgm:prSet/>
      <dgm:spPr/>
      <dgm:t>
        <a:bodyPr/>
        <a:lstStyle/>
        <a:p>
          <a:endParaRPr lang="en-US"/>
        </a:p>
      </dgm:t>
    </dgm:pt>
    <dgm:pt modelId="{0DCAD71A-32AB-484B-BF11-EA2ECEC02806}" type="asst">
      <dgm:prSet phldrT="[Text]"/>
      <dgm:spPr/>
      <dgm:t>
        <a:bodyPr/>
        <a:lstStyle/>
        <a:p>
          <a:r>
            <a:rPr lang="en-US" dirty="0"/>
            <a:t>SUBJECT MATTER EXPERT – </a:t>
          </a:r>
          <a:r>
            <a:rPr lang="en-US" b="1" u="sng" dirty="0"/>
            <a:t>TELECOM EXPERT</a:t>
          </a:r>
        </a:p>
      </dgm:t>
    </dgm:pt>
    <dgm:pt modelId="{564C1FEB-C942-4CE3-85D0-D91D445D198B}" type="sibTrans" cxnId="{ABF46C80-1BB7-4AA1-A5D7-322D2BA0932E}">
      <dgm:prSet/>
      <dgm:spPr/>
      <dgm:t>
        <a:bodyPr/>
        <a:lstStyle/>
        <a:p>
          <a:endParaRPr lang="en-US"/>
        </a:p>
      </dgm:t>
    </dgm:pt>
    <dgm:pt modelId="{0D6F7CDB-05B2-4A70-8D48-5455B04F6213}" type="parTrans" cxnId="{ABF46C80-1BB7-4AA1-A5D7-322D2BA0932E}">
      <dgm:prSet/>
      <dgm:spPr/>
      <dgm:t>
        <a:bodyPr/>
        <a:lstStyle/>
        <a:p>
          <a:endParaRPr lang="en-US"/>
        </a:p>
      </dgm:t>
    </dgm:pt>
    <dgm:pt modelId="{B701BD2D-6A4E-4F2D-8281-910361615FFD}">
      <dgm:prSet phldrT="[Text]"/>
      <dgm:spPr/>
      <dgm:t>
        <a:bodyPr/>
        <a:lstStyle/>
        <a:p>
          <a:r>
            <a:rPr lang="en-US" dirty="0"/>
            <a:t>Researchers (1)</a:t>
          </a:r>
        </a:p>
      </dgm:t>
    </dgm:pt>
    <dgm:pt modelId="{BCDADD90-BEA5-405E-8943-BCEBC71005E9}" type="parTrans" cxnId="{D3393150-19F3-432D-B336-C1C28DA4BAC2}">
      <dgm:prSet/>
      <dgm:spPr/>
      <dgm:t>
        <a:bodyPr/>
        <a:lstStyle/>
        <a:p>
          <a:endParaRPr lang="en-US"/>
        </a:p>
      </dgm:t>
    </dgm:pt>
    <dgm:pt modelId="{B0C82E26-18E7-472F-96CC-C081618988ED}" type="sibTrans" cxnId="{D3393150-19F3-432D-B336-C1C28DA4BAC2}">
      <dgm:prSet/>
      <dgm:spPr/>
      <dgm:t>
        <a:bodyPr/>
        <a:lstStyle/>
        <a:p>
          <a:endParaRPr lang="en-US"/>
        </a:p>
      </dgm:t>
    </dgm:pt>
    <dgm:pt modelId="{8543B2F1-2659-4DBA-A69B-A08CF2BD338F}">
      <dgm:prSet phldrT="[Text]"/>
      <dgm:spPr/>
      <dgm:t>
        <a:bodyPr/>
        <a:lstStyle/>
        <a:p>
          <a:r>
            <a:rPr lang="en-US" dirty="0"/>
            <a:t>Machine Learning Engineers (2)</a:t>
          </a:r>
        </a:p>
      </dgm:t>
    </dgm:pt>
    <dgm:pt modelId="{189C83DA-9BAC-4FFB-AFA4-4F967E76B860}" type="parTrans" cxnId="{E358F0E7-3970-483C-A3A0-64860637AB3A}">
      <dgm:prSet/>
      <dgm:spPr/>
      <dgm:t>
        <a:bodyPr/>
        <a:lstStyle/>
        <a:p>
          <a:endParaRPr lang="en-US"/>
        </a:p>
      </dgm:t>
    </dgm:pt>
    <dgm:pt modelId="{AE3C31AF-1653-4E4D-9ACF-07500F7B21CF}" type="sibTrans" cxnId="{E358F0E7-3970-483C-A3A0-64860637AB3A}">
      <dgm:prSet/>
      <dgm:spPr/>
      <dgm:t>
        <a:bodyPr/>
        <a:lstStyle/>
        <a:p>
          <a:endParaRPr lang="en-US"/>
        </a:p>
      </dgm:t>
    </dgm:pt>
    <dgm:pt modelId="{F607A98C-CBA0-4FA6-9C00-4B403812A3B1}">
      <dgm:prSet phldrT="[Text]"/>
      <dgm:spPr/>
      <dgm:t>
        <a:bodyPr/>
        <a:lstStyle/>
        <a:p>
          <a:r>
            <a:rPr lang="en-US" dirty="0"/>
            <a:t>SW Architect -1</a:t>
          </a:r>
        </a:p>
      </dgm:t>
    </dgm:pt>
    <dgm:pt modelId="{ACBF31D2-2DED-43C0-8BE4-37E54CF8B7B4}" type="parTrans" cxnId="{FC205F8D-E70D-4D09-BE9C-BF3B4AE698BF}">
      <dgm:prSet/>
      <dgm:spPr/>
      <dgm:t>
        <a:bodyPr/>
        <a:lstStyle/>
        <a:p>
          <a:endParaRPr lang="en-US"/>
        </a:p>
      </dgm:t>
    </dgm:pt>
    <dgm:pt modelId="{AB8A9B1F-F662-47CC-AB1F-E269BCCB7A7E}" type="sibTrans" cxnId="{FC205F8D-E70D-4D09-BE9C-BF3B4AE698BF}">
      <dgm:prSet/>
      <dgm:spPr/>
      <dgm:t>
        <a:bodyPr/>
        <a:lstStyle/>
        <a:p>
          <a:endParaRPr lang="en-US"/>
        </a:p>
      </dgm:t>
    </dgm:pt>
    <dgm:pt modelId="{6FDA00D8-5E32-462B-B670-3AF126CAAD51}">
      <dgm:prSet phldrT="[Text]"/>
      <dgm:spPr/>
      <dgm:t>
        <a:bodyPr/>
        <a:lstStyle/>
        <a:p>
          <a:r>
            <a:rPr lang="en-US" dirty="0" err="1"/>
            <a:t>DotNet</a:t>
          </a:r>
          <a:r>
            <a:rPr lang="en-US" dirty="0"/>
            <a:t> Developers (2)</a:t>
          </a:r>
        </a:p>
      </dgm:t>
    </dgm:pt>
    <dgm:pt modelId="{29BBA44C-64A3-4BB6-9E91-A6E09CF5046E}" type="parTrans" cxnId="{64391F3D-17F3-4AA3-9293-7CDCDE63FF01}">
      <dgm:prSet/>
      <dgm:spPr/>
      <dgm:t>
        <a:bodyPr/>
        <a:lstStyle/>
        <a:p>
          <a:endParaRPr lang="en-US"/>
        </a:p>
      </dgm:t>
    </dgm:pt>
    <dgm:pt modelId="{64BFCB86-B281-418F-9A7C-94E064D0CF19}" type="sibTrans" cxnId="{64391F3D-17F3-4AA3-9293-7CDCDE63FF01}">
      <dgm:prSet/>
      <dgm:spPr/>
      <dgm:t>
        <a:bodyPr/>
        <a:lstStyle/>
        <a:p>
          <a:endParaRPr lang="en-US"/>
        </a:p>
      </dgm:t>
    </dgm:pt>
    <dgm:pt modelId="{3841600B-7A3D-47B5-A65B-81AE84EAD756}">
      <dgm:prSet phldrT="[Text]"/>
      <dgm:spPr/>
      <dgm:t>
        <a:bodyPr/>
        <a:lstStyle/>
        <a:p>
          <a:r>
            <a:rPr lang="en-US" dirty="0" err="1"/>
            <a:t>WebApp</a:t>
          </a:r>
          <a:r>
            <a:rPr lang="en-US" dirty="0"/>
            <a:t> Developers -1</a:t>
          </a:r>
        </a:p>
      </dgm:t>
    </dgm:pt>
    <dgm:pt modelId="{7A1F7EA2-47C5-4B64-B3DE-651CA7C092DA}" type="parTrans" cxnId="{2E46EA77-B2FF-4A40-994E-C99F05AC341E}">
      <dgm:prSet/>
      <dgm:spPr/>
      <dgm:t>
        <a:bodyPr/>
        <a:lstStyle/>
        <a:p>
          <a:endParaRPr lang="en-US"/>
        </a:p>
      </dgm:t>
    </dgm:pt>
    <dgm:pt modelId="{4B449645-DF8A-4E29-BDCE-3E4E779440CC}" type="sibTrans" cxnId="{2E46EA77-B2FF-4A40-994E-C99F05AC341E}">
      <dgm:prSet/>
      <dgm:spPr/>
      <dgm:t>
        <a:bodyPr/>
        <a:lstStyle/>
        <a:p>
          <a:endParaRPr lang="en-US"/>
        </a:p>
      </dgm:t>
    </dgm:pt>
    <dgm:pt modelId="{C7B9A396-C0A4-4A1B-ADD5-329D9F29B244}" type="pres">
      <dgm:prSet presAssocID="{E7CC52CC-5BCF-44F4-A790-84F4388D1FF9}" presName="hierChild1" presStyleCnt="0">
        <dgm:presLayoutVars>
          <dgm:chPref val="1"/>
          <dgm:dir/>
          <dgm:animOne val="branch"/>
          <dgm:animLvl val="lvl"/>
          <dgm:resizeHandles/>
        </dgm:presLayoutVars>
      </dgm:prSet>
      <dgm:spPr/>
    </dgm:pt>
    <dgm:pt modelId="{3F83ACE2-E9FA-4BF6-AA3D-97738B8C71C2}" type="pres">
      <dgm:prSet presAssocID="{C1B99717-5D8A-4668-9533-859805685F7B}" presName="hierRoot1" presStyleCnt="0"/>
      <dgm:spPr/>
    </dgm:pt>
    <dgm:pt modelId="{D8BA316D-FB2C-4B09-AFF6-09CAAC82D338}" type="pres">
      <dgm:prSet presAssocID="{C1B99717-5D8A-4668-9533-859805685F7B}" presName="composite" presStyleCnt="0"/>
      <dgm:spPr/>
    </dgm:pt>
    <dgm:pt modelId="{DB12393D-0D71-4214-B7AF-61EABFAB57FC}" type="pres">
      <dgm:prSet presAssocID="{C1B99717-5D8A-4668-9533-859805685F7B}" presName="background" presStyleLbl="node0" presStyleIdx="0" presStyleCnt="1"/>
      <dgm:spPr/>
    </dgm:pt>
    <dgm:pt modelId="{D85EA4F0-0481-4317-816E-C47E9126B116}" type="pres">
      <dgm:prSet presAssocID="{C1B99717-5D8A-4668-9533-859805685F7B}" presName="text" presStyleLbl="fgAcc0" presStyleIdx="0" presStyleCnt="1" custLinFactNeighborY="-26005">
        <dgm:presLayoutVars>
          <dgm:chPref val="3"/>
        </dgm:presLayoutVars>
      </dgm:prSet>
      <dgm:spPr/>
    </dgm:pt>
    <dgm:pt modelId="{2B231B7E-5B31-4583-92E4-F33B8994A9DA}" type="pres">
      <dgm:prSet presAssocID="{C1B99717-5D8A-4668-9533-859805685F7B}" presName="hierChild2" presStyleCnt="0"/>
      <dgm:spPr/>
    </dgm:pt>
    <dgm:pt modelId="{C129F375-5A8D-4074-920E-B66D2B2890FB}" type="pres">
      <dgm:prSet presAssocID="{0D6F7CDB-05B2-4A70-8D48-5455B04F6213}" presName="Name10" presStyleLbl="parChTrans1D2" presStyleIdx="0" presStyleCnt="3"/>
      <dgm:spPr/>
    </dgm:pt>
    <dgm:pt modelId="{58A370A2-2054-4994-8961-1DCCF2F10775}" type="pres">
      <dgm:prSet presAssocID="{0DCAD71A-32AB-484B-BF11-EA2ECEC02806}" presName="hierRoot2" presStyleCnt="0"/>
      <dgm:spPr/>
    </dgm:pt>
    <dgm:pt modelId="{6A86D5D7-A1E6-4507-B6D6-F16C55E725A7}" type="pres">
      <dgm:prSet presAssocID="{0DCAD71A-32AB-484B-BF11-EA2ECEC02806}" presName="composite2" presStyleCnt="0"/>
      <dgm:spPr/>
    </dgm:pt>
    <dgm:pt modelId="{30387B03-0BAF-44B3-806B-4D2CB2AD7DFD}" type="pres">
      <dgm:prSet presAssocID="{0DCAD71A-32AB-484B-BF11-EA2ECEC02806}" presName="background2" presStyleLbl="asst1" presStyleIdx="0" presStyleCnt="1"/>
      <dgm:spPr/>
    </dgm:pt>
    <dgm:pt modelId="{85DD8200-E8AD-4B0E-81C9-784DC4A95200}" type="pres">
      <dgm:prSet presAssocID="{0DCAD71A-32AB-484B-BF11-EA2ECEC02806}" presName="text2" presStyleLbl="fgAcc2" presStyleIdx="0" presStyleCnt="3" custLinFactX="-1007" custLinFactNeighborX="-100000" custLinFactNeighborY="-1063">
        <dgm:presLayoutVars>
          <dgm:chPref val="3"/>
        </dgm:presLayoutVars>
      </dgm:prSet>
      <dgm:spPr/>
    </dgm:pt>
    <dgm:pt modelId="{A405F60B-F1F0-4992-8EC0-31CA1F5FD181}" type="pres">
      <dgm:prSet presAssocID="{0DCAD71A-32AB-484B-BF11-EA2ECEC02806}" presName="hierChild3" presStyleCnt="0"/>
      <dgm:spPr/>
    </dgm:pt>
    <dgm:pt modelId="{C6196094-1D48-4375-8E2B-782A6A75A304}" type="pres">
      <dgm:prSet presAssocID="{631EE27C-AA24-4810-9329-21CE9DA86440}" presName="Name10" presStyleLbl="parChTrans1D2" presStyleIdx="1" presStyleCnt="3"/>
      <dgm:spPr/>
    </dgm:pt>
    <dgm:pt modelId="{5F1D686A-0D3B-43E1-9FD7-7E619EBA2CB4}" type="pres">
      <dgm:prSet presAssocID="{1F3C76B1-3E6B-4B33-9059-B41D8A8FFCF2}" presName="hierRoot2" presStyleCnt="0"/>
      <dgm:spPr/>
    </dgm:pt>
    <dgm:pt modelId="{67CE69BD-2AA5-4808-866F-5F83D2D85200}" type="pres">
      <dgm:prSet presAssocID="{1F3C76B1-3E6B-4B33-9059-B41D8A8FFCF2}" presName="composite2" presStyleCnt="0"/>
      <dgm:spPr/>
    </dgm:pt>
    <dgm:pt modelId="{1DD02658-70F2-4E7A-97EA-A3D292C90D49}" type="pres">
      <dgm:prSet presAssocID="{1F3C76B1-3E6B-4B33-9059-B41D8A8FFCF2}" presName="background2" presStyleLbl="node2" presStyleIdx="0" presStyleCnt="2"/>
      <dgm:spPr/>
    </dgm:pt>
    <dgm:pt modelId="{B1CCD476-483E-4168-8934-6EFDF9BA0832}" type="pres">
      <dgm:prSet presAssocID="{1F3C76B1-3E6B-4B33-9059-B41D8A8FFCF2}" presName="text2" presStyleLbl="fgAcc2" presStyleIdx="1" presStyleCnt="3" custLinFactNeighborX="-12175" custLinFactNeighborY="33">
        <dgm:presLayoutVars>
          <dgm:chPref val="3"/>
        </dgm:presLayoutVars>
      </dgm:prSet>
      <dgm:spPr/>
    </dgm:pt>
    <dgm:pt modelId="{BF10B943-E2DA-412F-BBDD-80C792DF5439}" type="pres">
      <dgm:prSet presAssocID="{1F3C76B1-3E6B-4B33-9059-B41D8A8FFCF2}" presName="hierChild3" presStyleCnt="0"/>
      <dgm:spPr/>
    </dgm:pt>
    <dgm:pt modelId="{6FD7F007-2E8B-49E9-9F3D-88FB6080ACE2}" type="pres">
      <dgm:prSet presAssocID="{ACBF31D2-2DED-43C0-8BE4-37E54CF8B7B4}" presName="Name17" presStyleLbl="parChTrans1D3" presStyleIdx="0" presStyleCnt="6"/>
      <dgm:spPr/>
    </dgm:pt>
    <dgm:pt modelId="{1DAB62FC-2591-4524-8FF4-3A5478B6D9C7}" type="pres">
      <dgm:prSet presAssocID="{F607A98C-CBA0-4FA6-9C00-4B403812A3B1}" presName="hierRoot3" presStyleCnt="0"/>
      <dgm:spPr/>
    </dgm:pt>
    <dgm:pt modelId="{23104D99-E157-409D-BEC1-CACF0D036AEE}" type="pres">
      <dgm:prSet presAssocID="{F607A98C-CBA0-4FA6-9C00-4B403812A3B1}" presName="composite3" presStyleCnt="0"/>
      <dgm:spPr/>
    </dgm:pt>
    <dgm:pt modelId="{EFB500F6-F6B1-40D4-AD48-D683E1D128D6}" type="pres">
      <dgm:prSet presAssocID="{F607A98C-CBA0-4FA6-9C00-4B403812A3B1}" presName="background3" presStyleLbl="node3" presStyleIdx="0" presStyleCnt="6"/>
      <dgm:spPr/>
    </dgm:pt>
    <dgm:pt modelId="{81DBDC71-DD61-441C-9A05-DAABB6F3CA4D}" type="pres">
      <dgm:prSet presAssocID="{F607A98C-CBA0-4FA6-9C00-4B403812A3B1}" presName="text3" presStyleLbl="fgAcc3" presStyleIdx="0" presStyleCnt="6">
        <dgm:presLayoutVars>
          <dgm:chPref val="3"/>
        </dgm:presLayoutVars>
      </dgm:prSet>
      <dgm:spPr/>
    </dgm:pt>
    <dgm:pt modelId="{9F5434BB-8D6D-4EC1-BA6A-D39D1CF6B2E2}" type="pres">
      <dgm:prSet presAssocID="{F607A98C-CBA0-4FA6-9C00-4B403812A3B1}" presName="hierChild4" presStyleCnt="0"/>
      <dgm:spPr/>
    </dgm:pt>
    <dgm:pt modelId="{3B4049E3-AEA6-4F25-BF53-0A226E19D648}" type="pres">
      <dgm:prSet presAssocID="{7A1F7EA2-47C5-4B64-B3DE-651CA7C092DA}" presName="Name17" presStyleLbl="parChTrans1D3" presStyleIdx="1" presStyleCnt="6"/>
      <dgm:spPr/>
    </dgm:pt>
    <dgm:pt modelId="{AACD8812-FDFF-4074-90B4-9F29D34461C1}" type="pres">
      <dgm:prSet presAssocID="{3841600B-7A3D-47B5-A65B-81AE84EAD756}" presName="hierRoot3" presStyleCnt="0"/>
      <dgm:spPr/>
    </dgm:pt>
    <dgm:pt modelId="{59ABC514-1FEA-4A25-B029-662CB6D428E4}" type="pres">
      <dgm:prSet presAssocID="{3841600B-7A3D-47B5-A65B-81AE84EAD756}" presName="composite3" presStyleCnt="0"/>
      <dgm:spPr/>
    </dgm:pt>
    <dgm:pt modelId="{E348C457-D9FB-4711-99A5-758EDCBD012F}" type="pres">
      <dgm:prSet presAssocID="{3841600B-7A3D-47B5-A65B-81AE84EAD756}" presName="background3" presStyleLbl="node3" presStyleIdx="1" presStyleCnt="6"/>
      <dgm:spPr/>
    </dgm:pt>
    <dgm:pt modelId="{A6EE855B-4F87-4E2E-9F56-ADC405D32004}" type="pres">
      <dgm:prSet presAssocID="{3841600B-7A3D-47B5-A65B-81AE84EAD756}" presName="text3" presStyleLbl="fgAcc3" presStyleIdx="1" presStyleCnt="6">
        <dgm:presLayoutVars>
          <dgm:chPref val="3"/>
        </dgm:presLayoutVars>
      </dgm:prSet>
      <dgm:spPr/>
    </dgm:pt>
    <dgm:pt modelId="{C6E9FB95-AF49-4D32-8CC1-5A59A4623239}" type="pres">
      <dgm:prSet presAssocID="{3841600B-7A3D-47B5-A65B-81AE84EAD756}" presName="hierChild4" presStyleCnt="0"/>
      <dgm:spPr/>
    </dgm:pt>
    <dgm:pt modelId="{C75A5AE2-708B-49FC-8C52-2D29C73E1894}" type="pres">
      <dgm:prSet presAssocID="{29BBA44C-64A3-4BB6-9E91-A6E09CF5046E}" presName="Name17" presStyleLbl="parChTrans1D3" presStyleIdx="2" presStyleCnt="6"/>
      <dgm:spPr/>
    </dgm:pt>
    <dgm:pt modelId="{68B43B56-225E-4489-BEC3-379C4E73F0AC}" type="pres">
      <dgm:prSet presAssocID="{6FDA00D8-5E32-462B-B670-3AF126CAAD51}" presName="hierRoot3" presStyleCnt="0"/>
      <dgm:spPr/>
    </dgm:pt>
    <dgm:pt modelId="{A1AA9551-7A01-4080-965E-3AE992A61A85}" type="pres">
      <dgm:prSet presAssocID="{6FDA00D8-5E32-462B-B670-3AF126CAAD51}" presName="composite3" presStyleCnt="0"/>
      <dgm:spPr/>
    </dgm:pt>
    <dgm:pt modelId="{A280C1D2-9E1F-4517-89BD-49F75705073A}" type="pres">
      <dgm:prSet presAssocID="{6FDA00D8-5E32-462B-B670-3AF126CAAD51}" presName="background3" presStyleLbl="node3" presStyleIdx="2" presStyleCnt="6"/>
      <dgm:spPr/>
    </dgm:pt>
    <dgm:pt modelId="{1E877609-54C6-4A45-AD79-FB5604FA2610}" type="pres">
      <dgm:prSet presAssocID="{6FDA00D8-5E32-462B-B670-3AF126CAAD51}" presName="text3" presStyleLbl="fgAcc3" presStyleIdx="2" presStyleCnt="6">
        <dgm:presLayoutVars>
          <dgm:chPref val="3"/>
        </dgm:presLayoutVars>
      </dgm:prSet>
      <dgm:spPr/>
    </dgm:pt>
    <dgm:pt modelId="{D2FB3E93-8DD8-429E-A120-BDEFE326D4D4}" type="pres">
      <dgm:prSet presAssocID="{6FDA00D8-5E32-462B-B670-3AF126CAAD51}" presName="hierChild4" presStyleCnt="0"/>
      <dgm:spPr/>
    </dgm:pt>
    <dgm:pt modelId="{21AB7086-4171-47EA-B13C-E6541FDA0C9B}" type="pres">
      <dgm:prSet presAssocID="{0A486C51-17DD-4F58-A829-0797E1695942}" presName="Name10" presStyleLbl="parChTrans1D2" presStyleIdx="2" presStyleCnt="3"/>
      <dgm:spPr/>
    </dgm:pt>
    <dgm:pt modelId="{C66C6A44-70B7-4504-A7DE-938FC92DF9F8}" type="pres">
      <dgm:prSet presAssocID="{338C014F-5C17-432B-8027-69E03761B66D}" presName="hierRoot2" presStyleCnt="0"/>
      <dgm:spPr/>
    </dgm:pt>
    <dgm:pt modelId="{0AB6851C-FBD8-4A99-98E4-26E31BB482CA}" type="pres">
      <dgm:prSet presAssocID="{338C014F-5C17-432B-8027-69E03761B66D}" presName="composite2" presStyleCnt="0"/>
      <dgm:spPr/>
    </dgm:pt>
    <dgm:pt modelId="{CF6F9D21-1461-4A2D-B7E9-3ABA7B9D4416}" type="pres">
      <dgm:prSet presAssocID="{338C014F-5C17-432B-8027-69E03761B66D}" presName="background2" presStyleLbl="node2" presStyleIdx="1" presStyleCnt="2"/>
      <dgm:spPr/>
    </dgm:pt>
    <dgm:pt modelId="{72E1866A-1FAA-42C7-946C-CBE322CF9CEF}" type="pres">
      <dgm:prSet presAssocID="{338C014F-5C17-432B-8027-69E03761B66D}" presName="text2" presStyleLbl="fgAcc2" presStyleIdx="2" presStyleCnt="3">
        <dgm:presLayoutVars>
          <dgm:chPref val="3"/>
        </dgm:presLayoutVars>
      </dgm:prSet>
      <dgm:spPr/>
    </dgm:pt>
    <dgm:pt modelId="{91689D79-5772-4AB5-A19D-3FA218831D07}" type="pres">
      <dgm:prSet presAssocID="{338C014F-5C17-432B-8027-69E03761B66D}" presName="hierChild3" presStyleCnt="0"/>
      <dgm:spPr/>
    </dgm:pt>
    <dgm:pt modelId="{1CF40DA8-6014-4936-861F-B9ED51F40588}" type="pres">
      <dgm:prSet presAssocID="{551CD58F-7C74-4C62-BE8B-23DF3CCA1DD8}" presName="Name17" presStyleLbl="parChTrans1D3" presStyleIdx="3" presStyleCnt="6"/>
      <dgm:spPr/>
    </dgm:pt>
    <dgm:pt modelId="{B52BE8D1-F33F-4533-A05F-D1E1AAEA7873}" type="pres">
      <dgm:prSet presAssocID="{6665C8C1-66ED-412C-89D5-9EA794394E4A}" presName="hierRoot3" presStyleCnt="0"/>
      <dgm:spPr/>
    </dgm:pt>
    <dgm:pt modelId="{1E91696E-2F4A-4401-947C-6CD81C9B40F0}" type="pres">
      <dgm:prSet presAssocID="{6665C8C1-66ED-412C-89D5-9EA794394E4A}" presName="composite3" presStyleCnt="0"/>
      <dgm:spPr/>
    </dgm:pt>
    <dgm:pt modelId="{E670B4F5-EC57-4FEA-9658-9486726A4CCB}" type="pres">
      <dgm:prSet presAssocID="{6665C8C1-66ED-412C-89D5-9EA794394E4A}" presName="background3" presStyleLbl="node3" presStyleIdx="3" presStyleCnt="6"/>
      <dgm:spPr/>
    </dgm:pt>
    <dgm:pt modelId="{2EAC6881-3876-4320-9E1E-0C80BFF1E20E}" type="pres">
      <dgm:prSet presAssocID="{6665C8C1-66ED-412C-89D5-9EA794394E4A}" presName="text3" presStyleLbl="fgAcc3" presStyleIdx="3" presStyleCnt="6">
        <dgm:presLayoutVars>
          <dgm:chPref val="3"/>
        </dgm:presLayoutVars>
      </dgm:prSet>
      <dgm:spPr/>
    </dgm:pt>
    <dgm:pt modelId="{4532E8D0-6BC5-4DE2-9838-72688279A08C}" type="pres">
      <dgm:prSet presAssocID="{6665C8C1-66ED-412C-89D5-9EA794394E4A}" presName="hierChild4" presStyleCnt="0"/>
      <dgm:spPr/>
    </dgm:pt>
    <dgm:pt modelId="{F436F3B3-AE80-43BC-9811-732825B69B4B}" type="pres">
      <dgm:prSet presAssocID="{BCDADD90-BEA5-405E-8943-BCEBC71005E9}" presName="Name23" presStyleLbl="parChTrans1D4" presStyleIdx="0" presStyleCnt="2"/>
      <dgm:spPr/>
    </dgm:pt>
    <dgm:pt modelId="{E7353798-8888-4ABD-8818-CA32ACE06705}" type="pres">
      <dgm:prSet presAssocID="{B701BD2D-6A4E-4F2D-8281-910361615FFD}" presName="hierRoot4" presStyleCnt="0"/>
      <dgm:spPr/>
    </dgm:pt>
    <dgm:pt modelId="{2673C01D-C8A7-415A-9F53-11E84EBDE41A}" type="pres">
      <dgm:prSet presAssocID="{B701BD2D-6A4E-4F2D-8281-910361615FFD}" presName="composite4" presStyleCnt="0"/>
      <dgm:spPr/>
    </dgm:pt>
    <dgm:pt modelId="{07B67CFB-97B0-43DA-8471-826BBD501E45}" type="pres">
      <dgm:prSet presAssocID="{B701BD2D-6A4E-4F2D-8281-910361615FFD}" presName="background4" presStyleLbl="node4" presStyleIdx="0" presStyleCnt="2"/>
      <dgm:spPr/>
    </dgm:pt>
    <dgm:pt modelId="{ABA428DF-6C57-4E6F-B546-B81FA92DE143}" type="pres">
      <dgm:prSet presAssocID="{B701BD2D-6A4E-4F2D-8281-910361615FFD}" presName="text4" presStyleLbl="fgAcc4" presStyleIdx="0" presStyleCnt="2">
        <dgm:presLayoutVars>
          <dgm:chPref val="3"/>
        </dgm:presLayoutVars>
      </dgm:prSet>
      <dgm:spPr/>
    </dgm:pt>
    <dgm:pt modelId="{6FF69DD6-69AE-458B-BE0D-B7FB77699814}" type="pres">
      <dgm:prSet presAssocID="{B701BD2D-6A4E-4F2D-8281-910361615FFD}" presName="hierChild5" presStyleCnt="0"/>
      <dgm:spPr/>
    </dgm:pt>
    <dgm:pt modelId="{3C804B7D-8D88-44CD-8B61-CB0C634CD7AC}" type="pres">
      <dgm:prSet presAssocID="{189C83DA-9BAC-4FFB-AFA4-4F967E76B860}" presName="Name23" presStyleLbl="parChTrans1D4" presStyleIdx="1" presStyleCnt="2"/>
      <dgm:spPr/>
    </dgm:pt>
    <dgm:pt modelId="{201F2168-6896-4550-A31B-720D18524D7F}" type="pres">
      <dgm:prSet presAssocID="{8543B2F1-2659-4DBA-A69B-A08CF2BD338F}" presName="hierRoot4" presStyleCnt="0"/>
      <dgm:spPr/>
    </dgm:pt>
    <dgm:pt modelId="{56A80BCF-3F57-4C76-BCF6-BD708A8DB2C0}" type="pres">
      <dgm:prSet presAssocID="{8543B2F1-2659-4DBA-A69B-A08CF2BD338F}" presName="composite4" presStyleCnt="0"/>
      <dgm:spPr/>
    </dgm:pt>
    <dgm:pt modelId="{ED85D51F-6BBC-43C6-A6A3-8A805B402A79}" type="pres">
      <dgm:prSet presAssocID="{8543B2F1-2659-4DBA-A69B-A08CF2BD338F}" presName="background4" presStyleLbl="node4" presStyleIdx="1" presStyleCnt="2"/>
      <dgm:spPr/>
    </dgm:pt>
    <dgm:pt modelId="{8B9B7034-E9A6-4F4F-B49A-3F4B940612E8}" type="pres">
      <dgm:prSet presAssocID="{8543B2F1-2659-4DBA-A69B-A08CF2BD338F}" presName="text4" presStyleLbl="fgAcc4" presStyleIdx="1" presStyleCnt="2">
        <dgm:presLayoutVars>
          <dgm:chPref val="3"/>
        </dgm:presLayoutVars>
      </dgm:prSet>
      <dgm:spPr/>
    </dgm:pt>
    <dgm:pt modelId="{B173BED0-826E-4362-B46D-A4BF2EC2E31F}" type="pres">
      <dgm:prSet presAssocID="{8543B2F1-2659-4DBA-A69B-A08CF2BD338F}" presName="hierChild5" presStyleCnt="0"/>
      <dgm:spPr/>
    </dgm:pt>
    <dgm:pt modelId="{A052166E-2C15-4EDD-A86F-76595D2501B9}" type="pres">
      <dgm:prSet presAssocID="{F0642540-0B2C-4E0F-A54C-ECD52780DA96}" presName="Name17" presStyleLbl="parChTrans1D3" presStyleIdx="4" presStyleCnt="6"/>
      <dgm:spPr/>
    </dgm:pt>
    <dgm:pt modelId="{C50857C2-610D-47B6-8D88-3FAB4C80D509}" type="pres">
      <dgm:prSet presAssocID="{D0DA6BD7-FB6B-4B40-BC3C-071042BC183C}" presName="hierRoot3" presStyleCnt="0"/>
      <dgm:spPr/>
    </dgm:pt>
    <dgm:pt modelId="{7D61C40E-F7CD-4B01-B221-CA0F8FA86944}" type="pres">
      <dgm:prSet presAssocID="{D0DA6BD7-FB6B-4B40-BC3C-071042BC183C}" presName="composite3" presStyleCnt="0"/>
      <dgm:spPr/>
    </dgm:pt>
    <dgm:pt modelId="{23BA2176-7B21-450F-8616-E87FA960823D}" type="pres">
      <dgm:prSet presAssocID="{D0DA6BD7-FB6B-4B40-BC3C-071042BC183C}" presName="background3" presStyleLbl="node3" presStyleIdx="4" presStyleCnt="6"/>
      <dgm:spPr/>
    </dgm:pt>
    <dgm:pt modelId="{9B8D7EB8-95DE-4B9D-B2B7-822EDF679089}" type="pres">
      <dgm:prSet presAssocID="{D0DA6BD7-FB6B-4B40-BC3C-071042BC183C}" presName="text3" presStyleLbl="fgAcc3" presStyleIdx="4" presStyleCnt="6">
        <dgm:presLayoutVars>
          <dgm:chPref val="3"/>
        </dgm:presLayoutVars>
      </dgm:prSet>
      <dgm:spPr/>
    </dgm:pt>
    <dgm:pt modelId="{00B7643D-EA65-4132-8899-A6C902476B85}" type="pres">
      <dgm:prSet presAssocID="{D0DA6BD7-FB6B-4B40-BC3C-071042BC183C}" presName="hierChild4" presStyleCnt="0"/>
      <dgm:spPr/>
    </dgm:pt>
    <dgm:pt modelId="{7DDD4444-A7B3-4631-ADF9-7DB3D2D314E5}" type="pres">
      <dgm:prSet presAssocID="{E61F2E45-4EF0-4832-BAEC-3B3C5F9C7E79}" presName="Name17" presStyleLbl="parChTrans1D3" presStyleIdx="5" presStyleCnt="6"/>
      <dgm:spPr/>
    </dgm:pt>
    <dgm:pt modelId="{6D0F8849-8663-4F1F-883B-82BBA6229A4D}" type="pres">
      <dgm:prSet presAssocID="{339F9F7B-84C5-4888-84FC-288A2116229F}" presName="hierRoot3" presStyleCnt="0"/>
      <dgm:spPr/>
    </dgm:pt>
    <dgm:pt modelId="{83DE7B81-2FAE-42CF-A76E-3A9D2A1D1701}" type="pres">
      <dgm:prSet presAssocID="{339F9F7B-84C5-4888-84FC-288A2116229F}" presName="composite3" presStyleCnt="0"/>
      <dgm:spPr/>
    </dgm:pt>
    <dgm:pt modelId="{893FFCD7-BB75-49EE-A756-A40A66C36C31}" type="pres">
      <dgm:prSet presAssocID="{339F9F7B-84C5-4888-84FC-288A2116229F}" presName="background3" presStyleLbl="node3" presStyleIdx="5" presStyleCnt="6"/>
      <dgm:spPr/>
    </dgm:pt>
    <dgm:pt modelId="{5EACEA44-1C15-4305-8A2D-479546556198}" type="pres">
      <dgm:prSet presAssocID="{339F9F7B-84C5-4888-84FC-288A2116229F}" presName="text3" presStyleLbl="fgAcc3" presStyleIdx="5" presStyleCnt="6">
        <dgm:presLayoutVars>
          <dgm:chPref val="3"/>
        </dgm:presLayoutVars>
      </dgm:prSet>
      <dgm:spPr/>
    </dgm:pt>
    <dgm:pt modelId="{A29B4E82-63EA-46F0-9DD1-4E6143ABE489}" type="pres">
      <dgm:prSet presAssocID="{339F9F7B-84C5-4888-84FC-288A2116229F}" presName="hierChild4" presStyleCnt="0"/>
      <dgm:spPr/>
    </dgm:pt>
  </dgm:ptLst>
  <dgm:cxnLst>
    <dgm:cxn modelId="{0BA44600-A51D-4949-805A-D56BADE08E26}" type="presOf" srcId="{D0DA6BD7-FB6B-4B40-BC3C-071042BC183C}" destId="{9B8D7EB8-95DE-4B9D-B2B7-822EDF679089}" srcOrd="0" destOrd="0" presId="urn:microsoft.com/office/officeart/2005/8/layout/hierarchy1"/>
    <dgm:cxn modelId="{1AD25D03-89A7-49C4-ACF1-50DEEE1981CC}" type="presOf" srcId="{F607A98C-CBA0-4FA6-9C00-4B403812A3B1}" destId="{81DBDC71-DD61-441C-9A05-DAABB6F3CA4D}" srcOrd="0" destOrd="0" presId="urn:microsoft.com/office/officeart/2005/8/layout/hierarchy1"/>
    <dgm:cxn modelId="{9E090A05-DA71-4EAD-87DB-8BCFCCB25E99}" type="presOf" srcId="{C1B99717-5D8A-4668-9533-859805685F7B}" destId="{D85EA4F0-0481-4317-816E-C47E9126B116}" srcOrd="0" destOrd="0" presId="urn:microsoft.com/office/officeart/2005/8/layout/hierarchy1"/>
    <dgm:cxn modelId="{EE3ABC05-804F-45F6-8B41-B690862144A4}" type="presOf" srcId="{1F3C76B1-3E6B-4B33-9059-B41D8A8FFCF2}" destId="{B1CCD476-483E-4168-8934-6EFDF9BA0832}" srcOrd="0" destOrd="0" presId="urn:microsoft.com/office/officeart/2005/8/layout/hierarchy1"/>
    <dgm:cxn modelId="{5211DE0E-8400-4B65-AB6C-2B4771366F4E}" type="presOf" srcId="{0D6F7CDB-05B2-4A70-8D48-5455B04F6213}" destId="{C129F375-5A8D-4074-920E-B66D2B2890FB}" srcOrd="0" destOrd="0" presId="urn:microsoft.com/office/officeart/2005/8/layout/hierarchy1"/>
    <dgm:cxn modelId="{E5C7BB15-930C-4427-AC0C-AE79BE83727A}" type="presOf" srcId="{E61F2E45-4EF0-4832-BAEC-3B3C5F9C7E79}" destId="{7DDD4444-A7B3-4631-ADF9-7DB3D2D314E5}" srcOrd="0" destOrd="0" presId="urn:microsoft.com/office/officeart/2005/8/layout/hierarchy1"/>
    <dgm:cxn modelId="{C7811922-CC15-4671-9A7F-743957BF85C8}" type="presOf" srcId="{7A1F7EA2-47C5-4B64-B3DE-651CA7C092DA}" destId="{3B4049E3-AEA6-4F25-BF53-0A226E19D648}" srcOrd="0" destOrd="0" presId="urn:microsoft.com/office/officeart/2005/8/layout/hierarchy1"/>
    <dgm:cxn modelId="{20B29A29-62DD-44E4-B0E1-DB510AAC32B6}" type="presOf" srcId="{BCDADD90-BEA5-405E-8943-BCEBC71005E9}" destId="{F436F3B3-AE80-43BC-9811-732825B69B4B}" srcOrd="0" destOrd="0" presId="urn:microsoft.com/office/officeart/2005/8/layout/hierarchy1"/>
    <dgm:cxn modelId="{82CE5639-0996-4B59-B359-EBD4427BA90A}" srcId="{338C014F-5C17-432B-8027-69E03761B66D}" destId="{6665C8C1-66ED-412C-89D5-9EA794394E4A}" srcOrd="0" destOrd="0" parTransId="{551CD58F-7C74-4C62-BE8B-23DF3CCA1DD8}" sibTransId="{3AA69116-8E2E-429B-B4D6-006C789051D0}"/>
    <dgm:cxn modelId="{4245603B-C472-4CC0-9960-A03EEF225FF5}" type="presOf" srcId="{6FDA00D8-5E32-462B-B670-3AF126CAAD51}" destId="{1E877609-54C6-4A45-AD79-FB5604FA2610}" srcOrd="0" destOrd="0" presId="urn:microsoft.com/office/officeart/2005/8/layout/hierarchy1"/>
    <dgm:cxn modelId="{64391F3D-17F3-4AA3-9293-7CDCDE63FF01}" srcId="{1F3C76B1-3E6B-4B33-9059-B41D8A8FFCF2}" destId="{6FDA00D8-5E32-462B-B670-3AF126CAAD51}" srcOrd="2" destOrd="0" parTransId="{29BBA44C-64A3-4BB6-9E91-A6E09CF5046E}" sibTransId="{64BFCB86-B281-418F-9A7C-94E064D0CF19}"/>
    <dgm:cxn modelId="{C27BD042-03F5-4210-B892-01C5846C436F}" type="presOf" srcId="{189C83DA-9BAC-4FFB-AFA4-4F967E76B860}" destId="{3C804B7D-8D88-44CD-8B61-CB0C634CD7AC}" srcOrd="0" destOrd="0" presId="urn:microsoft.com/office/officeart/2005/8/layout/hierarchy1"/>
    <dgm:cxn modelId="{6B483E4A-7AC7-46E1-AEA4-6AE9AA3A33C5}" type="presOf" srcId="{3841600B-7A3D-47B5-A65B-81AE84EAD756}" destId="{A6EE855B-4F87-4E2E-9F56-ADC405D32004}" srcOrd="0" destOrd="0" presId="urn:microsoft.com/office/officeart/2005/8/layout/hierarchy1"/>
    <dgm:cxn modelId="{2A68954B-1FF2-43E0-8DE0-E881C920F66B}" srcId="{E7CC52CC-5BCF-44F4-A790-84F4388D1FF9}" destId="{C1B99717-5D8A-4668-9533-859805685F7B}" srcOrd="0" destOrd="0" parTransId="{20C64268-2B66-4717-8E6A-3B187D4D8645}" sibTransId="{776999B5-D84A-47AD-A11A-EE0637FD0E75}"/>
    <dgm:cxn modelId="{6806244C-FFAE-4A67-AD64-5D70058487B4}" type="presOf" srcId="{551CD58F-7C74-4C62-BE8B-23DF3CCA1DD8}" destId="{1CF40DA8-6014-4936-861F-B9ED51F40588}" srcOrd="0" destOrd="0" presId="urn:microsoft.com/office/officeart/2005/8/layout/hierarchy1"/>
    <dgm:cxn modelId="{17CAA86C-4C93-4174-86BE-F88CAB190611}" type="presOf" srcId="{B701BD2D-6A4E-4F2D-8281-910361615FFD}" destId="{ABA428DF-6C57-4E6F-B546-B81FA92DE143}" srcOrd="0" destOrd="0" presId="urn:microsoft.com/office/officeart/2005/8/layout/hierarchy1"/>
    <dgm:cxn modelId="{8ACE894E-D607-4B2D-A187-8694994ADBFB}" srcId="{C1B99717-5D8A-4668-9533-859805685F7B}" destId="{1F3C76B1-3E6B-4B33-9059-B41D8A8FFCF2}" srcOrd="1" destOrd="0" parTransId="{631EE27C-AA24-4810-9329-21CE9DA86440}" sibTransId="{F25AC8AE-F74C-432D-B97C-F26B610981B2}"/>
    <dgm:cxn modelId="{23A5ED6F-3668-4E11-8BD0-31FBC50EF627}" type="presOf" srcId="{6665C8C1-66ED-412C-89D5-9EA794394E4A}" destId="{2EAC6881-3876-4320-9E1E-0C80BFF1E20E}" srcOrd="0" destOrd="0" presId="urn:microsoft.com/office/officeart/2005/8/layout/hierarchy1"/>
    <dgm:cxn modelId="{D3393150-19F3-432D-B336-C1C28DA4BAC2}" srcId="{6665C8C1-66ED-412C-89D5-9EA794394E4A}" destId="{B701BD2D-6A4E-4F2D-8281-910361615FFD}" srcOrd="0" destOrd="0" parTransId="{BCDADD90-BEA5-405E-8943-BCEBC71005E9}" sibTransId="{B0C82E26-18E7-472F-96CC-C081618988ED}"/>
    <dgm:cxn modelId="{3ED1C855-4438-43DD-BAFE-99B018CB975D}" type="presOf" srcId="{8543B2F1-2659-4DBA-A69B-A08CF2BD338F}" destId="{8B9B7034-E9A6-4F4F-B49A-3F4B940612E8}" srcOrd="0" destOrd="0" presId="urn:microsoft.com/office/officeart/2005/8/layout/hierarchy1"/>
    <dgm:cxn modelId="{2E46EA77-B2FF-4A40-994E-C99F05AC341E}" srcId="{1F3C76B1-3E6B-4B33-9059-B41D8A8FFCF2}" destId="{3841600B-7A3D-47B5-A65B-81AE84EAD756}" srcOrd="1" destOrd="0" parTransId="{7A1F7EA2-47C5-4B64-B3DE-651CA7C092DA}" sibTransId="{4B449645-DF8A-4E29-BDCE-3E4E779440CC}"/>
    <dgm:cxn modelId="{B5A89779-E672-4FB3-93FD-3EA5B211A954}" srcId="{338C014F-5C17-432B-8027-69E03761B66D}" destId="{D0DA6BD7-FB6B-4B40-BC3C-071042BC183C}" srcOrd="1" destOrd="0" parTransId="{F0642540-0B2C-4E0F-A54C-ECD52780DA96}" sibTransId="{E4387FF4-4550-4680-B303-70718F85B404}"/>
    <dgm:cxn modelId="{736B977A-E045-44DE-83BA-917F06CE0BD9}" type="presOf" srcId="{631EE27C-AA24-4810-9329-21CE9DA86440}" destId="{C6196094-1D48-4375-8E2B-782A6A75A304}" srcOrd="0" destOrd="0" presId="urn:microsoft.com/office/officeart/2005/8/layout/hierarchy1"/>
    <dgm:cxn modelId="{ABF46C80-1BB7-4AA1-A5D7-322D2BA0932E}" srcId="{C1B99717-5D8A-4668-9533-859805685F7B}" destId="{0DCAD71A-32AB-484B-BF11-EA2ECEC02806}" srcOrd="0" destOrd="0" parTransId="{0D6F7CDB-05B2-4A70-8D48-5455B04F6213}" sibTransId="{564C1FEB-C942-4CE3-85D0-D91D445D198B}"/>
    <dgm:cxn modelId="{FC205F8D-E70D-4D09-BE9C-BF3B4AE698BF}" srcId="{1F3C76B1-3E6B-4B33-9059-B41D8A8FFCF2}" destId="{F607A98C-CBA0-4FA6-9C00-4B403812A3B1}" srcOrd="0" destOrd="0" parTransId="{ACBF31D2-2DED-43C0-8BE4-37E54CF8B7B4}" sibTransId="{AB8A9B1F-F662-47CC-AB1F-E269BCCB7A7E}"/>
    <dgm:cxn modelId="{5C14048E-E28B-4AA8-98E4-09BE323E0228}" type="presOf" srcId="{F0642540-0B2C-4E0F-A54C-ECD52780DA96}" destId="{A052166E-2C15-4EDD-A86F-76595D2501B9}" srcOrd="0" destOrd="0" presId="urn:microsoft.com/office/officeart/2005/8/layout/hierarchy1"/>
    <dgm:cxn modelId="{125CCEAD-7B7E-4882-BC29-7CD9CB9BA359}" type="presOf" srcId="{338C014F-5C17-432B-8027-69E03761B66D}" destId="{72E1866A-1FAA-42C7-946C-CBE322CF9CEF}" srcOrd="0" destOrd="0" presId="urn:microsoft.com/office/officeart/2005/8/layout/hierarchy1"/>
    <dgm:cxn modelId="{7A66E7AD-7A6E-4EDD-8EC0-FC5EC9190A73}" type="presOf" srcId="{29BBA44C-64A3-4BB6-9E91-A6E09CF5046E}" destId="{C75A5AE2-708B-49FC-8C52-2D29C73E1894}" srcOrd="0" destOrd="0" presId="urn:microsoft.com/office/officeart/2005/8/layout/hierarchy1"/>
    <dgm:cxn modelId="{67BA90C4-FED2-4898-B6E4-CA59E4DB5A44}" type="presOf" srcId="{0DCAD71A-32AB-484B-BF11-EA2ECEC02806}" destId="{85DD8200-E8AD-4B0E-81C9-784DC4A95200}" srcOrd="0" destOrd="0" presId="urn:microsoft.com/office/officeart/2005/8/layout/hierarchy1"/>
    <dgm:cxn modelId="{6321FDC9-0388-4B68-8498-618F90D75158}" srcId="{C1B99717-5D8A-4668-9533-859805685F7B}" destId="{338C014F-5C17-432B-8027-69E03761B66D}" srcOrd="2" destOrd="0" parTransId="{0A486C51-17DD-4F58-A829-0797E1695942}" sibTransId="{7F0D034C-0988-4D2A-9B23-00574BBA785B}"/>
    <dgm:cxn modelId="{36B758CA-CB84-47F9-9DB8-AEC2B90BAA6A}" type="presOf" srcId="{E7CC52CC-5BCF-44F4-A790-84F4388D1FF9}" destId="{C7B9A396-C0A4-4A1B-ADD5-329D9F29B244}" srcOrd="0" destOrd="0" presId="urn:microsoft.com/office/officeart/2005/8/layout/hierarchy1"/>
    <dgm:cxn modelId="{9DDC8FD1-A297-41E6-8FE5-BE2F16697B61}" srcId="{338C014F-5C17-432B-8027-69E03761B66D}" destId="{339F9F7B-84C5-4888-84FC-288A2116229F}" srcOrd="2" destOrd="0" parTransId="{E61F2E45-4EF0-4832-BAEC-3B3C5F9C7E79}" sibTransId="{3608B40A-3482-4F1B-A2E4-BD80240DCC9F}"/>
    <dgm:cxn modelId="{8FBDC5D4-588F-4E6D-B3ED-FA077D14012C}" type="presOf" srcId="{0A486C51-17DD-4F58-A829-0797E1695942}" destId="{21AB7086-4171-47EA-B13C-E6541FDA0C9B}" srcOrd="0" destOrd="0" presId="urn:microsoft.com/office/officeart/2005/8/layout/hierarchy1"/>
    <dgm:cxn modelId="{518C5DE2-7AFA-4F8A-8B4C-FA56BC458441}" type="presOf" srcId="{339F9F7B-84C5-4888-84FC-288A2116229F}" destId="{5EACEA44-1C15-4305-8A2D-479546556198}" srcOrd="0" destOrd="0" presId="urn:microsoft.com/office/officeart/2005/8/layout/hierarchy1"/>
    <dgm:cxn modelId="{E358F0E7-3970-483C-A3A0-64860637AB3A}" srcId="{6665C8C1-66ED-412C-89D5-9EA794394E4A}" destId="{8543B2F1-2659-4DBA-A69B-A08CF2BD338F}" srcOrd="1" destOrd="0" parTransId="{189C83DA-9BAC-4FFB-AFA4-4F967E76B860}" sibTransId="{AE3C31AF-1653-4E4D-9ACF-07500F7B21CF}"/>
    <dgm:cxn modelId="{75D702F1-9F89-4218-8992-2FC5C0C27379}" type="presOf" srcId="{ACBF31D2-2DED-43C0-8BE4-37E54CF8B7B4}" destId="{6FD7F007-2E8B-49E9-9F3D-88FB6080ACE2}" srcOrd="0" destOrd="0" presId="urn:microsoft.com/office/officeart/2005/8/layout/hierarchy1"/>
    <dgm:cxn modelId="{61024394-BA8A-471C-8CC2-F1423C98A9C4}" type="presParOf" srcId="{C7B9A396-C0A4-4A1B-ADD5-329D9F29B244}" destId="{3F83ACE2-E9FA-4BF6-AA3D-97738B8C71C2}" srcOrd="0" destOrd="0" presId="urn:microsoft.com/office/officeart/2005/8/layout/hierarchy1"/>
    <dgm:cxn modelId="{168BB439-2AD7-4A7E-8394-35CDB605808E}" type="presParOf" srcId="{3F83ACE2-E9FA-4BF6-AA3D-97738B8C71C2}" destId="{D8BA316D-FB2C-4B09-AFF6-09CAAC82D338}" srcOrd="0" destOrd="0" presId="urn:microsoft.com/office/officeart/2005/8/layout/hierarchy1"/>
    <dgm:cxn modelId="{DE6E7AEE-AB97-49C3-9556-1910046BE0A1}" type="presParOf" srcId="{D8BA316D-FB2C-4B09-AFF6-09CAAC82D338}" destId="{DB12393D-0D71-4214-B7AF-61EABFAB57FC}" srcOrd="0" destOrd="0" presId="urn:microsoft.com/office/officeart/2005/8/layout/hierarchy1"/>
    <dgm:cxn modelId="{04A5EA75-3CFE-4BAB-BC24-9F1528A32964}" type="presParOf" srcId="{D8BA316D-FB2C-4B09-AFF6-09CAAC82D338}" destId="{D85EA4F0-0481-4317-816E-C47E9126B116}" srcOrd="1" destOrd="0" presId="urn:microsoft.com/office/officeart/2005/8/layout/hierarchy1"/>
    <dgm:cxn modelId="{4523857B-FE89-4B08-AF1F-5C47DF7951E4}" type="presParOf" srcId="{3F83ACE2-E9FA-4BF6-AA3D-97738B8C71C2}" destId="{2B231B7E-5B31-4583-92E4-F33B8994A9DA}" srcOrd="1" destOrd="0" presId="urn:microsoft.com/office/officeart/2005/8/layout/hierarchy1"/>
    <dgm:cxn modelId="{6F11F142-4E7D-4361-9025-942790ABC6C1}" type="presParOf" srcId="{2B231B7E-5B31-4583-92E4-F33B8994A9DA}" destId="{C129F375-5A8D-4074-920E-B66D2B2890FB}" srcOrd="0" destOrd="0" presId="urn:microsoft.com/office/officeart/2005/8/layout/hierarchy1"/>
    <dgm:cxn modelId="{F1D0619D-C213-4851-B603-2E6A511EE6BD}" type="presParOf" srcId="{2B231B7E-5B31-4583-92E4-F33B8994A9DA}" destId="{58A370A2-2054-4994-8961-1DCCF2F10775}" srcOrd="1" destOrd="0" presId="urn:microsoft.com/office/officeart/2005/8/layout/hierarchy1"/>
    <dgm:cxn modelId="{1BB03DB1-11E4-451F-A4D1-6E5DC3A60DC9}" type="presParOf" srcId="{58A370A2-2054-4994-8961-1DCCF2F10775}" destId="{6A86D5D7-A1E6-4507-B6D6-F16C55E725A7}" srcOrd="0" destOrd="0" presId="urn:microsoft.com/office/officeart/2005/8/layout/hierarchy1"/>
    <dgm:cxn modelId="{AFD3832A-CD43-4AC5-AE3D-D84FC111CA4A}" type="presParOf" srcId="{6A86D5D7-A1E6-4507-B6D6-F16C55E725A7}" destId="{30387B03-0BAF-44B3-806B-4D2CB2AD7DFD}" srcOrd="0" destOrd="0" presId="urn:microsoft.com/office/officeart/2005/8/layout/hierarchy1"/>
    <dgm:cxn modelId="{D0E017FC-F859-4FC1-85BE-0BC5919BDA05}" type="presParOf" srcId="{6A86D5D7-A1E6-4507-B6D6-F16C55E725A7}" destId="{85DD8200-E8AD-4B0E-81C9-784DC4A95200}" srcOrd="1" destOrd="0" presId="urn:microsoft.com/office/officeart/2005/8/layout/hierarchy1"/>
    <dgm:cxn modelId="{CE129591-4683-4788-96EA-3FA0E0557405}" type="presParOf" srcId="{58A370A2-2054-4994-8961-1DCCF2F10775}" destId="{A405F60B-F1F0-4992-8EC0-31CA1F5FD181}" srcOrd="1" destOrd="0" presId="urn:microsoft.com/office/officeart/2005/8/layout/hierarchy1"/>
    <dgm:cxn modelId="{538AE3FC-413C-4276-83FD-70481E0E7BCB}" type="presParOf" srcId="{2B231B7E-5B31-4583-92E4-F33B8994A9DA}" destId="{C6196094-1D48-4375-8E2B-782A6A75A304}" srcOrd="2" destOrd="0" presId="urn:microsoft.com/office/officeart/2005/8/layout/hierarchy1"/>
    <dgm:cxn modelId="{4B19684F-4DAF-4365-9D43-4D75E75D6456}" type="presParOf" srcId="{2B231B7E-5B31-4583-92E4-F33B8994A9DA}" destId="{5F1D686A-0D3B-43E1-9FD7-7E619EBA2CB4}" srcOrd="3" destOrd="0" presId="urn:microsoft.com/office/officeart/2005/8/layout/hierarchy1"/>
    <dgm:cxn modelId="{6A984385-8C35-46EF-8339-0ADE56A48726}" type="presParOf" srcId="{5F1D686A-0D3B-43E1-9FD7-7E619EBA2CB4}" destId="{67CE69BD-2AA5-4808-866F-5F83D2D85200}" srcOrd="0" destOrd="0" presId="urn:microsoft.com/office/officeart/2005/8/layout/hierarchy1"/>
    <dgm:cxn modelId="{BFAA69EB-8D2F-463A-9D27-490C1777E1E3}" type="presParOf" srcId="{67CE69BD-2AA5-4808-866F-5F83D2D85200}" destId="{1DD02658-70F2-4E7A-97EA-A3D292C90D49}" srcOrd="0" destOrd="0" presId="urn:microsoft.com/office/officeart/2005/8/layout/hierarchy1"/>
    <dgm:cxn modelId="{DA137C9F-C2A6-4A5F-909B-09FFDB597C3D}" type="presParOf" srcId="{67CE69BD-2AA5-4808-866F-5F83D2D85200}" destId="{B1CCD476-483E-4168-8934-6EFDF9BA0832}" srcOrd="1" destOrd="0" presId="urn:microsoft.com/office/officeart/2005/8/layout/hierarchy1"/>
    <dgm:cxn modelId="{028F37E0-C99D-46C4-ACA1-779993DC6E40}" type="presParOf" srcId="{5F1D686A-0D3B-43E1-9FD7-7E619EBA2CB4}" destId="{BF10B943-E2DA-412F-BBDD-80C792DF5439}" srcOrd="1" destOrd="0" presId="urn:microsoft.com/office/officeart/2005/8/layout/hierarchy1"/>
    <dgm:cxn modelId="{0DAF33E8-04B9-4441-A6D3-30D1238A334D}" type="presParOf" srcId="{BF10B943-E2DA-412F-BBDD-80C792DF5439}" destId="{6FD7F007-2E8B-49E9-9F3D-88FB6080ACE2}" srcOrd="0" destOrd="0" presId="urn:microsoft.com/office/officeart/2005/8/layout/hierarchy1"/>
    <dgm:cxn modelId="{FBE73236-8560-4143-8513-4153B8B1812F}" type="presParOf" srcId="{BF10B943-E2DA-412F-BBDD-80C792DF5439}" destId="{1DAB62FC-2591-4524-8FF4-3A5478B6D9C7}" srcOrd="1" destOrd="0" presId="urn:microsoft.com/office/officeart/2005/8/layout/hierarchy1"/>
    <dgm:cxn modelId="{9DDF69C2-1BBF-4E8A-AB22-7146B484FB57}" type="presParOf" srcId="{1DAB62FC-2591-4524-8FF4-3A5478B6D9C7}" destId="{23104D99-E157-409D-BEC1-CACF0D036AEE}" srcOrd="0" destOrd="0" presId="urn:microsoft.com/office/officeart/2005/8/layout/hierarchy1"/>
    <dgm:cxn modelId="{84AE152F-0F65-4B21-B2B4-75E6FF2956D1}" type="presParOf" srcId="{23104D99-E157-409D-BEC1-CACF0D036AEE}" destId="{EFB500F6-F6B1-40D4-AD48-D683E1D128D6}" srcOrd="0" destOrd="0" presId="urn:microsoft.com/office/officeart/2005/8/layout/hierarchy1"/>
    <dgm:cxn modelId="{6E91C13B-0B11-4B99-82F1-46993B830AD1}" type="presParOf" srcId="{23104D99-E157-409D-BEC1-CACF0D036AEE}" destId="{81DBDC71-DD61-441C-9A05-DAABB6F3CA4D}" srcOrd="1" destOrd="0" presId="urn:microsoft.com/office/officeart/2005/8/layout/hierarchy1"/>
    <dgm:cxn modelId="{3978A5B0-A443-4FB4-B204-1313CD0C07C3}" type="presParOf" srcId="{1DAB62FC-2591-4524-8FF4-3A5478B6D9C7}" destId="{9F5434BB-8D6D-4EC1-BA6A-D39D1CF6B2E2}" srcOrd="1" destOrd="0" presId="urn:microsoft.com/office/officeart/2005/8/layout/hierarchy1"/>
    <dgm:cxn modelId="{FC78DD7D-C33E-437C-AB7C-7B35CC189104}" type="presParOf" srcId="{BF10B943-E2DA-412F-BBDD-80C792DF5439}" destId="{3B4049E3-AEA6-4F25-BF53-0A226E19D648}" srcOrd="2" destOrd="0" presId="urn:microsoft.com/office/officeart/2005/8/layout/hierarchy1"/>
    <dgm:cxn modelId="{15839012-FCBD-464D-B05A-AAB7A5B1F2DF}" type="presParOf" srcId="{BF10B943-E2DA-412F-BBDD-80C792DF5439}" destId="{AACD8812-FDFF-4074-90B4-9F29D34461C1}" srcOrd="3" destOrd="0" presId="urn:microsoft.com/office/officeart/2005/8/layout/hierarchy1"/>
    <dgm:cxn modelId="{F2C022CF-133B-438A-8A1F-4439F722A97B}" type="presParOf" srcId="{AACD8812-FDFF-4074-90B4-9F29D34461C1}" destId="{59ABC514-1FEA-4A25-B029-662CB6D428E4}" srcOrd="0" destOrd="0" presId="urn:microsoft.com/office/officeart/2005/8/layout/hierarchy1"/>
    <dgm:cxn modelId="{19877B5B-4093-41A8-BD0C-FA40040ED84F}" type="presParOf" srcId="{59ABC514-1FEA-4A25-B029-662CB6D428E4}" destId="{E348C457-D9FB-4711-99A5-758EDCBD012F}" srcOrd="0" destOrd="0" presId="urn:microsoft.com/office/officeart/2005/8/layout/hierarchy1"/>
    <dgm:cxn modelId="{EE8B840D-F490-4293-8353-E0E10EF0DB57}" type="presParOf" srcId="{59ABC514-1FEA-4A25-B029-662CB6D428E4}" destId="{A6EE855B-4F87-4E2E-9F56-ADC405D32004}" srcOrd="1" destOrd="0" presId="urn:microsoft.com/office/officeart/2005/8/layout/hierarchy1"/>
    <dgm:cxn modelId="{B1CE2861-594D-4CB8-BAD2-A9200BEF3E31}" type="presParOf" srcId="{AACD8812-FDFF-4074-90B4-9F29D34461C1}" destId="{C6E9FB95-AF49-4D32-8CC1-5A59A4623239}" srcOrd="1" destOrd="0" presId="urn:microsoft.com/office/officeart/2005/8/layout/hierarchy1"/>
    <dgm:cxn modelId="{3FC34C86-7A41-4D33-AC5F-D139E754360A}" type="presParOf" srcId="{BF10B943-E2DA-412F-BBDD-80C792DF5439}" destId="{C75A5AE2-708B-49FC-8C52-2D29C73E1894}" srcOrd="4" destOrd="0" presId="urn:microsoft.com/office/officeart/2005/8/layout/hierarchy1"/>
    <dgm:cxn modelId="{61D6936B-1EE8-4CDA-A9DD-5562991CB68C}" type="presParOf" srcId="{BF10B943-E2DA-412F-BBDD-80C792DF5439}" destId="{68B43B56-225E-4489-BEC3-379C4E73F0AC}" srcOrd="5" destOrd="0" presId="urn:microsoft.com/office/officeart/2005/8/layout/hierarchy1"/>
    <dgm:cxn modelId="{312EBDDA-5531-46D2-9257-7C59E26CA979}" type="presParOf" srcId="{68B43B56-225E-4489-BEC3-379C4E73F0AC}" destId="{A1AA9551-7A01-4080-965E-3AE992A61A85}" srcOrd="0" destOrd="0" presId="urn:microsoft.com/office/officeart/2005/8/layout/hierarchy1"/>
    <dgm:cxn modelId="{9321ED29-7E31-4728-9037-A6CDE53ED887}" type="presParOf" srcId="{A1AA9551-7A01-4080-965E-3AE992A61A85}" destId="{A280C1D2-9E1F-4517-89BD-49F75705073A}" srcOrd="0" destOrd="0" presId="urn:microsoft.com/office/officeart/2005/8/layout/hierarchy1"/>
    <dgm:cxn modelId="{37E6E7D3-664B-4D62-B196-A7C665289154}" type="presParOf" srcId="{A1AA9551-7A01-4080-965E-3AE992A61A85}" destId="{1E877609-54C6-4A45-AD79-FB5604FA2610}" srcOrd="1" destOrd="0" presId="urn:microsoft.com/office/officeart/2005/8/layout/hierarchy1"/>
    <dgm:cxn modelId="{56CEA96E-3CD0-46D9-9379-F5E915F01B94}" type="presParOf" srcId="{68B43B56-225E-4489-BEC3-379C4E73F0AC}" destId="{D2FB3E93-8DD8-429E-A120-BDEFE326D4D4}" srcOrd="1" destOrd="0" presId="urn:microsoft.com/office/officeart/2005/8/layout/hierarchy1"/>
    <dgm:cxn modelId="{0D11C743-49C2-4150-B369-B91539C7BA40}" type="presParOf" srcId="{2B231B7E-5B31-4583-92E4-F33B8994A9DA}" destId="{21AB7086-4171-47EA-B13C-E6541FDA0C9B}" srcOrd="4" destOrd="0" presId="urn:microsoft.com/office/officeart/2005/8/layout/hierarchy1"/>
    <dgm:cxn modelId="{C0E3D0E6-33F1-4A9A-A1CC-E0E1205CE818}" type="presParOf" srcId="{2B231B7E-5B31-4583-92E4-F33B8994A9DA}" destId="{C66C6A44-70B7-4504-A7DE-938FC92DF9F8}" srcOrd="5" destOrd="0" presId="urn:microsoft.com/office/officeart/2005/8/layout/hierarchy1"/>
    <dgm:cxn modelId="{A1F4DB46-B28D-4944-8597-833388F42E45}" type="presParOf" srcId="{C66C6A44-70B7-4504-A7DE-938FC92DF9F8}" destId="{0AB6851C-FBD8-4A99-98E4-26E31BB482CA}" srcOrd="0" destOrd="0" presId="urn:microsoft.com/office/officeart/2005/8/layout/hierarchy1"/>
    <dgm:cxn modelId="{5A36AF80-3D28-41FD-9E00-C3E2CBCD4143}" type="presParOf" srcId="{0AB6851C-FBD8-4A99-98E4-26E31BB482CA}" destId="{CF6F9D21-1461-4A2D-B7E9-3ABA7B9D4416}" srcOrd="0" destOrd="0" presId="urn:microsoft.com/office/officeart/2005/8/layout/hierarchy1"/>
    <dgm:cxn modelId="{246BDA13-A57E-4747-B63C-C66FDC5DB29D}" type="presParOf" srcId="{0AB6851C-FBD8-4A99-98E4-26E31BB482CA}" destId="{72E1866A-1FAA-42C7-946C-CBE322CF9CEF}" srcOrd="1" destOrd="0" presId="urn:microsoft.com/office/officeart/2005/8/layout/hierarchy1"/>
    <dgm:cxn modelId="{F97266BB-C6FB-48DA-A144-C56EFB155368}" type="presParOf" srcId="{C66C6A44-70B7-4504-A7DE-938FC92DF9F8}" destId="{91689D79-5772-4AB5-A19D-3FA218831D07}" srcOrd="1" destOrd="0" presId="urn:microsoft.com/office/officeart/2005/8/layout/hierarchy1"/>
    <dgm:cxn modelId="{30A3DFCD-07CA-49BD-8CA3-9D3FB5222DA8}" type="presParOf" srcId="{91689D79-5772-4AB5-A19D-3FA218831D07}" destId="{1CF40DA8-6014-4936-861F-B9ED51F40588}" srcOrd="0" destOrd="0" presId="urn:microsoft.com/office/officeart/2005/8/layout/hierarchy1"/>
    <dgm:cxn modelId="{CDAEA590-4C74-42F0-97F3-D206CE61732A}" type="presParOf" srcId="{91689D79-5772-4AB5-A19D-3FA218831D07}" destId="{B52BE8D1-F33F-4533-A05F-D1E1AAEA7873}" srcOrd="1" destOrd="0" presId="urn:microsoft.com/office/officeart/2005/8/layout/hierarchy1"/>
    <dgm:cxn modelId="{00C6A2FC-8BEB-464D-829F-566AB0049639}" type="presParOf" srcId="{B52BE8D1-F33F-4533-A05F-D1E1AAEA7873}" destId="{1E91696E-2F4A-4401-947C-6CD81C9B40F0}" srcOrd="0" destOrd="0" presId="urn:microsoft.com/office/officeart/2005/8/layout/hierarchy1"/>
    <dgm:cxn modelId="{511DA14A-C365-40B1-8DE1-BCD2BA526182}" type="presParOf" srcId="{1E91696E-2F4A-4401-947C-6CD81C9B40F0}" destId="{E670B4F5-EC57-4FEA-9658-9486726A4CCB}" srcOrd="0" destOrd="0" presId="urn:microsoft.com/office/officeart/2005/8/layout/hierarchy1"/>
    <dgm:cxn modelId="{EA52DF2F-9D00-4952-8526-E7D1D7116B97}" type="presParOf" srcId="{1E91696E-2F4A-4401-947C-6CD81C9B40F0}" destId="{2EAC6881-3876-4320-9E1E-0C80BFF1E20E}" srcOrd="1" destOrd="0" presId="urn:microsoft.com/office/officeart/2005/8/layout/hierarchy1"/>
    <dgm:cxn modelId="{D68E025E-A99B-4BB1-91C1-FC80F4F56134}" type="presParOf" srcId="{B52BE8D1-F33F-4533-A05F-D1E1AAEA7873}" destId="{4532E8D0-6BC5-4DE2-9838-72688279A08C}" srcOrd="1" destOrd="0" presId="urn:microsoft.com/office/officeart/2005/8/layout/hierarchy1"/>
    <dgm:cxn modelId="{DBCFC5F4-58E4-45F4-80EE-564A10747A65}" type="presParOf" srcId="{4532E8D0-6BC5-4DE2-9838-72688279A08C}" destId="{F436F3B3-AE80-43BC-9811-732825B69B4B}" srcOrd="0" destOrd="0" presId="urn:microsoft.com/office/officeart/2005/8/layout/hierarchy1"/>
    <dgm:cxn modelId="{0A424274-5EFF-4100-8577-0FB97D5CCFA4}" type="presParOf" srcId="{4532E8D0-6BC5-4DE2-9838-72688279A08C}" destId="{E7353798-8888-4ABD-8818-CA32ACE06705}" srcOrd="1" destOrd="0" presId="urn:microsoft.com/office/officeart/2005/8/layout/hierarchy1"/>
    <dgm:cxn modelId="{6E4E373F-F328-40AE-9EF7-9A7CC7D9741D}" type="presParOf" srcId="{E7353798-8888-4ABD-8818-CA32ACE06705}" destId="{2673C01D-C8A7-415A-9F53-11E84EBDE41A}" srcOrd="0" destOrd="0" presId="urn:microsoft.com/office/officeart/2005/8/layout/hierarchy1"/>
    <dgm:cxn modelId="{1B88039E-2B9C-4381-B0C9-8CE05C1FC71E}" type="presParOf" srcId="{2673C01D-C8A7-415A-9F53-11E84EBDE41A}" destId="{07B67CFB-97B0-43DA-8471-826BBD501E45}" srcOrd="0" destOrd="0" presId="urn:microsoft.com/office/officeart/2005/8/layout/hierarchy1"/>
    <dgm:cxn modelId="{09927BA2-0840-45E0-86D2-473284D2BFDE}" type="presParOf" srcId="{2673C01D-C8A7-415A-9F53-11E84EBDE41A}" destId="{ABA428DF-6C57-4E6F-B546-B81FA92DE143}" srcOrd="1" destOrd="0" presId="urn:microsoft.com/office/officeart/2005/8/layout/hierarchy1"/>
    <dgm:cxn modelId="{500AAE03-D9BF-43B1-B295-616DB0D77A75}" type="presParOf" srcId="{E7353798-8888-4ABD-8818-CA32ACE06705}" destId="{6FF69DD6-69AE-458B-BE0D-B7FB77699814}" srcOrd="1" destOrd="0" presId="urn:microsoft.com/office/officeart/2005/8/layout/hierarchy1"/>
    <dgm:cxn modelId="{5E395307-EE12-493E-AAE4-95DE22448BAA}" type="presParOf" srcId="{4532E8D0-6BC5-4DE2-9838-72688279A08C}" destId="{3C804B7D-8D88-44CD-8B61-CB0C634CD7AC}" srcOrd="2" destOrd="0" presId="urn:microsoft.com/office/officeart/2005/8/layout/hierarchy1"/>
    <dgm:cxn modelId="{9C154DF0-FE53-417E-8BAE-421E74BE3F0F}" type="presParOf" srcId="{4532E8D0-6BC5-4DE2-9838-72688279A08C}" destId="{201F2168-6896-4550-A31B-720D18524D7F}" srcOrd="3" destOrd="0" presId="urn:microsoft.com/office/officeart/2005/8/layout/hierarchy1"/>
    <dgm:cxn modelId="{AADEF6AE-BB5B-430A-86C6-C9E109AF41D7}" type="presParOf" srcId="{201F2168-6896-4550-A31B-720D18524D7F}" destId="{56A80BCF-3F57-4C76-BCF6-BD708A8DB2C0}" srcOrd="0" destOrd="0" presId="urn:microsoft.com/office/officeart/2005/8/layout/hierarchy1"/>
    <dgm:cxn modelId="{FB3C2CF6-6971-4740-BE2F-3794B468DAD8}" type="presParOf" srcId="{56A80BCF-3F57-4C76-BCF6-BD708A8DB2C0}" destId="{ED85D51F-6BBC-43C6-A6A3-8A805B402A79}" srcOrd="0" destOrd="0" presId="urn:microsoft.com/office/officeart/2005/8/layout/hierarchy1"/>
    <dgm:cxn modelId="{4339509B-DCAD-4EF2-B793-C538F2E4C544}" type="presParOf" srcId="{56A80BCF-3F57-4C76-BCF6-BD708A8DB2C0}" destId="{8B9B7034-E9A6-4F4F-B49A-3F4B940612E8}" srcOrd="1" destOrd="0" presId="urn:microsoft.com/office/officeart/2005/8/layout/hierarchy1"/>
    <dgm:cxn modelId="{58A8F742-A6AF-4A2A-9C19-9CA60CAB337F}" type="presParOf" srcId="{201F2168-6896-4550-A31B-720D18524D7F}" destId="{B173BED0-826E-4362-B46D-A4BF2EC2E31F}" srcOrd="1" destOrd="0" presId="urn:microsoft.com/office/officeart/2005/8/layout/hierarchy1"/>
    <dgm:cxn modelId="{9D4921F7-F77E-4E0D-BB29-E1F237280063}" type="presParOf" srcId="{91689D79-5772-4AB5-A19D-3FA218831D07}" destId="{A052166E-2C15-4EDD-A86F-76595D2501B9}" srcOrd="2" destOrd="0" presId="urn:microsoft.com/office/officeart/2005/8/layout/hierarchy1"/>
    <dgm:cxn modelId="{3D6A1F02-01A0-4EE1-AF3E-78CD400FE94E}" type="presParOf" srcId="{91689D79-5772-4AB5-A19D-3FA218831D07}" destId="{C50857C2-610D-47B6-8D88-3FAB4C80D509}" srcOrd="3" destOrd="0" presId="urn:microsoft.com/office/officeart/2005/8/layout/hierarchy1"/>
    <dgm:cxn modelId="{76A81865-8499-4748-9A31-2D956AFDD7D2}" type="presParOf" srcId="{C50857C2-610D-47B6-8D88-3FAB4C80D509}" destId="{7D61C40E-F7CD-4B01-B221-CA0F8FA86944}" srcOrd="0" destOrd="0" presId="urn:microsoft.com/office/officeart/2005/8/layout/hierarchy1"/>
    <dgm:cxn modelId="{30BBFF83-92E1-4201-8D4B-7E7DBDBBB357}" type="presParOf" srcId="{7D61C40E-F7CD-4B01-B221-CA0F8FA86944}" destId="{23BA2176-7B21-450F-8616-E87FA960823D}" srcOrd="0" destOrd="0" presId="urn:microsoft.com/office/officeart/2005/8/layout/hierarchy1"/>
    <dgm:cxn modelId="{525DCEA7-464E-45FE-8359-F199F039EBF9}" type="presParOf" srcId="{7D61C40E-F7CD-4B01-B221-CA0F8FA86944}" destId="{9B8D7EB8-95DE-4B9D-B2B7-822EDF679089}" srcOrd="1" destOrd="0" presId="urn:microsoft.com/office/officeart/2005/8/layout/hierarchy1"/>
    <dgm:cxn modelId="{E7589663-20AB-4B36-B5B4-F8B60C7A7E5D}" type="presParOf" srcId="{C50857C2-610D-47B6-8D88-3FAB4C80D509}" destId="{00B7643D-EA65-4132-8899-A6C902476B85}" srcOrd="1" destOrd="0" presId="urn:microsoft.com/office/officeart/2005/8/layout/hierarchy1"/>
    <dgm:cxn modelId="{0531FA8C-2424-461F-9EE3-4D6A7F38F02F}" type="presParOf" srcId="{91689D79-5772-4AB5-A19D-3FA218831D07}" destId="{7DDD4444-A7B3-4631-ADF9-7DB3D2D314E5}" srcOrd="4" destOrd="0" presId="urn:microsoft.com/office/officeart/2005/8/layout/hierarchy1"/>
    <dgm:cxn modelId="{948468A2-595C-478B-B5AF-679A7092294C}" type="presParOf" srcId="{91689D79-5772-4AB5-A19D-3FA218831D07}" destId="{6D0F8849-8663-4F1F-883B-82BBA6229A4D}" srcOrd="5" destOrd="0" presId="urn:microsoft.com/office/officeart/2005/8/layout/hierarchy1"/>
    <dgm:cxn modelId="{57E8CA5F-F895-463B-B598-021323EE34F9}" type="presParOf" srcId="{6D0F8849-8663-4F1F-883B-82BBA6229A4D}" destId="{83DE7B81-2FAE-42CF-A76E-3A9D2A1D1701}" srcOrd="0" destOrd="0" presId="urn:microsoft.com/office/officeart/2005/8/layout/hierarchy1"/>
    <dgm:cxn modelId="{0222F294-0848-406E-A96E-BB19FE47DA17}" type="presParOf" srcId="{83DE7B81-2FAE-42CF-A76E-3A9D2A1D1701}" destId="{893FFCD7-BB75-49EE-A756-A40A66C36C31}" srcOrd="0" destOrd="0" presId="urn:microsoft.com/office/officeart/2005/8/layout/hierarchy1"/>
    <dgm:cxn modelId="{E7AC3653-8596-4AE0-B439-E5ED3A45DF9D}" type="presParOf" srcId="{83DE7B81-2FAE-42CF-A76E-3A9D2A1D1701}" destId="{5EACEA44-1C15-4305-8A2D-479546556198}" srcOrd="1" destOrd="0" presId="urn:microsoft.com/office/officeart/2005/8/layout/hierarchy1"/>
    <dgm:cxn modelId="{553B47EC-833D-4B35-9547-EAEC826DA860}" type="presParOf" srcId="{6D0F8849-8663-4F1F-883B-82BBA6229A4D}" destId="{A29B4E82-63EA-46F0-9DD1-4E6143ABE48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DD4444-A7B3-4631-ADF9-7DB3D2D314E5}">
      <dsp:nvSpPr>
        <dsp:cNvPr id="0" name=""/>
        <dsp:cNvSpPr/>
      </dsp:nvSpPr>
      <dsp:spPr>
        <a:xfrm>
          <a:off x="3185138" y="2428596"/>
          <a:ext cx="1321504" cy="314458"/>
        </a:xfrm>
        <a:custGeom>
          <a:avLst/>
          <a:gdLst/>
          <a:ahLst/>
          <a:cxnLst/>
          <a:rect l="0" t="0" r="0" b="0"/>
          <a:pathLst>
            <a:path>
              <a:moveTo>
                <a:pt x="0" y="0"/>
              </a:moveTo>
              <a:lnTo>
                <a:pt x="0" y="214293"/>
              </a:lnTo>
              <a:lnTo>
                <a:pt x="1321504" y="214293"/>
              </a:lnTo>
              <a:lnTo>
                <a:pt x="1321504" y="314458"/>
              </a:lnTo>
            </a:path>
          </a:pathLst>
        </a:custGeom>
        <a:noFill/>
        <a:ln w="25400" cap="flat" cmpd="sng" algn="ctr">
          <a:solidFill>
            <a:schemeClr val="dk2">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052166E-2C15-4EDD-A86F-76595D2501B9}">
      <dsp:nvSpPr>
        <dsp:cNvPr id="0" name=""/>
        <dsp:cNvSpPr/>
      </dsp:nvSpPr>
      <dsp:spPr>
        <a:xfrm>
          <a:off x="3139418" y="2428596"/>
          <a:ext cx="91440" cy="314458"/>
        </a:xfrm>
        <a:custGeom>
          <a:avLst/>
          <a:gdLst/>
          <a:ahLst/>
          <a:cxnLst/>
          <a:rect l="0" t="0" r="0" b="0"/>
          <a:pathLst>
            <a:path>
              <a:moveTo>
                <a:pt x="45720" y="0"/>
              </a:moveTo>
              <a:lnTo>
                <a:pt x="45720" y="314458"/>
              </a:lnTo>
            </a:path>
          </a:pathLst>
        </a:custGeom>
        <a:noFill/>
        <a:ln w="25400" cap="flat" cmpd="sng" algn="ctr">
          <a:solidFill>
            <a:schemeClr val="dk2">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3C804B7D-8D88-44CD-8B61-CB0C634CD7AC}">
      <dsp:nvSpPr>
        <dsp:cNvPr id="0" name=""/>
        <dsp:cNvSpPr/>
      </dsp:nvSpPr>
      <dsp:spPr>
        <a:xfrm>
          <a:off x="1863634" y="3429635"/>
          <a:ext cx="660752" cy="314458"/>
        </a:xfrm>
        <a:custGeom>
          <a:avLst/>
          <a:gdLst/>
          <a:ahLst/>
          <a:cxnLst/>
          <a:rect l="0" t="0" r="0" b="0"/>
          <a:pathLst>
            <a:path>
              <a:moveTo>
                <a:pt x="0" y="0"/>
              </a:moveTo>
              <a:lnTo>
                <a:pt x="0" y="214293"/>
              </a:lnTo>
              <a:lnTo>
                <a:pt x="660752" y="214293"/>
              </a:lnTo>
              <a:lnTo>
                <a:pt x="660752" y="314458"/>
              </a:lnTo>
            </a:path>
          </a:pathLst>
        </a:custGeom>
        <a:noFill/>
        <a:ln w="25400" cap="flat" cmpd="sng" algn="ctr">
          <a:solidFill>
            <a:schemeClr val="dk2">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436F3B3-AE80-43BC-9811-732825B69B4B}">
      <dsp:nvSpPr>
        <dsp:cNvPr id="0" name=""/>
        <dsp:cNvSpPr/>
      </dsp:nvSpPr>
      <dsp:spPr>
        <a:xfrm>
          <a:off x="1202882" y="3429635"/>
          <a:ext cx="660752" cy="314458"/>
        </a:xfrm>
        <a:custGeom>
          <a:avLst/>
          <a:gdLst/>
          <a:ahLst/>
          <a:cxnLst/>
          <a:rect l="0" t="0" r="0" b="0"/>
          <a:pathLst>
            <a:path>
              <a:moveTo>
                <a:pt x="660752" y="0"/>
              </a:moveTo>
              <a:lnTo>
                <a:pt x="660752" y="214293"/>
              </a:lnTo>
              <a:lnTo>
                <a:pt x="0" y="214293"/>
              </a:lnTo>
              <a:lnTo>
                <a:pt x="0" y="314458"/>
              </a:lnTo>
            </a:path>
          </a:pathLst>
        </a:custGeom>
        <a:noFill/>
        <a:ln w="25400" cap="flat" cmpd="sng" algn="ctr">
          <a:solidFill>
            <a:schemeClr val="dk2">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1CF40DA8-6014-4936-861F-B9ED51F40588}">
      <dsp:nvSpPr>
        <dsp:cNvPr id="0" name=""/>
        <dsp:cNvSpPr/>
      </dsp:nvSpPr>
      <dsp:spPr>
        <a:xfrm>
          <a:off x="1863634" y="2428596"/>
          <a:ext cx="1321504" cy="314458"/>
        </a:xfrm>
        <a:custGeom>
          <a:avLst/>
          <a:gdLst/>
          <a:ahLst/>
          <a:cxnLst/>
          <a:rect l="0" t="0" r="0" b="0"/>
          <a:pathLst>
            <a:path>
              <a:moveTo>
                <a:pt x="1321504" y="0"/>
              </a:moveTo>
              <a:lnTo>
                <a:pt x="1321504" y="214293"/>
              </a:lnTo>
              <a:lnTo>
                <a:pt x="0" y="214293"/>
              </a:lnTo>
              <a:lnTo>
                <a:pt x="0" y="314458"/>
              </a:lnTo>
            </a:path>
          </a:pathLst>
        </a:custGeom>
        <a:noFill/>
        <a:ln w="25400" cap="flat" cmpd="sng" algn="ctr">
          <a:solidFill>
            <a:schemeClr val="dk2">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21AB7086-4171-47EA-B13C-E6541FDA0C9B}">
      <dsp:nvSpPr>
        <dsp:cNvPr id="0" name=""/>
        <dsp:cNvSpPr/>
      </dsp:nvSpPr>
      <dsp:spPr>
        <a:xfrm>
          <a:off x="1863634" y="1249010"/>
          <a:ext cx="1321504" cy="493003"/>
        </a:xfrm>
        <a:custGeom>
          <a:avLst/>
          <a:gdLst/>
          <a:ahLst/>
          <a:cxnLst/>
          <a:rect l="0" t="0" r="0" b="0"/>
          <a:pathLst>
            <a:path>
              <a:moveTo>
                <a:pt x="0" y="0"/>
              </a:moveTo>
              <a:lnTo>
                <a:pt x="0" y="392839"/>
              </a:lnTo>
              <a:lnTo>
                <a:pt x="1321504" y="392839"/>
              </a:lnTo>
              <a:lnTo>
                <a:pt x="1321504" y="493003"/>
              </a:lnTo>
            </a:path>
          </a:pathLst>
        </a:custGeom>
        <a:noFill/>
        <a:ln w="25400" cap="flat" cmpd="sng" algn="ctr">
          <a:solidFill>
            <a:schemeClr val="dk2">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C6196094-1D48-4375-8E2B-782A6A75A304}">
      <dsp:nvSpPr>
        <dsp:cNvPr id="0" name=""/>
        <dsp:cNvSpPr/>
      </dsp:nvSpPr>
      <dsp:spPr>
        <a:xfrm>
          <a:off x="1731994" y="1249010"/>
          <a:ext cx="131639" cy="493230"/>
        </a:xfrm>
        <a:custGeom>
          <a:avLst/>
          <a:gdLst/>
          <a:ahLst/>
          <a:cxnLst/>
          <a:rect l="0" t="0" r="0" b="0"/>
          <a:pathLst>
            <a:path>
              <a:moveTo>
                <a:pt x="131639" y="0"/>
              </a:moveTo>
              <a:lnTo>
                <a:pt x="131639" y="393066"/>
              </a:lnTo>
              <a:lnTo>
                <a:pt x="0" y="393066"/>
              </a:lnTo>
              <a:lnTo>
                <a:pt x="0" y="493230"/>
              </a:lnTo>
            </a:path>
          </a:pathLst>
        </a:custGeom>
        <a:noFill/>
        <a:ln w="25400" cap="flat" cmpd="sng" algn="ctr">
          <a:solidFill>
            <a:schemeClr val="dk2">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C129F375-5A8D-4074-920E-B66D2B2890FB}">
      <dsp:nvSpPr>
        <dsp:cNvPr id="0" name=""/>
        <dsp:cNvSpPr/>
      </dsp:nvSpPr>
      <dsp:spPr>
        <a:xfrm>
          <a:off x="420478" y="1249010"/>
          <a:ext cx="1443155" cy="485705"/>
        </a:xfrm>
        <a:custGeom>
          <a:avLst/>
          <a:gdLst/>
          <a:ahLst/>
          <a:cxnLst/>
          <a:rect l="0" t="0" r="0" b="0"/>
          <a:pathLst>
            <a:path>
              <a:moveTo>
                <a:pt x="1443155" y="0"/>
              </a:moveTo>
              <a:lnTo>
                <a:pt x="1443155" y="385541"/>
              </a:lnTo>
              <a:lnTo>
                <a:pt x="0" y="385541"/>
              </a:lnTo>
              <a:lnTo>
                <a:pt x="0" y="485705"/>
              </a:lnTo>
            </a:path>
          </a:pathLst>
        </a:custGeom>
        <a:noFill/>
        <a:ln w="25400" cap="flat" cmpd="sng" algn="ctr">
          <a:solidFill>
            <a:schemeClr val="dk2">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B12393D-0D71-4214-B7AF-61EABFAB57FC}">
      <dsp:nvSpPr>
        <dsp:cNvPr id="0" name=""/>
        <dsp:cNvSpPr/>
      </dsp:nvSpPr>
      <dsp:spPr>
        <a:xfrm>
          <a:off x="1323018" y="562429"/>
          <a:ext cx="1081230" cy="686581"/>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D85EA4F0-0481-4317-816E-C47E9126B116}">
      <dsp:nvSpPr>
        <dsp:cNvPr id="0" name=""/>
        <dsp:cNvSpPr/>
      </dsp:nvSpPr>
      <dsp:spPr>
        <a:xfrm>
          <a:off x="1443155" y="676559"/>
          <a:ext cx="1081230" cy="686581"/>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PROJECT SPONSOR</a:t>
          </a:r>
        </a:p>
      </dsp:txBody>
      <dsp:txXfrm>
        <a:off x="1463264" y="696668"/>
        <a:ext cx="1041012" cy="646363"/>
      </dsp:txXfrm>
    </dsp:sp>
    <dsp:sp modelId="{30387B03-0BAF-44B3-806B-4D2CB2AD7DFD}">
      <dsp:nvSpPr>
        <dsp:cNvPr id="0" name=""/>
        <dsp:cNvSpPr/>
      </dsp:nvSpPr>
      <dsp:spPr>
        <a:xfrm>
          <a:off x="-120136" y="1734715"/>
          <a:ext cx="1081230" cy="686581"/>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5DD8200-E8AD-4B0E-81C9-784DC4A95200}">
      <dsp:nvSpPr>
        <dsp:cNvPr id="0" name=""/>
        <dsp:cNvSpPr/>
      </dsp:nvSpPr>
      <dsp:spPr>
        <a:xfrm>
          <a:off x="0" y="1848845"/>
          <a:ext cx="1081230" cy="686581"/>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SUBJECT MATTER EXPERT</a:t>
          </a:r>
        </a:p>
      </dsp:txBody>
      <dsp:txXfrm>
        <a:off x="20109" y="1868954"/>
        <a:ext cx="1041012" cy="646363"/>
      </dsp:txXfrm>
    </dsp:sp>
    <dsp:sp modelId="{1DD02658-70F2-4E7A-97EA-A3D292C90D49}">
      <dsp:nvSpPr>
        <dsp:cNvPr id="0" name=""/>
        <dsp:cNvSpPr/>
      </dsp:nvSpPr>
      <dsp:spPr>
        <a:xfrm>
          <a:off x="1191378" y="1742240"/>
          <a:ext cx="1081230" cy="686581"/>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1CCD476-483E-4168-8934-6EFDF9BA0832}">
      <dsp:nvSpPr>
        <dsp:cNvPr id="0" name=""/>
        <dsp:cNvSpPr/>
      </dsp:nvSpPr>
      <dsp:spPr>
        <a:xfrm>
          <a:off x="1311515" y="1856370"/>
          <a:ext cx="1081230" cy="686581"/>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IT / OPERATIONS TEAM</a:t>
          </a:r>
        </a:p>
      </dsp:txBody>
      <dsp:txXfrm>
        <a:off x="1331624" y="1876479"/>
        <a:ext cx="1041012" cy="646363"/>
      </dsp:txXfrm>
    </dsp:sp>
    <dsp:sp modelId="{CF6F9D21-1461-4A2D-B7E9-3ABA7B9D4416}">
      <dsp:nvSpPr>
        <dsp:cNvPr id="0" name=""/>
        <dsp:cNvSpPr/>
      </dsp:nvSpPr>
      <dsp:spPr>
        <a:xfrm>
          <a:off x="2644523" y="1742014"/>
          <a:ext cx="1081230" cy="686581"/>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72E1866A-1FAA-42C7-946C-CBE322CF9CEF}">
      <dsp:nvSpPr>
        <dsp:cNvPr id="0" name=""/>
        <dsp:cNvSpPr/>
      </dsp:nvSpPr>
      <dsp:spPr>
        <a:xfrm>
          <a:off x="2764660" y="1856144"/>
          <a:ext cx="1081230" cy="686581"/>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DATA SCIENCE TEAM MANAGER</a:t>
          </a:r>
        </a:p>
      </dsp:txBody>
      <dsp:txXfrm>
        <a:off x="2784769" y="1876253"/>
        <a:ext cx="1041012" cy="646363"/>
      </dsp:txXfrm>
    </dsp:sp>
    <dsp:sp modelId="{E670B4F5-EC57-4FEA-9658-9486726A4CCB}">
      <dsp:nvSpPr>
        <dsp:cNvPr id="0" name=""/>
        <dsp:cNvSpPr/>
      </dsp:nvSpPr>
      <dsp:spPr>
        <a:xfrm>
          <a:off x="1323018" y="2743054"/>
          <a:ext cx="1081230" cy="686581"/>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EAC6881-3876-4320-9E1E-0C80BFF1E20E}">
      <dsp:nvSpPr>
        <dsp:cNvPr id="0" name=""/>
        <dsp:cNvSpPr/>
      </dsp:nvSpPr>
      <dsp:spPr>
        <a:xfrm>
          <a:off x="1443155" y="2857183"/>
          <a:ext cx="1081230" cy="686581"/>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DATA SCIENTIST(S) Team</a:t>
          </a:r>
        </a:p>
      </dsp:txBody>
      <dsp:txXfrm>
        <a:off x="1463264" y="2877292"/>
        <a:ext cx="1041012" cy="646363"/>
      </dsp:txXfrm>
    </dsp:sp>
    <dsp:sp modelId="{07B67CFB-97B0-43DA-8471-826BBD501E45}">
      <dsp:nvSpPr>
        <dsp:cNvPr id="0" name=""/>
        <dsp:cNvSpPr/>
      </dsp:nvSpPr>
      <dsp:spPr>
        <a:xfrm>
          <a:off x="662266" y="3744093"/>
          <a:ext cx="1081230" cy="686581"/>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BA428DF-6C57-4E6F-B546-B81FA92DE143}">
      <dsp:nvSpPr>
        <dsp:cNvPr id="0" name=""/>
        <dsp:cNvSpPr/>
      </dsp:nvSpPr>
      <dsp:spPr>
        <a:xfrm>
          <a:off x="782403" y="3858223"/>
          <a:ext cx="1081230" cy="686581"/>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Researchers</a:t>
          </a:r>
        </a:p>
      </dsp:txBody>
      <dsp:txXfrm>
        <a:off x="802512" y="3878332"/>
        <a:ext cx="1041012" cy="646363"/>
      </dsp:txXfrm>
    </dsp:sp>
    <dsp:sp modelId="{ED85D51F-6BBC-43C6-A6A3-8A805B402A79}">
      <dsp:nvSpPr>
        <dsp:cNvPr id="0" name=""/>
        <dsp:cNvSpPr/>
      </dsp:nvSpPr>
      <dsp:spPr>
        <a:xfrm>
          <a:off x="1983771" y="3744093"/>
          <a:ext cx="1081230" cy="686581"/>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B9B7034-E9A6-4F4F-B49A-3F4B940612E8}">
      <dsp:nvSpPr>
        <dsp:cNvPr id="0" name=""/>
        <dsp:cNvSpPr/>
      </dsp:nvSpPr>
      <dsp:spPr>
        <a:xfrm>
          <a:off x="2103907" y="3858223"/>
          <a:ext cx="1081230" cy="686581"/>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Machine Learning Engineers</a:t>
          </a:r>
        </a:p>
      </dsp:txBody>
      <dsp:txXfrm>
        <a:off x="2124016" y="3878332"/>
        <a:ext cx="1041012" cy="646363"/>
      </dsp:txXfrm>
    </dsp:sp>
    <dsp:sp modelId="{23BA2176-7B21-450F-8616-E87FA960823D}">
      <dsp:nvSpPr>
        <dsp:cNvPr id="0" name=""/>
        <dsp:cNvSpPr/>
      </dsp:nvSpPr>
      <dsp:spPr>
        <a:xfrm>
          <a:off x="2644523" y="2743054"/>
          <a:ext cx="1081230" cy="686581"/>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B8D7EB8-95DE-4B9D-B2B7-822EDF679089}">
      <dsp:nvSpPr>
        <dsp:cNvPr id="0" name=""/>
        <dsp:cNvSpPr/>
      </dsp:nvSpPr>
      <dsp:spPr>
        <a:xfrm>
          <a:off x="2764660" y="2857183"/>
          <a:ext cx="1081230" cy="686581"/>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DATA ARCHITECT/ ENGINEER(S)</a:t>
          </a:r>
        </a:p>
      </dsp:txBody>
      <dsp:txXfrm>
        <a:off x="2784769" y="2877292"/>
        <a:ext cx="1041012" cy="646363"/>
      </dsp:txXfrm>
    </dsp:sp>
    <dsp:sp modelId="{893FFCD7-BB75-49EE-A756-A40A66C36C31}">
      <dsp:nvSpPr>
        <dsp:cNvPr id="0" name=""/>
        <dsp:cNvSpPr/>
      </dsp:nvSpPr>
      <dsp:spPr>
        <a:xfrm>
          <a:off x="3966027" y="2743054"/>
          <a:ext cx="1081230" cy="686581"/>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EACEA44-1C15-4305-8A2D-479546556198}">
      <dsp:nvSpPr>
        <dsp:cNvPr id="0" name=""/>
        <dsp:cNvSpPr/>
      </dsp:nvSpPr>
      <dsp:spPr>
        <a:xfrm>
          <a:off x="4086164" y="2857183"/>
          <a:ext cx="1081230" cy="686581"/>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DATA ANALYST/ VISUALIZATION EXPERTS</a:t>
          </a:r>
        </a:p>
      </dsp:txBody>
      <dsp:txXfrm>
        <a:off x="4106273" y="2877292"/>
        <a:ext cx="1041012" cy="6463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24F587-DFFB-4992-B467-0879161BABFD}">
      <dsp:nvSpPr>
        <dsp:cNvPr id="0" name=""/>
        <dsp:cNvSpPr/>
      </dsp:nvSpPr>
      <dsp:spPr>
        <a:xfrm>
          <a:off x="932435" y="119795"/>
          <a:ext cx="2478528" cy="2478528"/>
        </a:xfrm>
        <a:prstGeom prst="ellipse">
          <a:avLst/>
        </a:prstGeom>
        <a:gradFill rotWithShape="0">
          <a:gsLst>
            <a:gs pos="0">
              <a:schemeClr val="accent1">
                <a:alpha val="50000"/>
                <a:hueOff val="0"/>
                <a:satOff val="0"/>
                <a:lumOff val="0"/>
                <a:alphaOff val="0"/>
                <a:shade val="51000"/>
                <a:satMod val="130000"/>
              </a:schemeClr>
            </a:gs>
            <a:gs pos="80000">
              <a:schemeClr val="accent1">
                <a:alpha val="50000"/>
                <a:hueOff val="0"/>
                <a:satOff val="0"/>
                <a:lumOff val="0"/>
                <a:alphaOff val="0"/>
                <a:shade val="93000"/>
                <a:satMod val="130000"/>
              </a:schemeClr>
            </a:gs>
            <a:gs pos="100000">
              <a:schemeClr val="accent1">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kern="1200" dirty="0"/>
            <a:t>Computer Science/ IT</a:t>
          </a:r>
        </a:p>
      </dsp:txBody>
      <dsp:txXfrm>
        <a:off x="1262906" y="553538"/>
        <a:ext cx="1817587" cy="1115337"/>
      </dsp:txXfrm>
    </dsp:sp>
    <dsp:sp modelId="{03BFCCA5-3CCB-40E8-90D7-866730097A0D}">
      <dsp:nvSpPr>
        <dsp:cNvPr id="0" name=""/>
        <dsp:cNvSpPr/>
      </dsp:nvSpPr>
      <dsp:spPr>
        <a:xfrm>
          <a:off x="1826771" y="1668875"/>
          <a:ext cx="2478528" cy="2478528"/>
        </a:xfrm>
        <a:prstGeom prst="ellipse">
          <a:avLst/>
        </a:prstGeom>
        <a:gradFill rotWithShape="0">
          <a:gsLst>
            <a:gs pos="0">
              <a:schemeClr val="accent1">
                <a:alpha val="50000"/>
                <a:hueOff val="0"/>
                <a:satOff val="0"/>
                <a:lumOff val="0"/>
                <a:alphaOff val="0"/>
                <a:shade val="51000"/>
                <a:satMod val="130000"/>
              </a:schemeClr>
            </a:gs>
            <a:gs pos="80000">
              <a:schemeClr val="accent1">
                <a:alpha val="50000"/>
                <a:hueOff val="0"/>
                <a:satOff val="0"/>
                <a:lumOff val="0"/>
                <a:alphaOff val="0"/>
                <a:shade val="93000"/>
                <a:satMod val="130000"/>
              </a:schemeClr>
            </a:gs>
            <a:gs pos="100000">
              <a:schemeClr val="accent1">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kern="1200" dirty="0"/>
            <a:t>Mathematics  &amp; Statistics</a:t>
          </a:r>
        </a:p>
      </dsp:txBody>
      <dsp:txXfrm>
        <a:off x="2584788" y="2309162"/>
        <a:ext cx="1487117" cy="1363190"/>
      </dsp:txXfrm>
    </dsp:sp>
    <dsp:sp modelId="{3923B7A7-6C74-4834-9494-FE73FE2A530A}">
      <dsp:nvSpPr>
        <dsp:cNvPr id="0" name=""/>
        <dsp:cNvSpPr/>
      </dsp:nvSpPr>
      <dsp:spPr>
        <a:xfrm>
          <a:off x="38100" y="1668875"/>
          <a:ext cx="2478528" cy="2478528"/>
        </a:xfrm>
        <a:prstGeom prst="ellipse">
          <a:avLst/>
        </a:prstGeom>
        <a:gradFill rotWithShape="0">
          <a:gsLst>
            <a:gs pos="0">
              <a:schemeClr val="accent1">
                <a:alpha val="50000"/>
                <a:hueOff val="0"/>
                <a:satOff val="0"/>
                <a:lumOff val="0"/>
                <a:alphaOff val="0"/>
                <a:shade val="51000"/>
                <a:satMod val="130000"/>
              </a:schemeClr>
            </a:gs>
            <a:gs pos="80000">
              <a:schemeClr val="accent1">
                <a:alpha val="50000"/>
                <a:hueOff val="0"/>
                <a:satOff val="0"/>
                <a:lumOff val="0"/>
                <a:alphaOff val="0"/>
                <a:shade val="93000"/>
                <a:satMod val="130000"/>
              </a:schemeClr>
            </a:gs>
            <a:gs pos="100000">
              <a:schemeClr val="accent1">
                <a:alpha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tx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kern="1200" dirty="0"/>
            <a:t>Domain / Business Knowledge</a:t>
          </a:r>
        </a:p>
      </dsp:txBody>
      <dsp:txXfrm>
        <a:off x="271494" y="2309162"/>
        <a:ext cx="1487117" cy="13631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737515-3210-4E97-82FC-E51977ED51BB}">
      <dsp:nvSpPr>
        <dsp:cNvPr id="0" name=""/>
        <dsp:cNvSpPr/>
      </dsp:nvSpPr>
      <dsp:spPr>
        <a:xfrm>
          <a:off x="0" y="395324"/>
          <a:ext cx="1500510" cy="900306"/>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Data Scientist</a:t>
          </a:r>
        </a:p>
      </dsp:txBody>
      <dsp:txXfrm>
        <a:off x="0" y="395324"/>
        <a:ext cx="1500510" cy="900306"/>
      </dsp:txXfrm>
    </dsp:sp>
    <dsp:sp modelId="{3D02FA89-6AC5-46F6-B738-4477C1D7DBDF}">
      <dsp:nvSpPr>
        <dsp:cNvPr id="0" name=""/>
        <dsp:cNvSpPr/>
      </dsp:nvSpPr>
      <dsp:spPr>
        <a:xfrm>
          <a:off x="1650561" y="395324"/>
          <a:ext cx="1500510" cy="900306"/>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Data Architect/ Engineer</a:t>
          </a:r>
        </a:p>
      </dsp:txBody>
      <dsp:txXfrm>
        <a:off x="1650561" y="395324"/>
        <a:ext cx="1500510" cy="900306"/>
      </dsp:txXfrm>
    </dsp:sp>
    <dsp:sp modelId="{57321991-CDA7-4B0B-AE83-693E2F75E735}">
      <dsp:nvSpPr>
        <dsp:cNvPr id="0" name=""/>
        <dsp:cNvSpPr/>
      </dsp:nvSpPr>
      <dsp:spPr>
        <a:xfrm>
          <a:off x="3301122" y="395324"/>
          <a:ext cx="1500510" cy="900306"/>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Data Analyst/ Visualization expert</a:t>
          </a:r>
        </a:p>
      </dsp:txBody>
      <dsp:txXfrm>
        <a:off x="3301122" y="395324"/>
        <a:ext cx="1500510" cy="9003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737515-3210-4E97-82FC-E51977ED51BB}">
      <dsp:nvSpPr>
        <dsp:cNvPr id="0" name=""/>
        <dsp:cNvSpPr/>
      </dsp:nvSpPr>
      <dsp:spPr>
        <a:xfrm>
          <a:off x="220316" y="320"/>
          <a:ext cx="1680722" cy="1008433"/>
        </a:xfrm>
        <a:prstGeom prst="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Subject Matter Expert- SME</a:t>
          </a:r>
        </a:p>
      </dsp:txBody>
      <dsp:txXfrm>
        <a:off x="220316" y="320"/>
        <a:ext cx="1680722" cy="1008433"/>
      </dsp:txXfrm>
    </dsp:sp>
    <dsp:sp modelId="{3D02FA89-6AC5-46F6-B738-4477C1D7DBDF}">
      <dsp:nvSpPr>
        <dsp:cNvPr id="0" name=""/>
        <dsp:cNvSpPr/>
      </dsp:nvSpPr>
      <dsp:spPr>
        <a:xfrm>
          <a:off x="2069110" y="320"/>
          <a:ext cx="1680722" cy="1008433"/>
        </a:xfrm>
        <a:prstGeom prst="rect">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IT/ Operations Team</a:t>
          </a:r>
        </a:p>
      </dsp:txBody>
      <dsp:txXfrm>
        <a:off x="2069110" y="320"/>
        <a:ext cx="1680722" cy="10084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737515-3210-4E97-82FC-E51977ED51BB}">
      <dsp:nvSpPr>
        <dsp:cNvPr id="0" name=""/>
        <dsp:cNvSpPr/>
      </dsp:nvSpPr>
      <dsp:spPr>
        <a:xfrm>
          <a:off x="822248" y="684"/>
          <a:ext cx="2328279" cy="83751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Data Scientist</a:t>
          </a:r>
        </a:p>
      </dsp:txBody>
      <dsp:txXfrm>
        <a:off x="822248" y="684"/>
        <a:ext cx="2328279" cy="837515"/>
      </dsp:txXfrm>
    </dsp:sp>
    <dsp:sp modelId="{3D02FA89-6AC5-46F6-B738-4477C1D7DBDF}">
      <dsp:nvSpPr>
        <dsp:cNvPr id="0" name=""/>
        <dsp:cNvSpPr/>
      </dsp:nvSpPr>
      <dsp:spPr>
        <a:xfrm>
          <a:off x="3374674" y="684"/>
          <a:ext cx="2336472" cy="83751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Data Architect/ Engineer</a:t>
          </a:r>
        </a:p>
      </dsp:txBody>
      <dsp:txXfrm>
        <a:off x="3374674" y="684"/>
        <a:ext cx="2336472" cy="837515"/>
      </dsp:txXfrm>
    </dsp:sp>
    <dsp:sp modelId="{57321991-CDA7-4B0B-AE83-693E2F75E735}">
      <dsp:nvSpPr>
        <dsp:cNvPr id="0" name=""/>
        <dsp:cNvSpPr/>
      </dsp:nvSpPr>
      <dsp:spPr>
        <a:xfrm>
          <a:off x="5897466" y="684"/>
          <a:ext cx="2255931" cy="83751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Data Analyst/ Visualization expert</a:t>
          </a:r>
        </a:p>
      </dsp:txBody>
      <dsp:txXfrm>
        <a:off x="5897466" y="684"/>
        <a:ext cx="2255931" cy="83751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2CC5F9-8DCA-471A-B0F1-44D0AB53121E}">
      <dsp:nvSpPr>
        <dsp:cNvPr id="0" name=""/>
        <dsp:cNvSpPr/>
      </dsp:nvSpPr>
      <dsp:spPr>
        <a:xfrm>
          <a:off x="3748" y="871220"/>
          <a:ext cx="4122294" cy="484975"/>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847778-B4BE-4C87-9B19-73D798EF6CED}">
      <dsp:nvSpPr>
        <dsp:cNvPr id="0" name=""/>
        <dsp:cNvSpPr/>
      </dsp:nvSpPr>
      <dsp:spPr>
        <a:xfrm>
          <a:off x="3748" y="1053357"/>
          <a:ext cx="302838" cy="302838"/>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A85B74-49D0-47FB-B8CC-BB99F82B0211}">
      <dsp:nvSpPr>
        <dsp:cNvPr id="0" name=""/>
        <dsp:cNvSpPr/>
      </dsp:nvSpPr>
      <dsp:spPr>
        <a:xfrm>
          <a:off x="3748" y="0"/>
          <a:ext cx="4122294" cy="871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l" defTabSz="1244600">
            <a:lnSpc>
              <a:spcPct val="90000"/>
            </a:lnSpc>
            <a:spcBef>
              <a:spcPct val="0"/>
            </a:spcBef>
            <a:spcAft>
              <a:spcPct val="35000"/>
            </a:spcAft>
            <a:buNone/>
          </a:pPr>
          <a:r>
            <a:rPr lang="en-US" sz="2800" kern="1200" dirty="0"/>
            <a:t>IT SW Programmer</a:t>
          </a:r>
        </a:p>
      </dsp:txBody>
      <dsp:txXfrm>
        <a:off x="3748" y="0"/>
        <a:ext cx="4122294" cy="871220"/>
      </dsp:txXfrm>
    </dsp:sp>
    <dsp:sp modelId="{02F81BD2-3B29-441B-B3EA-C5F252C59008}">
      <dsp:nvSpPr>
        <dsp:cNvPr id="0" name=""/>
        <dsp:cNvSpPr/>
      </dsp:nvSpPr>
      <dsp:spPr>
        <a:xfrm>
          <a:off x="3748" y="1759265"/>
          <a:ext cx="302831" cy="302831"/>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335556-88A4-4E52-9E38-18E3119079F3}">
      <dsp:nvSpPr>
        <dsp:cNvPr id="0" name=""/>
        <dsp:cNvSpPr/>
      </dsp:nvSpPr>
      <dsp:spPr>
        <a:xfrm>
          <a:off x="292309" y="1557730"/>
          <a:ext cx="3833733" cy="705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en-US" sz="1200" b="0" i="0" kern="1200" dirty="0"/>
            <a:t>Software engineers work on front-end/back-end development, build web and mobile apps, develop operating systems and design software to be used by organizations.</a:t>
          </a:r>
          <a:endParaRPr lang="en-US" sz="1200" kern="1200" dirty="0"/>
        </a:p>
      </dsp:txBody>
      <dsp:txXfrm>
        <a:off x="292309" y="1557730"/>
        <a:ext cx="3833733" cy="705900"/>
      </dsp:txXfrm>
    </dsp:sp>
    <dsp:sp modelId="{A382120A-7A4B-44AB-BD25-CA959096257D}">
      <dsp:nvSpPr>
        <dsp:cNvPr id="0" name=""/>
        <dsp:cNvSpPr/>
      </dsp:nvSpPr>
      <dsp:spPr>
        <a:xfrm>
          <a:off x="3748" y="2465165"/>
          <a:ext cx="302831" cy="302831"/>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AE5A4D8-09AA-4AD0-A34A-4FF78E60A9C6}">
      <dsp:nvSpPr>
        <dsp:cNvPr id="0" name=""/>
        <dsp:cNvSpPr/>
      </dsp:nvSpPr>
      <dsp:spPr>
        <a:xfrm>
          <a:off x="304806" y="2286000"/>
          <a:ext cx="3833733" cy="705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en-US" sz="1200" b="0" i="0" kern="1200" dirty="0"/>
            <a:t>A software engineer creates deterministic algorithms. Every program that a software engineer writes should produce the exact same result every time it runs.</a:t>
          </a:r>
          <a:endParaRPr lang="en-US" sz="1200" kern="1200" dirty="0"/>
        </a:p>
      </dsp:txBody>
      <dsp:txXfrm>
        <a:off x="304806" y="2286000"/>
        <a:ext cx="3833733" cy="705900"/>
      </dsp:txXfrm>
    </dsp:sp>
    <dsp:sp modelId="{425BC660-7DDB-4309-BBD1-184B81163B42}">
      <dsp:nvSpPr>
        <dsp:cNvPr id="0" name=""/>
        <dsp:cNvSpPr/>
      </dsp:nvSpPr>
      <dsp:spPr>
        <a:xfrm>
          <a:off x="3748" y="3171065"/>
          <a:ext cx="302831" cy="302831"/>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B85237-D36A-498C-B512-4E922C852B4C}">
      <dsp:nvSpPr>
        <dsp:cNvPr id="0" name=""/>
        <dsp:cNvSpPr/>
      </dsp:nvSpPr>
      <dsp:spPr>
        <a:xfrm>
          <a:off x="304806" y="2971804"/>
          <a:ext cx="3833733" cy="705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en-US" sz="1200" b="0" i="0" kern="1200" dirty="0"/>
            <a:t>Programmers typically work with SQL databases and programming languages like Java, </a:t>
          </a:r>
          <a:r>
            <a:rPr lang="en-US" sz="1200" b="0" i="0" kern="1200" dirty="0" err="1"/>
            <a:t>Javascript</a:t>
          </a:r>
          <a:r>
            <a:rPr lang="en-US" sz="1200" b="0" i="0" kern="1200" dirty="0"/>
            <a:t>, and Python.</a:t>
          </a:r>
          <a:endParaRPr lang="en-US" sz="1200" b="1" kern="1200" dirty="0"/>
        </a:p>
      </dsp:txBody>
      <dsp:txXfrm>
        <a:off x="304806" y="2971804"/>
        <a:ext cx="3833733" cy="705900"/>
      </dsp:txXfrm>
    </dsp:sp>
    <dsp:sp modelId="{889BCCE1-30F9-49F6-8C63-7BD82C701DED}">
      <dsp:nvSpPr>
        <dsp:cNvPr id="0" name=""/>
        <dsp:cNvSpPr/>
      </dsp:nvSpPr>
      <dsp:spPr>
        <a:xfrm>
          <a:off x="4332157" y="871220"/>
          <a:ext cx="4122294" cy="484975"/>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0EEDBA-2C5B-4B08-9948-42E42A25041A}">
      <dsp:nvSpPr>
        <dsp:cNvPr id="0" name=""/>
        <dsp:cNvSpPr/>
      </dsp:nvSpPr>
      <dsp:spPr>
        <a:xfrm>
          <a:off x="4332157" y="1053357"/>
          <a:ext cx="302838" cy="302838"/>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48571E-FE22-48A8-A49F-35ED12A88DBF}">
      <dsp:nvSpPr>
        <dsp:cNvPr id="0" name=""/>
        <dsp:cNvSpPr/>
      </dsp:nvSpPr>
      <dsp:spPr>
        <a:xfrm>
          <a:off x="4332157" y="0"/>
          <a:ext cx="4122294" cy="871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l" defTabSz="1244600">
            <a:lnSpc>
              <a:spcPct val="90000"/>
            </a:lnSpc>
            <a:spcBef>
              <a:spcPct val="0"/>
            </a:spcBef>
            <a:spcAft>
              <a:spcPct val="35000"/>
            </a:spcAft>
            <a:buNone/>
          </a:pPr>
          <a:r>
            <a:rPr lang="en-US" sz="2800" kern="1200" dirty="0"/>
            <a:t>Data Scientist</a:t>
          </a:r>
        </a:p>
      </dsp:txBody>
      <dsp:txXfrm>
        <a:off x="4332157" y="0"/>
        <a:ext cx="4122294" cy="871220"/>
      </dsp:txXfrm>
    </dsp:sp>
    <dsp:sp modelId="{6FF453EA-C141-4A27-9523-EC1BEB63BD43}">
      <dsp:nvSpPr>
        <dsp:cNvPr id="0" name=""/>
        <dsp:cNvSpPr/>
      </dsp:nvSpPr>
      <dsp:spPr>
        <a:xfrm>
          <a:off x="4332157" y="1759265"/>
          <a:ext cx="302831" cy="302831"/>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2A5133-18FD-48E3-BDD4-D80E7F4DE02C}">
      <dsp:nvSpPr>
        <dsp:cNvPr id="0" name=""/>
        <dsp:cNvSpPr/>
      </dsp:nvSpPr>
      <dsp:spPr>
        <a:xfrm>
          <a:off x="4620717" y="1557730"/>
          <a:ext cx="3833733" cy="705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en-US" sz="1200" b="0" i="0" kern="1200" dirty="0"/>
            <a:t>Data scientists, focus on building predictive models and developing machine learning capabilities to analyze the data captured by that software. Data scientists specialize in finding methods for solving business problems that require statistical analysis</a:t>
          </a:r>
          <a:endParaRPr lang="en-US" sz="1200" kern="1200" dirty="0"/>
        </a:p>
      </dsp:txBody>
      <dsp:txXfrm>
        <a:off x="4620717" y="1557730"/>
        <a:ext cx="3833733" cy="705900"/>
      </dsp:txXfrm>
    </dsp:sp>
    <dsp:sp modelId="{61DE97AE-8E27-4466-8021-0FAFDFD9763E}">
      <dsp:nvSpPr>
        <dsp:cNvPr id="0" name=""/>
        <dsp:cNvSpPr/>
      </dsp:nvSpPr>
      <dsp:spPr>
        <a:xfrm>
          <a:off x="4332157" y="2465165"/>
          <a:ext cx="302831" cy="302831"/>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70A231-D6D8-4654-837D-FF3E8151FF10}">
      <dsp:nvSpPr>
        <dsp:cNvPr id="0" name=""/>
        <dsp:cNvSpPr/>
      </dsp:nvSpPr>
      <dsp:spPr>
        <a:xfrm>
          <a:off x="4624466" y="2362202"/>
          <a:ext cx="3833733" cy="705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en-US" sz="1200" b="0" i="0" kern="1200" dirty="0"/>
            <a:t>Data scientists create probabilistic algorithms. Data scientists, however, because they are dealing with statistics, can’t always guarantee an outcome.</a:t>
          </a:r>
          <a:endParaRPr lang="en-US" sz="1200" kern="1200" dirty="0"/>
        </a:p>
      </dsp:txBody>
      <dsp:txXfrm>
        <a:off x="4624466" y="2362202"/>
        <a:ext cx="3833733" cy="705900"/>
      </dsp:txXfrm>
    </dsp:sp>
    <dsp:sp modelId="{42816346-F0F0-4BF4-BE7A-F5CB8AE28D8A}">
      <dsp:nvSpPr>
        <dsp:cNvPr id="0" name=""/>
        <dsp:cNvSpPr/>
      </dsp:nvSpPr>
      <dsp:spPr>
        <a:xfrm>
          <a:off x="4332157" y="3303368"/>
          <a:ext cx="302831" cy="302831"/>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F2E006-C65A-4647-B4EB-ADEA61C6475B}">
      <dsp:nvSpPr>
        <dsp:cNvPr id="0" name=""/>
        <dsp:cNvSpPr/>
      </dsp:nvSpPr>
      <dsp:spPr>
        <a:xfrm>
          <a:off x="4624466" y="3144293"/>
          <a:ext cx="3833733" cy="970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l" defTabSz="533400">
            <a:lnSpc>
              <a:spcPct val="90000"/>
            </a:lnSpc>
            <a:spcBef>
              <a:spcPct val="0"/>
            </a:spcBef>
            <a:spcAft>
              <a:spcPct val="35000"/>
            </a:spcAft>
            <a:buNone/>
          </a:pPr>
          <a:r>
            <a:rPr lang="en-US" sz="1200" b="0" i="0" kern="1200" dirty="0"/>
            <a:t>Data scientists typically also work with SQL databases as well as Hadoop data stores. They are more likely to work in Excel and frequently program with statistical software like SAS and R. There is also a big trend toward Python but with different libraries (</a:t>
          </a:r>
          <a:r>
            <a:rPr lang="en-US" sz="1200" b="0" i="0" kern="1200" dirty="0" err="1"/>
            <a:t>Numpy</a:t>
          </a:r>
          <a:r>
            <a:rPr lang="en-US" sz="1200" b="0" i="0" kern="1200" dirty="0"/>
            <a:t>, Pandas, etc.) than are used by programmer</a:t>
          </a:r>
          <a:endParaRPr lang="en-US" sz="1200" kern="1200" dirty="0"/>
        </a:p>
      </dsp:txBody>
      <dsp:txXfrm>
        <a:off x="4624466" y="3144293"/>
        <a:ext cx="3833733" cy="97050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DD4444-A7B3-4631-ADF9-7DB3D2D314E5}">
      <dsp:nvSpPr>
        <dsp:cNvPr id="0" name=""/>
        <dsp:cNvSpPr/>
      </dsp:nvSpPr>
      <dsp:spPr>
        <a:xfrm>
          <a:off x="6367462" y="2089953"/>
          <a:ext cx="1443930" cy="343589"/>
        </a:xfrm>
        <a:custGeom>
          <a:avLst/>
          <a:gdLst/>
          <a:ahLst/>
          <a:cxnLst/>
          <a:rect l="0" t="0" r="0" b="0"/>
          <a:pathLst>
            <a:path>
              <a:moveTo>
                <a:pt x="0" y="0"/>
              </a:moveTo>
              <a:lnTo>
                <a:pt x="0" y="234146"/>
              </a:lnTo>
              <a:lnTo>
                <a:pt x="1443930" y="234146"/>
              </a:lnTo>
              <a:lnTo>
                <a:pt x="1443930" y="343589"/>
              </a:lnTo>
            </a:path>
          </a:pathLst>
        </a:custGeom>
        <a:noFill/>
        <a:ln w="25400" cap="flat" cmpd="sng" algn="ctr">
          <a:solidFill>
            <a:schemeClr val="dk2">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052166E-2C15-4EDD-A86F-76595D2501B9}">
      <dsp:nvSpPr>
        <dsp:cNvPr id="0" name=""/>
        <dsp:cNvSpPr/>
      </dsp:nvSpPr>
      <dsp:spPr>
        <a:xfrm>
          <a:off x="6321742" y="2089953"/>
          <a:ext cx="91440" cy="343589"/>
        </a:xfrm>
        <a:custGeom>
          <a:avLst/>
          <a:gdLst/>
          <a:ahLst/>
          <a:cxnLst/>
          <a:rect l="0" t="0" r="0" b="0"/>
          <a:pathLst>
            <a:path>
              <a:moveTo>
                <a:pt x="45720" y="0"/>
              </a:moveTo>
              <a:lnTo>
                <a:pt x="45720" y="343589"/>
              </a:lnTo>
            </a:path>
          </a:pathLst>
        </a:custGeom>
        <a:noFill/>
        <a:ln w="25400" cap="flat" cmpd="sng" algn="ctr">
          <a:solidFill>
            <a:schemeClr val="dk2">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3C804B7D-8D88-44CD-8B61-CB0C634CD7AC}">
      <dsp:nvSpPr>
        <dsp:cNvPr id="0" name=""/>
        <dsp:cNvSpPr/>
      </dsp:nvSpPr>
      <dsp:spPr>
        <a:xfrm>
          <a:off x="4923532" y="3183730"/>
          <a:ext cx="721965" cy="343589"/>
        </a:xfrm>
        <a:custGeom>
          <a:avLst/>
          <a:gdLst/>
          <a:ahLst/>
          <a:cxnLst/>
          <a:rect l="0" t="0" r="0" b="0"/>
          <a:pathLst>
            <a:path>
              <a:moveTo>
                <a:pt x="0" y="0"/>
              </a:moveTo>
              <a:lnTo>
                <a:pt x="0" y="234146"/>
              </a:lnTo>
              <a:lnTo>
                <a:pt x="721965" y="234146"/>
              </a:lnTo>
              <a:lnTo>
                <a:pt x="721965" y="343589"/>
              </a:lnTo>
            </a:path>
          </a:pathLst>
        </a:custGeom>
        <a:noFill/>
        <a:ln w="25400" cap="flat" cmpd="sng" algn="ctr">
          <a:solidFill>
            <a:schemeClr val="dk2">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436F3B3-AE80-43BC-9811-732825B69B4B}">
      <dsp:nvSpPr>
        <dsp:cNvPr id="0" name=""/>
        <dsp:cNvSpPr/>
      </dsp:nvSpPr>
      <dsp:spPr>
        <a:xfrm>
          <a:off x="4201566" y="3183730"/>
          <a:ext cx="721965" cy="343589"/>
        </a:xfrm>
        <a:custGeom>
          <a:avLst/>
          <a:gdLst/>
          <a:ahLst/>
          <a:cxnLst/>
          <a:rect l="0" t="0" r="0" b="0"/>
          <a:pathLst>
            <a:path>
              <a:moveTo>
                <a:pt x="721965" y="0"/>
              </a:moveTo>
              <a:lnTo>
                <a:pt x="721965" y="234146"/>
              </a:lnTo>
              <a:lnTo>
                <a:pt x="0" y="234146"/>
              </a:lnTo>
              <a:lnTo>
                <a:pt x="0" y="343589"/>
              </a:lnTo>
            </a:path>
          </a:pathLst>
        </a:custGeom>
        <a:noFill/>
        <a:ln w="25400" cap="flat" cmpd="sng" algn="ctr">
          <a:solidFill>
            <a:schemeClr val="dk2">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1CF40DA8-6014-4936-861F-B9ED51F40588}">
      <dsp:nvSpPr>
        <dsp:cNvPr id="0" name=""/>
        <dsp:cNvSpPr/>
      </dsp:nvSpPr>
      <dsp:spPr>
        <a:xfrm>
          <a:off x="4923532" y="2089953"/>
          <a:ext cx="1443930" cy="343589"/>
        </a:xfrm>
        <a:custGeom>
          <a:avLst/>
          <a:gdLst/>
          <a:ahLst/>
          <a:cxnLst/>
          <a:rect l="0" t="0" r="0" b="0"/>
          <a:pathLst>
            <a:path>
              <a:moveTo>
                <a:pt x="1443930" y="0"/>
              </a:moveTo>
              <a:lnTo>
                <a:pt x="1443930" y="234146"/>
              </a:lnTo>
              <a:lnTo>
                <a:pt x="0" y="234146"/>
              </a:lnTo>
              <a:lnTo>
                <a:pt x="0" y="343589"/>
              </a:lnTo>
            </a:path>
          </a:pathLst>
        </a:custGeom>
        <a:noFill/>
        <a:ln w="25400" cap="flat" cmpd="sng" algn="ctr">
          <a:solidFill>
            <a:schemeClr val="dk2">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21AB7086-4171-47EA-B13C-E6541FDA0C9B}">
      <dsp:nvSpPr>
        <dsp:cNvPr id="0" name=""/>
        <dsp:cNvSpPr/>
      </dsp:nvSpPr>
      <dsp:spPr>
        <a:xfrm>
          <a:off x="3479601" y="801089"/>
          <a:ext cx="2887860" cy="538676"/>
        </a:xfrm>
        <a:custGeom>
          <a:avLst/>
          <a:gdLst/>
          <a:ahLst/>
          <a:cxnLst/>
          <a:rect l="0" t="0" r="0" b="0"/>
          <a:pathLst>
            <a:path>
              <a:moveTo>
                <a:pt x="0" y="0"/>
              </a:moveTo>
              <a:lnTo>
                <a:pt x="0" y="429232"/>
              </a:lnTo>
              <a:lnTo>
                <a:pt x="2887860" y="429232"/>
              </a:lnTo>
              <a:lnTo>
                <a:pt x="2887860" y="538676"/>
              </a:lnTo>
            </a:path>
          </a:pathLst>
        </a:custGeom>
        <a:noFill/>
        <a:ln w="25400" cap="flat" cmpd="sng" algn="ctr">
          <a:solidFill>
            <a:schemeClr val="dk2">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C75A5AE2-708B-49FC-8C52-2D29C73E1894}">
      <dsp:nvSpPr>
        <dsp:cNvPr id="0" name=""/>
        <dsp:cNvSpPr/>
      </dsp:nvSpPr>
      <dsp:spPr>
        <a:xfrm>
          <a:off x="1891835" y="2090201"/>
          <a:ext cx="1587765" cy="343342"/>
        </a:xfrm>
        <a:custGeom>
          <a:avLst/>
          <a:gdLst/>
          <a:ahLst/>
          <a:cxnLst/>
          <a:rect l="0" t="0" r="0" b="0"/>
          <a:pathLst>
            <a:path>
              <a:moveTo>
                <a:pt x="0" y="0"/>
              </a:moveTo>
              <a:lnTo>
                <a:pt x="0" y="233898"/>
              </a:lnTo>
              <a:lnTo>
                <a:pt x="1587765" y="233898"/>
              </a:lnTo>
              <a:lnTo>
                <a:pt x="1587765" y="343342"/>
              </a:lnTo>
            </a:path>
          </a:pathLst>
        </a:custGeom>
        <a:noFill/>
        <a:ln w="25400" cap="flat" cmpd="sng" algn="ctr">
          <a:solidFill>
            <a:schemeClr val="dk2">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3B4049E3-AEA6-4F25-BF53-0A226E19D648}">
      <dsp:nvSpPr>
        <dsp:cNvPr id="0" name=""/>
        <dsp:cNvSpPr/>
      </dsp:nvSpPr>
      <dsp:spPr>
        <a:xfrm>
          <a:off x="1891835" y="2090201"/>
          <a:ext cx="143835" cy="343342"/>
        </a:xfrm>
        <a:custGeom>
          <a:avLst/>
          <a:gdLst/>
          <a:ahLst/>
          <a:cxnLst/>
          <a:rect l="0" t="0" r="0" b="0"/>
          <a:pathLst>
            <a:path>
              <a:moveTo>
                <a:pt x="0" y="0"/>
              </a:moveTo>
              <a:lnTo>
                <a:pt x="0" y="233898"/>
              </a:lnTo>
              <a:lnTo>
                <a:pt x="143835" y="233898"/>
              </a:lnTo>
              <a:lnTo>
                <a:pt x="143835" y="343342"/>
              </a:lnTo>
            </a:path>
          </a:pathLst>
        </a:custGeom>
        <a:noFill/>
        <a:ln w="25400" cap="flat" cmpd="sng" algn="ctr">
          <a:solidFill>
            <a:schemeClr val="dk2">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FD7F007-2E8B-49E9-9F3D-88FB6080ACE2}">
      <dsp:nvSpPr>
        <dsp:cNvPr id="0" name=""/>
        <dsp:cNvSpPr/>
      </dsp:nvSpPr>
      <dsp:spPr>
        <a:xfrm>
          <a:off x="591740" y="2090201"/>
          <a:ext cx="1300095" cy="343342"/>
        </a:xfrm>
        <a:custGeom>
          <a:avLst/>
          <a:gdLst/>
          <a:ahLst/>
          <a:cxnLst/>
          <a:rect l="0" t="0" r="0" b="0"/>
          <a:pathLst>
            <a:path>
              <a:moveTo>
                <a:pt x="1300095" y="0"/>
              </a:moveTo>
              <a:lnTo>
                <a:pt x="1300095" y="233898"/>
              </a:lnTo>
              <a:lnTo>
                <a:pt x="0" y="233898"/>
              </a:lnTo>
              <a:lnTo>
                <a:pt x="0" y="343342"/>
              </a:lnTo>
            </a:path>
          </a:pathLst>
        </a:custGeom>
        <a:noFill/>
        <a:ln w="25400" cap="flat" cmpd="sng" algn="ctr">
          <a:solidFill>
            <a:schemeClr val="dk2">
              <a:shade val="8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C6196094-1D48-4375-8E2B-782A6A75A304}">
      <dsp:nvSpPr>
        <dsp:cNvPr id="0" name=""/>
        <dsp:cNvSpPr/>
      </dsp:nvSpPr>
      <dsp:spPr>
        <a:xfrm>
          <a:off x="1891835" y="801089"/>
          <a:ext cx="1587765" cy="538923"/>
        </a:xfrm>
        <a:custGeom>
          <a:avLst/>
          <a:gdLst/>
          <a:ahLst/>
          <a:cxnLst/>
          <a:rect l="0" t="0" r="0" b="0"/>
          <a:pathLst>
            <a:path>
              <a:moveTo>
                <a:pt x="1587765" y="0"/>
              </a:moveTo>
              <a:lnTo>
                <a:pt x="1587765" y="429480"/>
              </a:lnTo>
              <a:lnTo>
                <a:pt x="0" y="429480"/>
              </a:lnTo>
              <a:lnTo>
                <a:pt x="0" y="538923"/>
              </a:lnTo>
            </a:path>
          </a:pathLst>
        </a:custGeom>
        <a:noFill/>
        <a:ln w="25400" cap="flat" cmpd="sng" algn="ctr">
          <a:solidFill>
            <a:schemeClr val="dk2">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C129F375-5A8D-4074-920E-B66D2B2890FB}">
      <dsp:nvSpPr>
        <dsp:cNvPr id="0" name=""/>
        <dsp:cNvSpPr/>
      </dsp:nvSpPr>
      <dsp:spPr>
        <a:xfrm>
          <a:off x="459432" y="801089"/>
          <a:ext cx="3020169" cy="530701"/>
        </a:xfrm>
        <a:custGeom>
          <a:avLst/>
          <a:gdLst/>
          <a:ahLst/>
          <a:cxnLst/>
          <a:rect l="0" t="0" r="0" b="0"/>
          <a:pathLst>
            <a:path>
              <a:moveTo>
                <a:pt x="3020169" y="0"/>
              </a:moveTo>
              <a:lnTo>
                <a:pt x="3020169" y="421258"/>
              </a:lnTo>
              <a:lnTo>
                <a:pt x="0" y="421258"/>
              </a:lnTo>
              <a:lnTo>
                <a:pt x="0" y="530701"/>
              </a:lnTo>
            </a:path>
          </a:pathLst>
        </a:custGeom>
        <a:noFill/>
        <a:ln w="25400" cap="flat" cmpd="sng" algn="ctr">
          <a:solidFill>
            <a:schemeClr val="dk2">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B12393D-0D71-4214-B7AF-61EABFAB57FC}">
      <dsp:nvSpPr>
        <dsp:cNvPr id="0" name=""/>
        <dsp:cNvSpPr/>
      </dsp:nvSpPr>
      <dsp:spPr>
        <a:xfrm>
          <a:off x="2888902" y="50902"/>
          <a:ext cx="1181397" cy="750187"/>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D85EA4F0-0481-4317-816E-C47E9126B116}">
      <dsp:nvSpPr>
        <dsp:cNvPr id="0" name=""/>
        <dsp:cNvSpPr/>
      </dsp:nvSpPr>
      <dsp:spPr>
        <a:xfrm>
          <a:off x="3020169" y="175605"/>
          <a:ext cx="1181397" cy="750187"/>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PROJECT SPONSOR – </a:t>
          </a:r>
          <a:r>
            <a:rPr lang="en-US" sz="1100" b="1" u="sng" kern="1200" dirty="0"/>
            <a:t>FSO HEAD</a:t>
          </a:r>
        </a:p>
      </dsp:txBody>
      <dsp:txXfrm>
        <a:off x="3042141" y="197577"/>
        <a:ext cx="1137453" cy="706243"/>
      </dsp:txXfrm>
    </dsp:sp>
    <dsp:sp modelId="{30387B03-0BAF-44B3-806B-4D2CB2AD7DFD}">
      <dsp:nvSpPr>
        <dsp:cNvPr id="0" name=""/>
        <dsp:cNvSpPr/>
      </dsp:nvSpPr>
      <dsp:spPr>
        <a:xfrm>
          <a:off x="-131266" y="1331791"/>
          <a:ext cx="1181397" cy="750187"/>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5DD8200-E8AD-4B0E-81C9-784DC4A95200}">
      <dsp:nvSpPr>
        <dsp:cNvPr id="0" name=""/>
        <dsp:cNvSpPr/>
      </dsp:nvSpPr>
      <dsp:spPr>
        <a:xfrm>
          <a:off x="0" y="1456494"/>
          <a:ext cx="1181397" cy="750187"/>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SUBJECT MATTER EXPERT – </a:t>
          </a:r>
          <a:r>
            <a:rPr lang="en-US" sz="1100" b="1" u="sng" kern="1200" dirty="0"/>
            <a:t>TELECOM EXPERT</a:t>
          </a:r>
        </a:p>
      </dsp:txBody>
      <dsp:txXfrm>
        <a:off x="21972" y="1478466"/>
        <a:ext cx="1137453" cy="706243"/>
      </dsp:txXfrm>
    </dsp:sp>
    <dsp:sp modelId="{1DD02658-70F2-4E7A-97EA-A3D292C90D49}">
      <dsp:nvSpPr>
        <dsp:cNvPr id="0" name=""/>
        <dsp:cNvSpPr/>
      </dsp:nvSpPr>
      <dsp:spPr>
        <a:xfrm>
          <a:off x="1301137" y="1340013"/>
          <a:ext cx="1181397" cy="750187"/>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1CCD476-483E-4168-8934-6EFDF9BA0832}">
      <dsp:nvSpPr>
        <dsp:cNvPr id="0" name=""/>
        <dsp:cNvSpPr/>
      </dsp:nvSpPr>
      <dsp:spPr>
        <a:xfrm>
          <a:off x="1432403" y="1464716"/>
          <a:ext cx="1181397" cy="750187"/>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IT / OPERATIONS TEAM</a:t>
          </a:r>
        </a:p>
        <a:p>
          <a:pPr marL="0" lvl="0" indent="0" algn="ctr" defTabSz="488950">
            <a:lnSpc>
              <a:spcPct val="90000"/>
            </a:lnSpc>
            <a:spcBef>
              <a:spcPct val="0"/>
            </a:spcBef>
            <a:spcAft>
              <a:spcPct val="35000"/>
            </a:spcAft>
            <a:buNone/>
          </a:pPr>
          <a:r>
            <a:rPr lang="en-US" sz="1100" kern="1200" dirty="0"/>
            <a:t> (4 members)</a:t>
          </a:r>
        </a:p>
      </dsp:txBody>
      <dsp:txXfrm>
        <a:off x="1454375" y="1486688"/>
        <a:ext cx="1137453" cy="706243"/>
      </dsp:txXfrm>
    </dsp:sp>
    <dsp:sp modelId="{EFB500F6-F6B1-40D4-AD48-D683E1D128D6}">
      <dsp:nvSpPr>
        <dsp:cNvPr id="0" name=""/>
        <dsp:cNvSpPr/>
      </dsp:nvSpPr>
      <dsp:spPr>
        <a:xfrm>
          <a:off x="1041" y="2433543"/>
          <a:ext cx="1181397" cy="750187"/>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1DBDC71-DD61-441C-9A05-DAABB6F3CA4D}">
      <dsp:nvSpPr>
        <dsp:cNvPr id="0" name=""/>
        <dsp:cNvSpPr/>
      </dsp:nvSpPr>
      <dsp:spPr>
        <a:xfrm>
          <a:off x="132308" y="2558246"/>
          <a:ext cx="1181397" cy="750187"/>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SW Architect -1</a:t>
          </a:r>
        </a:p>
      </dsp:txBody>
      <dsp:txXfrm>
        <a:off x="154280" y="2580218"/>
        <a:ext cx="1137453" cy="706243"/>
      </dsp:txXfrm>
    </dsp:sp>
    <dsp:sp modelId="{E348C457-D9FB-4711-99A5-758EDCBD012F}">
      <dsp:nvSpPr>
        <dsp:cNvPr id="0" name=""/>
        <dsp:cNvSpPr/>
      </dsp:nvSpPr>
      <dsp:spPr>
        <a:xfrm>
          <a:off x="1444972" y="2433543"/>
          <a:ext cx="1181397" cy="750187"/>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6EE855B-4F87-4E2E-9F56-ADC405D32004}">
      <dsp:nvSpPr>
        <dsp:cNvPr id="0" name=""/>
        <dsp:cNvSpPr/>
      </dsp:nvSpPr>
      <dsp:spPr>
        <a:xfrm>
          <a:off x="1576238" y="2558246"/>
          <a:ext cx="1181397" cy="750187"/>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err="1"/>
            <a:t>WebApp</a:t>
          </a:r>
          <a:r>
            <a:rPr lang="en-US" sz="1100" kern="1200" dirty="0"/>
            <a:t> Developers -1</a:t>
          </a:r>
        </a:p>
      </dsp:txBody>
      <dsp:txXfrm>
        <a:off x="1598210" y="2580218"/>
        <a:ext cx="1137453" cy="706243"/>
      </dsp:txXfrm>
    </dsp:sp>
    <dsp:sp modelId="{A280C1D2-9E1F-4517-89BD-49F75705073A}">
      <dsp:nvSpPr>
        <dsp:cNvPr id="0" name=""/>
        <dsp:cNvSpPr/>
      </dsp:nvSpPr>
      <dsp:spPr>
        <a:xfrm>
          <a:off x="2888902" y="2433543"/>
          <a:ext cx="1181397" cy="750187"/>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E877609-54C6-4A45-AD79-FB5604FA2610}">
      <dsp:nvSpPr>
        <dsp:cNvPr id="0" name=""/>
        <dsp:cNvSpPr/>
      </dsp:nvSpPr>
      <dsp:spPr>
        <a:xfrm>
          <a:off x="3020169" y="2558246"/>
          <a:ext cx="1181397" cy="750187"/>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err="1"/>
            <a:t>DotNet</a:t>
          </a:r>
          <a:r>
            <a:rPr lang="en-US" sz="1100" kern="1200" dirty="0"/>
            <a:t> Developers (2)</a:t>
          </a:r>
        </a:p>
      </dsp:txBody>
      <dsp:txXfrm>
        <a:off x="3042141" y="2580218"/>
        <a:ext cx="1137453" cy="706243"/>
      </dsp:txXfrm>
    </dsp:sp>
    <dsp:sp modelId="{CF6F9D21-1461-4A2D-B7E9-3ABA7B9D4416}">
      <dsp:nvSpPr>
        <dsp:cNvPr id="0" name=""/>
        <dsp:cNvSpPr/>
      </dsp:nvSpPr>
      <dsp:spPr>
        <a:xfrm>
          <a:off x="5776763" y="1339766"/>
          <a:ext cx="1181397" cy="750187"/>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72E1866A-1FAA-42C7-946C-CBE322CF9CEF}">
      <dsp:nvSpPr>
        <dsp:cNvPr id="0" name=""/>
        <dsp:cNvSpPr/>
      </dsp:nvSpPr>
      <dsp:spPr>
        <a:xfrm>
          <a:off x="5908030" y="1464469"/>
          <a:ext cx="1181397" cy="750187"/>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DATA SCIENCE TEAM MANAGER</a:t>
          </a:r>
        </a:p>
      </dsp:txBody>
      <dsp:txXfrm>
        <a:off x="5930002" y="1486441"/>
        <a:ext cx="1137453" cy="706243"/>
      </dsp:txXfrm>
    </dsp:sp>
    <dsp:sp modelId="{E670B4F5-EC57-4FEA-9658-9486726A4CCB}">
      <dsp:nvSpPr>
        <dsp:cNvPr id="0" name=""/>
        <dsp:cNvSpPr/>
      </dsp:nvSpPr>
      <dsp:spPr>
        <a:xfrm>
          <a:off x="4332833" y="2433543"/>
          <a:ext cx="1181397" cy="750187"/>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EAC6881-3876-4320-9E1E-0C80BFF1E20E}">
      <dsp:nvSpPr>
        <dsp:cNvPr id="0" name=""/>
        <dsp:cNvSpPr/>
      </dsp:nvSpPr>
      <dsp:spPr>
        <a:xfrm>
          <a:off x="4464099" y="2558246"/>
          <a:ext cx="1181397" cy="750187"/>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DATA SCIENTIST(S) Team (3)</a:t>
          </a:r>
        </a:p>
      </dsp:txBody>
      <dsp:txXfrm>
        <a:off x="4486071" y="2580218"/>
        <a:ext cx="1137453" cy="706243"/>
      </dsp:txXfrm>
    </dsp:sp>
    <dsp:sp modelId="{07B67CFB-97B0-43DA-8471-826BBD501E45}">
      <dsp:nvSpPr>
        <dsp:cNvPr id="0" name=""/>
        <dsp:cNvSpPr/>
      </dsp:nvSpPr>
      <dsp:spPr>
        <a:xfrm>
          <a:off x="3610867" y="3527320"/>
          <a:ext cx="1181397" cy="750187"/>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BA428DF-6C57-4E6F-B546-B81FA92DE143}">
      <dsp:nvSpPr>
        <dsp:cNvPr id="0" name=""/>
        <dsp:cNvSpPr/>
      </dsp:nvSpPr>
      <dsp:spPr>
        <a:xfrm>
          <a:off x="3742134" y="3652023"/>
          <a:ext cx="1181397" cy="750187"/>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Researchers (1)</a:t>
          </a:r>
        </a:p>
      </dsp:txBody>
      <dsp:txXfrm>
        <a:off x="3764106" y="3673995"/>
        <a:ext cx="1137453" cy="706243"/>
      </dsp:txXfrm>
    </dsp:sp>
    <dsp:sp modelId="{ED85D51F-6BBC-43C6-A6A3-8A805B402A79}">
      <dsp:nvSpPr>
        <dsp:cNvPr id="0" name=""/>
        <dsp:cNvSpPr/>
      </dsp:nvSpPr>
      <dsp:spPr>
        <a:xfrm>
          <a:off x="5054798" y="3527320"/>
          <a:ext cx="1181397" cy="750187"/>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B9B7034-E9A6-4F4F-B49A-3F4B940612E8}">
      <dsp:nvSpPr>
        <dsp:cNvPr id="0" name=""/>
        <dsp:cNvSpPr/>
      </dsp:nvSpPr>
      <dsp:spPr>
        <a:xfrm>
          <a:off x="5186064" y="3652023"/>
          <a:ext cx="1181397" cy="750187"/>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Machine Learning Engineers (2)</a:t>
          </a:r>
        </a:p>
      </dsp:txBody>
      <dsp:txXfrm>
        <a:off x="5208036" y="3673995"/>
        <a:ext cx="1137453" cy="706243"/>
      </dsp:txXfrm>
    </dsp:sp>
    <dsp:sp modelId="{23BA2176-7B21-450F-8616-E87FA960823D}">
      <dsp:nvSpPr>
        <dsp:cNvPr id="0" name=""/>
        <dsp:cNvSpPr/>
      </dsp:nvSpPr>
      <dsp:spPr>
        <a:xfrm>
          <a:off x="5776763" y="2433543"/>
          <a:ext cx="1181397" cy="750187"/>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B8D7EB8-95DE-4B9D-B2B7-822EDF679089}">
      <dsp:nvSpPr>
        <dsp:cNvPr id="0" name=""/>
        <dsp:cNvSpPr/>
      </dsp:nvSpPr>
      <dsp:spPr>
        <a:xfrm>
          <a:off x="5908030" y="2558246"/>
          <a:ext cx="1181397" cy="750187"/>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DATA ARCHITECT/ ENGINEER(S) - 2</a:t>
          </a:r>
        </a:p>
      </dsp:txBody>
      <dsp:txXfrm>
        <a:off x="5930002" y="2580218"/>
        <a:ext cx="1137453" cy="706243"/>
      </dsp:txXfrm>
    </dsp:sp>
    <dsp:sp modelId="{893FFCD7-BB75-49EE-A756-A40A66C36C31}">
      <dsp:nvSpPr>
        <dsp:cNvPr id="0" name=""/>
        <dsp:cNvSpPr/>
      </dsp:nvSpPr>
      <dsp:spPr>
        <a:xfrm>
          <a:off x="7220694" y="2433543"/>
          <a:ext cx="1181397" cy="750187"/>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EACEA44-1C15-4305-8A2D-479546556198}">
      <dsp:nvSpPr>
        <dsp:cNvPr id="0" name=""/>
        <dsp:cNvSpPr/>
      </dsp:nvSpPr>
      <dsp:spPr>
        <a:xfrm>
          <a:off x="7351960" y="2558246"/>
          <a:ext cx="1181397" cy="750187"/>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DATA ANALYST/ VISUALIZATION EXPERTS- 1</a:t>
          </a:r>
        </a:p>
      </dsp:txBody>
      <dsp:txXfrm>
        <a:off x="7373932" y="2580218"/>
        <a:ext cx="1137453" cy="70624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107F47-C2C0-4BCB-9AD3-AE04CE4CAA2F}" type="datetimeFigureOut">
              <a:rPr lang="en-US" smtClean="0"/>
              <a:t>9/26/2020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35028E-47DD-4B58-8D43-F65505D0BCB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1FA580-EC3E-418B-8029-FD0545166DC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24982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35028E-47DD-4B58-8D43-F65505D0BCB1}" type="slidenum">
              <a:rPr lang="en-US" smtClean="0"/>
              <a:t>9</a:t>
            </a:fld>
            <a:endParaRPr lang="en-US"/>
          </a:p>
        </p:txBody>
      </p:sp>
    </p:spTree>
    <p:extLst>
      <p:ext uri="{BB962C8B-B14F-4D97-AF65-F5344CB8AC3E}">
        <p14:creationId xmlns:p14="http://schemas.microsoft.com/office/powerpoint/2010/main" val="3695634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7E6B7A1-1A60-4CB5-83B3-0CE236199703}"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E6B7A1-1A60-4CB5-83B3-0CE236199703}"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E6B7A1-1A60-4CB5-83B3-0CE236199703}"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4"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Tree>
    <p:extLst>
      <p:ext uri="{BB962C8B-B14F-4D97-AF65-F5344CB8AC3E}">
        <p14:creationId xmlns:p14="http://schemas.microsoft.com/office/powerpoint/2010/main" val="1093409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600CD-ED43-46FE-944D-35A18843FC79}"/>
              </a:ext>
            </a:extLst>
          </p:cNvPr>
          <p:cNvSpPr>
            <a:spLocks noGrp="1"/>
          </p:cNvSpPr>
          <p:nvPr>
            <p:ph type="ctrTitle"/>
          </p:nvPr>
        </p:nvSpPr>
        <p:spPr>
          <a:xfrm>
            <a:off x="1143000" y="1987062"/>
            <a:ext cx="6858000" cy="1522901"/>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FAC8A1D-A335-4338-BF91-B13190DB9D4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pic>
        <p:nvPicPr>
          <p:cNvPr id="8" name="Picture 7">
            <a:extLst>
              <a:ext uri="{FF2B5EF4-FFF2-40B4-BE49-F238E27FC236}">
                <a16:creationId xmlns:a16="http://schemas.microsoft.com/office/drawing/2014/main" id="{0CE9D669-5A12-4F50-8FAF-C89743F6FCD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7575" y="240690"/>
            <a:ext cx="1112907" cy="1449998"/>
          </a:xfrm>
          <a:prstGeom prst="rect">
            <a:avLst/>
          </a:prstGeom>
        </p:spPr>
      </p:pic>
      <p:pic>
        <p:nvPicPr>
          <p:cNvPr id="9" name="Picture 8">
            <a:extLst>
              <a:ext uri="{FF2B5EF4-FFF2-40B4-BE49-F238E27FC236}">
                <a16:creationId xmlns:a16="http://schemas.microsoft.com/office/drawing/2014/main" id="{A0F69D62-0BC0-4856-8B0E-EB56B8FBD2A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270482" y="655386"/>
            <a:ext cx="2260722" cy="683655"/>
          </a:xfrm>
          <a:prstGeom prst="rect">
            <a:avLst/>
          </a:prstGeom>
        </p:spPr>
      </p:pic>
      <p:sp>
        <p:nvSpPr>
          <p:cNvPr id="10" name="Date Placeholder 3">
            <a:extLst>
              <a:ext uri="{FF2B5EF4-FFF2-40B4-BE49-F238E27FC236}">
                <a16:creationId xmlns:a16="http://schemas.microsoft.com/office/drawing/2014/main" id="{57AB13E6-DB63-4C49-BA70-8AFFC9F3CC29}"/>
              </a:ext>
            </a:extLst>
          </p:cNvPr>
          <p:cNvSpPr>
            <a:spLocks noGrp="1"/>
          </p:cNvSpPr>
          <p:nvPr>
            <p:ph type="dt" sz="half" idx="10"/>
          </p:nvPr>
        </p:nvSpPr>
        <p:spPr>
          <a:xfrm>
            <a:off x="628650" y="6356351"/>
            <a:ext cx="1714500" cy="365125"/>
          </a:xfrm>
        </p:spPr>
        <p:txBody>
          <a:bodyPr/>
          <a:lstStyle/>
          <a:p>
            <a:fld id="{24DC790F-7421-49B5-A335-8A15BB65C9AD}" type="datetime1">
              <a:rPr lang="en-US" smtClean="0"/>
              <a:t>9/26/2020</a:t>
            </a:fld>
            <a:endParaRPr lang="en-US"/>
          </a:p>
        </p:txBody>
      </p:sp>
      <p:sp>
        <p:nvSpPr>
          <p:cNvPr id="11" name="Footer Placeholder 4">
            <a:extLst>
              <a:ext uri="{FF2B5EF4-FFF2-40B4-BE49-F238E27FC236}">
                <a16:creationId xmlns:a16="http://schemas.microsoft.com/office/drawing/2014/main" id="{DFF979C4-3847-43C0-BE86-76D699EDFC21}"/>
              </a:ext>
            </a:extLst>
          </p:cNvPr>
          <p:cNvSpPr>
            <a:spLocks noGrp="1"/>
          </p:cNvSpPr>
          <p:nvPr>
            <p:ph type="ftr" sz="quarter" idx="11"/>
          </p:nvPr>
        </p:nvSpPr>
        <p:spPr>
          <a:xfrm>
            <a:off x="2686050" y="6356351"/>
            <a:ext cx="3429000" cy="365125"/>
          </a:xfrm>
        </p:spPr>
        <p:txBody>
          <a:bodyPr/>
          <a:lstStyle/>
          <a:p>
            <a:r>
              <a:rPr lang="en-US" dirty="0"/>
              <a:t>CS ZG525 / CSI ZG525/ ES ZG526: ADVANCED COMPUTER NETWORKS</a:t>
            </a:r>
          </a:p>
        </p:txBody>
      </p:sp>
      <p:sp>
        <p:nvSpPr>
          <p:cNvPr id="12" name="Slide Number Placeholder 5">
            <a:extLst>
              <a:ext uri="{FF2B5EF4-FFF2-40B4-BE49-F238E27FC236}">
                <a16:creationId xmlns:a16="http://schemas.microsoft.com/office/drawing/2014/main" id="{87DC9952-3525-4589-B72C-ECF3FBFE26FC}"/>
              </a:ext>
            </a:extLst>
          </p:cNvPr>
          <p:cNvSpPr>
            <a:spLocks noGrp="1"/>
          </p:cNvSpPr>
          <p:nvPr>
            <p:ph type="sldNum" sz="quarter" idx="12"/>
          </p:nvPr>
        </p:nvSpPr>
        <p:spPr>
          <a:xfrm>
            <a:off x="6457950" y="6356351"/>
            <a:ext cx="2057400" cy="365125"/>
          </a:xfrm>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898977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83076-454E-4BA8-A102-132B5057F1C9}"/>
              </a:ext>
            </a:extLst>
          </p:cNvPr>
          <p:cNvSpPr>
            <a:spLocks noGrp="1"/>
          </p:cNvSpPr>
          <p:nvPr>
            <p:ph type="title"/>
          </p:nvPr>
        </p:nvSpPr>
        <p:spPr>
          <a:xfrm>
            <a:off x="628650" y="1145570"/>
            <a:ext cx="7886700" cy="997989"/>
          </a:xfrm>
        </p:spPr>
        <p:txBody>
          <a:bodyPr>
            <a:normAutofit/>
          </a:bodyPr>
          <a:lstStyle>
            <a:lvl1pPr>
              <a:defRPr sz="2700"/>
            </a:lvl1pPr>
          </a:lstStyle>
          <a:p>
            <a:r>
              <a:rPr lang="en-US" dirty="0"/>
              <a:t>Click to edit Master title style</a:t>
            </a:r>
          </a:p>
        </p:txBody>
      </p:sp>
      <p:sp>
        <p:nvSpPr>
          <p:cNvPr id="3" name="Content Placeholder 2">
            <a:extLst>
              <a:ext uri="{FF2B5EF4-FFF2-40B4-BE49-F238E27FC236}">
                <a16:creationId xmlns:a16="http://schemas.microsoft.com/office/drawing/2014/main" id="{E6AAAEF1-D903-445F-994F-004B0B23D507}"/>
              </a:ext>
            </a:extLst>
          </p:cNvPr>
          <p:cNvSpPr>
            <a:spLocks noGrp="1"/>
          </p:cNvSpPr>
          <p:nvPr>
            <p:ph idx="1"/>
          </p:nvPr>
        </p:nvSpPr>
        <p:spPr>
          <a:xfrm>
            <a:off x="628650" y="2262555"/>
            <a:ext cx="7886700" cy="391440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0421F57-C7B0-42A9-A8DA-E4088DA7010E}"/>
              </a:ext>
            </a:extLst>
          </p:cNvPr>
          <p:cNvSpPr>
            <a:spLocks noGrp="1"/>
          </p:cNvSpPr>
          <p:nvPr>
            <p:ph type="dt" sz="half" idx="10"/>
          </p:nvPr>
        </p:nvSpPr>
        <p:spPr>
          <a:xfrm>
            <a:off x="628650" y="6356351"/>
            <a:ext cx="1714500" cy="365125"/>
          </a:xfrm>
        </p:spPr>
        <p:txBody>
          <a:bodyPr/>
          <a:lstStyle/>
          <a:p>
            <a:fld id="{5D1E2D5E-AC7B-4B37-9246-DABB8770DABE}" type="datetime1">
              <a:rPr lang="en-US" smtClean="0"/>
              <a:t>9/26/2020</a:t>
            </a:fld>
            <a:endParaRPr lang="en-US"/>
          </a:p>
        </p:txBody>
      </p:sp>
      <p:sp>
        <p:nvSpPr>
          <p:cNvPr id="5" name="Footer Placeholder 4">
            <a:extLst>
              <a:ext uri="{FF2B5EF4-FFF2-40B4-BE49-F238E27FC236}">
                <a16:creationId xmlns:a16="http://schemas.microsoft.com/office/drawing/2014/main" id="{7204947D-0CF8-4D28-9D1E-C5D5B621F79B}"/>
              </a:ext>
            </a:extLst>
          </p:cNvPr>
          <p:cNvSpPr>
            <a:spLocks noGrp="1"/>
          </p:cNvSpPr>
          <p:nvPr>
            <p:ph type="ftr" sz="quarter" idx="11"/>
          </p:nvPr>
        </p:nvSpPr>
        <p:spPr>
          <a:xfrm>
            <a:off x="2686050" y="6356351"/>
            <a:ext cx="3429000" cy="365125"/>
          </a:xfrm>
        </p:spPr>
        <p:txBody>
          <a:bodyPr/>
          <a:lstStyle/>
          <a:p>
            <a:r>
              <a:rPr lang="en-US" dirty="0"/>
              <a:t>CS ZG525 / CSI ZG525/ ES ZG526: ADVANCED COMPUTER NETWORKS</a:t>
            </a:r>
          </a:p>
        </p:txBody>
      </p:sp>
      <p:sp>
        <p:nvSpPr>
          <p:cNvPr id="6" name="Slide Number Placeholder 5">
            <a:extLst>
              <a:ext uri="{FF2B5EF4-FFF2-40B4-BE49-F238E27FC236}">
                <a16:creationId xmlns:a16="http://schemas.microsoft.com/office/drawing/2014/main" id="{04DD744D-C12E-439A-A195-8742E4A94F53}"/>
              </a:ext>
            </a:extLst>
          </p:cNvPr>
          <p:cNvSpPr>
            <a:spLocks noGrp="1"/>
          </p:cNvSpPr>
          <p:nvPr>
            <p:ph type="sldNum" sz="quarter" idx="12"/>
          </p:nvPr>
        </p:nvSpPr>
        <p:spPr/>
        <p:txBody>
          <a:bodyPr/>
          <a:lstStyle/>
          <a:p>
            <a:fld id="{29C7079E-14CB-49E3-8BA8-C540CEA3A588}" type="slidenum">
              <a:rPr lang="en-US" smtClean="0"/>
              <a:t>‹#›</a:t>
            </a:fld>
            <a:endParaRPr lang="en-US"/>
          </a:p>
        </p:txBody>
      </p:sp>
      <p:pic>
        <p:nvPicPr>
          <p:cNvPr id="7" name="Picture 6">
            <a:extLst>
              <a:ext uri="{FF2B5EF4-FFF2-40B4-BE49-F238E27FC236}">
                <a16:creationId xmlns:a16="http://schemas.microsoft.com/office/drawing/2014/main" id="{BDFD0A83-FB8F-46A4-BD77-6D2EF6BBF42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75584" y="169910"/>
            <a:ext cx="2110841" cy="976022"/>
          </a:xfrm>
          <a:prstGeom prst="rect">
            <a:avLst/>
          </a:prstGeom>
        </p:spPr>
      </p:pic>
      <p:pic>
        <p:nvPicPr>
          <p:cNvPr id="8" name="Picture 7">
            <a:extLst>
              <a:ext uri="{FF2B5EF4-FFF2-40B4-BE49-F238E27FC236}">
                <a16:creationId xmlns:a16="http://schemas.microsoft.com/office/drawing/2014/main" id="{DD4A800B-A963-4222-970C-E54BDBF8408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57576" y="169911"/>
            <a:ext cx="765617" cy="997517"/>
          </a:xfrm>
          <a:prstGeom prst="rect">
            <a:avLst/>
          </a:prstGeom>
        </p:spPr>
      </p:pic>
      <p:pic>
        <p:nvPicPr>
          <p:cNvPr id="9" name="Picture 8">
            <a:extLst>
              <a:ext uri="{FF2B5EF4-FFF2-40B4-BE49-F238E27FC236}">
                <a16:creationId xmlns:a16="http://schemas.microsoft.com/office/drawing/2014/main" id="{65E7CA1B-08E2-483D-842C-FE4B1CDFD1EF}"/>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999018" y="442167"/>
            <a:ext cx="1497998" cy="453003"/>
          </a:xfrm>
          <a:prstGeom prst="rect">
            <a:avLst/>
          </a:prstGeom>
        </p:spPr>
      </p:pic>
      <p:pic>
        <p:nvPicPr>
          <p:cNvPr id="10" name="Picture 9">
            <a:extLst>
              <a:ext uri="{FF2B5EF4-FFF2-40B4-BE49-F238E27FC236}">
                <a16:creationId xmlns:a16="http://schemas.microsoft.com/office/drawing/2014/main" id="{1AB47AB9-98CA-4974-9401-0C960D9C3730}"/>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628650" y="1895908"/>
            <a:ext cx="7929563" cy="247650"/>
          </a:xfrm>
          <a:prstGeom prst="rect">
            <a:avLst/>
          </a:prstGeom>
        </p:spPr>
      </p:pic>
    </p:spTree>
    <p:extLst>
      <p:ext uri="{BB962C8B-B14F-4D97-AF65-F5344CB8AC3E}">
        <p14:creationId xmlns:p14="http://schemas.microsoft.com/office/powerpoint/2010/main" val="1172399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C1DB0-0445-41A0-ACEE-03823BDEB13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90A063E9-4D4B-4FC0-9FFA-430D55738DF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2C3D7AC-B70C-4092-ABFD-66FCCE557B38}"/>
              </a:ext>
            </a:extLst>
          </p:cNvPr>
          <p:cNvSpPr>
            <a:spLocks noGrp="1"/>
          </p:cNvSpPr>
          <p:nvPr>
            <p:ph type="dt" sz="half" idx="10"/>
          </p:nvPr>
        </p:nvSpPr>
        <p:spPr/>
        <p:txBody>
          <a:bodyPr/>
          <a:lstStyle/>
          <a:p>
            <a:fld id="{2E7CC8AB-DA3C-4CB0-8904-60D39B1950B9}" type="datetime1">
              <a:rPr lang="en-US" smtClean="0"/>
              <a:t>9/26/2020</a:t>
            </a:fld>
            <a:endParaRPr lang="en-US"/>
          </a:p>
        </p:txBody>
      </p:sp>
      <p:sp>
        <p:nvSpPr>
          <p:cNvPr id="5" name="Footer Placeholder 4">
            <a:extLst>
              <a:ext uri="{FF2B5EF4-FFF2-40B4-BE49-F238E27FC236}">
                <a16:creationId xmlns:a16="http://schemas.microsoft.com/office/drawing/2014/main" id="{A520A7B2-5640-43B0-901F-372EDFE733D0}"/>
              </a:ext>
            </a:extLst>
          </p:cNvPr>
          <p:cNvSpPr>
            <a:spLocks noGrp="1"/>
          </p:cNvSpPr>
          <p:nvPr>
            <p:ph type="ftr" sz="quarter" idx="11"/>
          </p:nvPr>
        </p:nvSpPr>
        <p:spPr/>
        <p:txBody>
          <a:bodyPr/>
          <a:lstStyle/>
          <a:p>
            <a:r>
              <a:rPr lang="en-US"/>
              <a:t>CS ZG525 / CSI ZG525/ ES ZG526: ADVANCED COMPUTER NETWORKS</a:t>
            </a:r>
          </a:p>
        </p:txBody>
      </p:sp>
      <p:sp>
        <p:nvSpPr>
          <p:cNvPr id="6" name="Slide Number Placeholder 5">
            <a:extLst>
              <a:ext uri="{FF2B5EF4-FFF2-40B4-BE49-F238E27FC236}">
                <a16:creationId xmlns:a16="http://schemas.microsoft.com/office/drawing/2014/main" id="{BF1A0A19-0DD3-49DB-9ABA-6A78DBE1562F}"/>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2222467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E7C04-8733-488B-BB67-9F223195B3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710E04-046C-4034-B097-9E383244B45D}"/>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8EA0FE-93F3-4B79-B040-66F5A04B7438}"/>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7CD1DC-62A6-4B84-8F1D-71623F8B5934}"/>
              </a:ext>
            </a:extLst>
          </p:cNvPr>
          <p:cNvSpPr>
            <a:spLocks noGrp="1"/>
          </p:cNvSpPr>
          <p:nvPr>
            <p:ph type="dt" sz="half" idx="10"/>
          </p:nvPr>
        </p:nvSpPr>
        <p:spPr/>
        <p:txBody>
          <a:bodyPr/>
          <a:lstStyle/>
          <a:p>
            <a:fld id="{6D3843B5-5FC3-457A-8B78-AA42173FD6A0}" type="datetime1">
              <a:rPr lang="en-US" smtClean="0"/>
              <a:t>9/26/2020</a:t>
            </a:fld>
            <a:endParaRPr lang="en-US"/>
          </a:p>
        </p:txBody>
      </p:sp>
      <p:sp>
        <p:nvSpPr>
          <p:cNvPr id="6" name="Footer Placeholder 5">
            <a:extLst>
              <a:ext uri="{FF2B5EF4-FFF2-40B4-BE49-F238E27FC236}">
                <a16:creationId xmlns:a16="http://schemas.microsoft.com/office/drawing/2014/main" id="{E97C86D4-C410-4DBF-8762-FF52E3445DE0}"/>
              </a:ext>
            </a:extLst>
          </p:cNvPr>
          <p:cNvSpPr>
            <a:spLocks noGrp="1"/>
          </p:cNvSpPr>
          <p:nvPr>
            <p:ph type="ftr" sz="quarter" idx="11"/>
          </p:nvPr>
        </p:nvSpPr>
        <p:spPr/>
        <p:txBody>
          <a:bodyPr/>
          <a:lstStyle/>
          <a:p>
            <a:r>
              <a:rPr lang="en-US"/>
              <a:t>CS ZG525 / CSI ZG525/ ES ZG526: ADVANCED COMPUTER NETWORKS</a:t>
            </a:r>
          </a:p>
        </p:txBody>
      </p:sp>
      <p:sp>
        <p:nvSpPr>
          <p:cNvPr id="7" name="Slide Number Placeholder 6">
            <a:extLst>
              <a:ext uri="{FF2B5EF4-FFF2-40B4-BE49-F238E27FC236}">
                <a16:creationId xmlns:a16="http://schemas.microsoft.com/office/drawing/2014/main" id="{CCDE0619-F381-4817-AF40-90C3A5B01FFA}"/>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3487682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1BD0A-8D4B-4F70-B10E-6BDFF53622F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7AA0EF-567C-4DAD-BB24-8402D0D4A3A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FDCE08C3-D7C5-44BC-9C10-A5D47836CD68}"/>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270607-3E69-429C-9544-0183194654C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BF1FABAD-A260-435A-9053-23476ADB4DBF}"/>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AD5625-88A7-4431-918C-1FCE62649388}"/>
              </a:ext>
            </a:extLst>
          </p:cNvPr>
          <p:cNvSpPr>
            <a:spLocks noGrp="1"/>
          </p:cNvSpPr>
          <p:nvPr>
            <p:ph type="dt" sz="half" idx="10"/>
          </p:nvPr>
        </p:nvSpPr>
        <p:spPr/>
        <p:txBody>
          <a:bodyPr/>
          <a:lstStyle/>
          <a:p>
            <a:fld id="{2D19A4DA-62CB-43A4-9353-73E74A75742A}" type="datetime1">
              <a:rPr lang="en-US" smtClean="0"/>
              <a:t>9/26/2020</a:t>
            </a:fld>
            <a:endParaRPr lang="en-US"/>
          </a:p>
        </p:txBody>
      </p:sp>
      <p:sp>
        <p:nvSpPr>
          <p:cNvPr id="8" name="Footer Placeholder 7">
            <a:extLst>
              <a:ext uri="{FF2B5EF4-FFF2-40B4-BE49-F238E27FC236}">
                <a16:creationId xmlns:a16="http://schemas.microsoft.com/office/drawing/2014/main" id="{B0A25D9B-4831-45AE-AB61-77038301D390}"/>
              </a:ext>
            </a:extLst>
          </p:cNvPr>
          <p:cNvSpPr>
            <a:spLocks noGrp="1"/>
          </p:cNvSpPr>
          <p:nvPr>
            <p:ph type="ftr" sz="quarter" idx="11"/>
          </p:nvPr>
        </p:nvSpPr>
        <p:spPr/>
        <p:txBody>
          <a:bodyPr/>
          <a:lstStyle/>
          <a:p>
            <a:r>
              <a:rPr lang="en-US"/>
              <a:t>CS ZG525 / CSI ZG525/ ES ZG526: ADVANCED COMPUTER NETWORKS</a:t>
            </a:r>
          </a:p>
        </p:txBody>
      </p:sp>
      <p:sp>
        <p:nvSpPr>
          <p:cNvPr id="9" name="Slide Number Placeholder 8">
            <a:extLst>
              <a:ext uri="{FF2B5EF4-FFF2-40B4-BE49-F238E27FC236}">
                <a16:creationId xmlns:a16="http://schemas.microsoft.com/office/drawing/2014/main" id="{825798B0-5E82-4E60-BD86-603FA39D1593}"/>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23828855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EC5-4E16-41EF-A1E4-8A5D21C8DD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C09611-7F4A-433D-912A-AAC34693D1D9}"/>
              </a:ext>
            </a:extLst>
          </p:cNvPr>
          <p:cNvSpPr>
            <a:spLocks noGrp="1"/>
          </p:cNvSpPr>
          <p:nvPr>
            <p:ph type="dt" sz="half" idx="10"/>
          </p:nvPr>
        </p:nvSpPr>
        <p:spPr/>
        <p:txBody>
          <a:bodyPr/>
          <a:lstStyle/>
          <a:p>
            <a:fld id="{FE2A3B25-CB58-45A2-92CE-132D94BDC731}" type="datetime1">
              <a:rPr lang="en-US" smtClean="0"/>
              <a:t>9/26/2020</a:t>
            </a:fld>
            <a:endParaRPr lang="en-US"/>
          </a:p>
        </p:txBody>
      </p:sp>
      <p:sp>
        <p:nvSpPr>
          <p:cNvPr id="4" name="Footer Placeholder 3">
            <a:extLst>
              <a:ext uri="{FF2B5EF4-FFF2-40B4-BE49-F238E27FC236}">
                <a16:creationId xmlns:a16="http://schemas.microsoft.com/office/drawing/2014/main" id="{270DC0C2-D439-4BEB-9001-78660C0582E8}"/>
              </a:ext>
            </a:extLst>
          </p:cNvPr>
          <p:cNvSpPr>
            <a:spLocks noGrp="1"/>
          </p:cNvSpPr>
          <p:nvPr>
            <p:ph type="ftr" sz="quarter" idx="11"/>
          </p:nvPr>
        </p:nvSpPr>
        <p:spPr/>
        <p:txBody>
          <a:bodyPr/>
          <a:lstStyle/>
          <a:p>
            <a:r>
              <a:rPr lang="en-US"/>
              <a:t>CS ZG525 / CSI ZG525/ ES ZG526: ADVANCED COMPUTER NETWORKS</a:t>
            </a:r>
          </a:p>
        </p:txBody>
      </p:sp>
      <p:sp>
        <p:nvSpPr>
          <p:cNvPr id="5" name="Slide Number Placeholder 4">
            <a:extLst>
              <a:ext uri="{FF2B5EF4-FFF2-40B4-BE49-F238E27FC236}">
                <a16:creationId xmlns:a16="http://schemas.microsoft.com/office/drawing/2014/main" id="{F46D918C-E13F-46B9-AD96-72E601F3E519}"/>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10662973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35398C-D002-4B92-9667-8960124212D6}"/>
              </a:ext>
            </a:extLst>
          </p:cNvPr>
          <p:cNvSpPr>
            <a:spLocks noGrp="1"/>
          </p:cNvSpPr>
          <p:nvPr>
            <p:ph type="dt" sz="half" idx="10"/>
          </p:nvPr>
        </p:nvSpPr>
        <p:spPr/>
        <p:txBody>
          <a:bodyPr/>
          <a:lstStyle/>
          <a:p>
            <a:fld id="{EAE2A60D-A378-4388-8F7C-2CE3DBDA5931}" type="datetime1">
              <a:rPr lang="en-US" smtClean="0"/>
              <a:t>9/26/2020</a:t>
            </a:fld>
            <a:endParaRPr lang="en-US"/>
          </a:p>
        </p:txBody>
      </p:sp>
      <p:sp>
        <p:nvSpPr>
          <p:cNvPr id="3" name="Footer Placeholder 2">
            <a:extLst>
              <a:ext uri="{FF2B5EF4-FFF2-40B4-BE49-F238E27FC236}">
                <a16:creationId xmlns:a16="http://schemas.microsoft.com/office/drawing/2014/main" id="{F5DDD067-8B3B-4536-958C-1089B5535B5C}"/>
              </a:ext>
            </a:extLst>
          </p:cNvPr>
          <p:cNvSpPr>
            <a:spLocks noGrp="1"/>
          </p:cNvSpPr>
          <p:nvPr>
            <p:ph type="ftr" sz="quarter" idx="11"/>
          </p:nvPr>
        </p:nvSpPr>
        <p:spPr/>
        <p:txBody>
          <a:bodyPr/>
          <a:lstStyle/>
          <a:p>
            <a:r>
              <a:rPr lang="en-US"/>
              <a:t>CS ZG525 / CSI ZG525/ ES ZG526: ADVANCED COMPUTER NETWORKS</a:t>
            </a:r>
          </a:p>
        </p:txBody>
      </p:sp>
      <p:sp>
        <p:nvSpPr>
          <p:cNvPr id="4" name="Slide Number Placeholder 3">
            <a:extLst>
              <a:ext uri="{FF2B5EF4-FFF2-40B4-BE49-F238E27FC236}">
                <a16:creationId xmlns:a16="http://schemas.microsoft.com/office/drawing/2014/main" id="{262B8BF4-C3D0-44EA-AC6D-C4B89ED6E616}"/>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1724021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E6B7A1-1A60-4CB5-83B3-0CE236199703}"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A5091-6BC5-4425-AAFB-78A9CC49E05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2B630BAB-AAE7-427A-838D-1BF2C5402E7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0C8370-6CB6-43F8-B742-A97EF137C0B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FD8AA3F0-5A46-42A7-9082-C14623012CDC}"/>
              </a:ext>
            </a:extLst>
          </p:cNvPr>
          <p:cNvSpPr>
            <a:spLocks noGrp="1"/>
          </p:cNvSpPr>
          <p:nvPr>
            <p:ph type="dt" sz="half" idx="10"/>
          </p:nvPr>
        </p:nvSpPr>
        <p:spPr/>
        <p:txBody>
          <a:bodyPr/>
          <a:lstStyle/>
          <a:p>
            <a:fld id="{24C364BE-BBB4-4250-A714-DA52E34663AC}" type="datetime1">
              <a:rPr lang="en-US" smtClean="0"/>
              <a:t>9/26/2020</a:t>
            </a:fld>
            <a:endParaRPr lang="en-US"/>
          </a:p>
        </p:txBody>
      </p:sp>
      <p:sp>
        <p:nvSpPr>
          <p:cNvPr id="6" name="Footer Placeholder 5">
            <a:extLst>
              <a:ext uri="{FF2B5EF4-FFF2-40B4-BE49-F238E27FC236}">
                <a16:creationId xmlns:a16="http://schemas.microsoft.com/office/drawing/2014/main" id="{CD81651D-0F79-46EE-A745-899AF5A68BE4}"/>
              </a:ext>
            </a:extLst>
          </p:cNvPr>
          <p:cNvSpPr>
            <a:spLocks noGrp="1"/>
          </p:cNvSpPr>
          <p:nvPr>
            <p:ph type="ftr" sz="quarter" idx="11"/>
          </p:nvPr>
        </p:nvSpPr>
        <p:spPr/>
        <p:txBody>
          <a:bodyPr/>
          <a:lstStyle/>
          <a:p>
            <a:r>
              <a:rPr lang="en-US"/>
              <a:t>CS ZG525 / CSI ZG525/ ES ZG526: ADVANCED COMPUTER NETWORKS</a:t>
            </a:r>
          </a:p>
        </p:txBody>
      </p:sp>
      <p:sp>
        <p:nvSpPr>
          <p:cNvPr id="7" name="Slide Number Placeholder 6">
            <a:extLst>
              <a:ext uri="{FF2B5EF4-FFF2-40B4-BE49-F238E27FC236}">
                <a16:creationId xmlns:a16="http://schemas.microsoft.com/office/drawing/2014/main" id="{D7376205-252C-46F2-AAE4-25E972A5E09D}"/>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837923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01017-7E6D-4FD1-8014-707B9A18D75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0B3D9B4-3FFD-4AB0-96CA-2F3B41B8115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1D3799D9-C754-4197-B84D-72F91469514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024145DF-CA2C-47DC-A190-FE3356EE089D}"/>
              </a:ext>
            </a:extLst>
          </p:cNvPr>
          <p:cNvSpPr>
            <a:spLocks noGrp="1"/>
          </p:cNvSpPr>
          <p:nvPr>
            <p:ph type="dt" sz="half" idx="10"/>
          </p:nvPr>
        </p:nvSpPr>
        <p:spPr/>
        <p:txBody>
          <a:bodyPr/>
          <a:lstStyle/>
          <a:p>
            <a:fld id="{B07ECB27-79A4-4C4B-A5AA-09D7B8C301AE}" type="datetime1">
              <a:rPr lang="en-US" smtClean="0"/>
              <a:t>9/26/2020</a:t>
            </a:fld>
            <a:endParaRPr lang="en-US"/>
          </a:p>
        </p:txBody>
      </p:sp>
      <p:sp>
        <p:nvSpPr>
          <p:cNvPr id="6" name="Footer Placeholder 5">
            <a:extLst>
              <a:ext uri="{FF2B5EF4-FFF2-40B4-BE49-F238E27FC236}">
                <a16:creationId xmlns:a16="http://schemas.microsoft.com/office/drawing/2014/main" id="{7D0FE476-0EF6-4F70-B776-5DA21E3543CF}"/>
              </a:ext>
            </a:extLst>
          </p:cNvPr>
          <p:cNvSpPr>
            <a:spLocks noGrp="1"/>
          </p:cNvSpPr>
          <p:nvPr>
            <p:ph type="ftr" sz="quarter" idx="11"/>
          </p:nvPr>
        </p:nvSpPr>
        <p:spPr/>
        <p:txBody>
          <a:bodyPr/>
          <a:lstStyle/>
          <a:p>
            <a:r>
              <a:rPr lang="en-US"/>
              <a:t>CS ZG525 / CSI ZG525/ ES ZG526: ADVANCED COMPUTER NETWORKS</a:t>
            </a:r>
          </a:p>
        </p:txBody>
      </p:sp>
      <p:sp>
        <p:nvSpPr>
          <p:cNvPr id="7" name="Slide Number Placeholder 6">
            <a:extLst>
              <a:ext uri="{FF2B5EF4-FFF2-40B4-BE49-F238E27FC236}">
                <a16:creationId xmlns:a16="http://schemas.microsoft.com/office/drawing/2014/main" id="{661C66AE-08DE-4601-811F-8BBF0FDF2656}"/>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4996403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58B78-574F-4C66-B5BC-4E0F7A0A58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8611C8-C8B7-4FF1-83BC-0D1C0BA7C3E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3E44EC-B28C-4D4D-AB92-0F4F890E1915}"/>
              </a:ext>
            </a:extLst>
          </p:cNvPr>
          <p:cNvSpPr>
            <a:spLocks noGrp="1"/>
          </p:cNvSpPr>
          <p:nvPr>
            <p:ph type="dt" sz="half" idx="10"/>
          </p:nvPr>
        </p:nvSpPr>
        <p:spPr/>
        <p:txBody>
          <a:bodyPr/>
          <a:lstStyle/>
          <a:p>
            <a:fld id="{0620B13D-7C50-4893-9B96-D671BAC7961C}" type="datetime1">
              <a:rPr lang="en-US" smtClean="0"/>
              <a:t>9/26/2020</a:t>
            </a:fld>
            <a:endParaRPr lang="en-US"/>
          </a:p>
        </p:txBody>
      </p:sp>
      <p:sp>
        <p:nvSpPr>
          <p:cNvPr id="5" name="Footer Placeholder 4">
            <a:extLst>
              <a:ext uri="{FF2B5EF4-FFF2-40B4-BE49-F238E27FC236}">
                <a16:creationId xmlns:a16="http://schemas.microsoft.com/office/drawing/2014/main" id="{FE752294-85BD-4290-AEB8-9B3ED03BB098}"/>
              </a:ext>
            </a:extLst>
          </p:cNvPr>
          <p:cNvSpPr>
            <a:spLocks noGrp="1"/>
          </p:cNvSpPr>
          <p:nvPr>
            <p:ph type="ftr" sz="quarter" idx="11"/>
          </p:nvPr>
        </p:nvSpPr>
        <p:spPr/>
        <p:txBody>
          <a:bodyPr/>
          <a:lstStyle/>
          <a:p>
            <a:r>
              <a:rPr lang="en-US"/>
              <a:t>CS ZG525 / CSI ZG525/ ES ZG526: ADVANCED COMPUTER NETWORKS</a:t>
            </a:r>
          </a:p>
        </p:txBody>
      </p:sp>
      <p:sp>
        <p:nvSpPr>
          <p:cNvPr id="6" name="Slide Number Placeholder 5">
            <a:extLst>
              <a:ext uri="{FF2B5EF4-FFF2-40B4-BE49-F238E27FC236}">
                <a16:creationId xmlns:a16="http://schemas.microsoft.com/office/drawing/2014/main" id="{E9C182AF-80E0-43AB-B5A1-C1025F1381FF}"/>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22187323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60886-23A6-4613-9B79-CE5EACF6886D}"/>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F7209D-044D-4E3F-8D24-FEA93E5FE0CD}"/>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53F9B3-8678-4510-8FA6-1D225C0F3C90}"/>
              </a:ext>
            </a:extLst>
          </p:cNvPr>
          <p:cNvSpPr>
            <a:spLocks noGrp="1"/>
          </p:cNvSpPr>
          <p:nvPr>
            <p:ph type="dt" sz="half" idx="10"/>
          </p:nvPr>
        </p:nvSpPr>
        <p:spPr/>
        <p:txBody>
          <a:bodyPr/>
          <a:lstStyle/>
          <a:p>
            <a:fld id="{FCBAAED9-73BB-43FB-BE57-5F116564B6DB}" type="datetime1">
              <a:rPr lang="en-US" smtClean="0"/>
              <a:t>9/26/2020</a:t>
            </a:fld>
            <a:endParaRPr lang="en-US"/>
          </a:p>
        </p:txBody>
      </p:sp>
      <p:sp>
        <p:nvSpPr>
          <p:cNvPr id="5" name="Footer Placeholder 4">
            <a:extLst>
              <a:ext uri="{FF2B5EF4-FFF2-40B4-BE49-F238E27FC236}">
                <a16:creationId xmlns:a16="http://schemas.microsoft.com/office/drawing/2014/main" id="{6DBC5B70-38F4-4560-B70A-79A1635E8139}"/>
              </a:ext>
            </a:extLst>
          </p:cNvPr>
          <p:cNvSpPr>
            <a:spLocks noGrp="1"/>
          </p:cNvSpPr>
          <p:nvPr>
            <p:ph type="ftr" sz="quarter" idx="11"/>
          </p:nvPr>
        </p:nvSpPr>
        <p:spPr/>
        <p:txBody>
          <a:bodyPr/>
          <a:lstStyle/>
          <a:p>
            <a:r>
              <a:rPr lang="en-US"/>
              <a:t>CS ZG525 / CSI ZG525/ ES ZG526: ADVANCED COMPUTER NETWORKS</a:t>
            </a:r>
          </a:p>
        </p:txBody>
      </p:sp>
      <p:sp>
        <p:nvSpPr>
          <p:cNvPr id="6" name="Slide Number Placeholder 5">
            <a:extLst>
              <a:ext uri="{FF2B5EF4-FFF2-40B4-BE49-F238E27FC236}">
                <a16:creationId xmlns:a16="http://schemas.microsoft.com/office/drawing/2014/main" id="{82346E8D-6ABB-499F-96C9-E1B6B8679822}"/>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22982544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5 - Text &amp; Bullets - White BG - Orange">
    <p:spTree>
      <p:nvGrpSpPr>
        <p:cNvPr id="1" name=""/>
        <p:cNvGrpSpPr/>
        <p:nvPr/>
      </p:nvGrpSpPr>
      <p:grpSpPr>
        <a:xfrm>
          <a:off x="0" y="0"/>
          <a:ext cx="0" cy="0"/>
          <a:chOff x="0" y="0"/>
          <a:chExt cx="0" cy="0"/>
        </a:xfrm>
      </p:grpSpPr>
      <p:sp>
        <p:nvSpPr>
          <p:cNvPr id="20" name="Text Placeholder 19"/>
          <p:cNvSpPr>
            <a:spLocks noGrp="1"/>
          </p:cNvSpPr>
          <p:nvPr>
            <p:ph type="body" sz="quarter" idx="20" hasCustomPrompt="1"/>
          </p:nvPr>
        </p:nvSpPr>
        <p:spPr>
          <a:xfrm>
            <a:off x="309669" y="199995"/>
            <a:ext cx="7176120" cy="399604"/>
          </a:xfrm>
          <a:prstGeom prst="rect">
            <a:avLst/>
          </a:prstGeom>
        </p:spPr>
        <p:txBody>
          <a:bodyPr vert="horz" lIns="91111" tIns="45555" rIns="91111" bIns="45555" anchor="b"/>
          <a:lstStyle>
            <a:lvl1pPr marL="0" indent="0">
              <a:buNone/>
              <a:defRPr sz="794" b="1" cap="all" baseline="0">
                <a:solidFill>
                  <a:srgbClr val="EB8024"/>
                </a:solidFill>
                <a:latin typeface="+mj-lt"/>
                <a:cs typeface="BentonSans Book"/>
              </a:defRPr>
            </a:lvl1pPr>
          </a:lstStyle>
          <a:p>
            <a:pPr lvl="0"/>
            <a:r>
              <a:rPr lang="en-US" dirty="0"/>
              <a:t>CATEGORY</a:t>
            </a:r>
          </a:p>
        </p:txBody>
      </p:sp>
      <p:sp>
        <p:nvSpPr>
          <p:cNvPr id="11" name="Text Placeholder 10"/>
          <p:cNvSpPr>
            <a:spLocks noGrp="1"/>
          </p:cNvSpPr>
          <p:nvPr>
            <p:ph type="body" sz="quarter" idx="24" hasCustomPrompt="1"/>
          </p:nvPr>
        </p:nvSpPr>
        <p:spPr>
          <a:xfrm>
            <a:off x="309669" y="645145"/>
            <a:ext cx="7176120" cy="545609"/>
          </a:xfrm>
          <a:prstGeom prst="rect">
            <a:avLst/>
          </a:prstGeom>
        </p:spPr>
        <p:txBody>
          <a:bodyPr lIns="91111" tIns="45555" rIns="91111" bIns="45555"/>
          <a:lstStyle>
            <a:lvl1pPr marL="0" indent="0">
              <a:buNone/>
              <a:defRPr sz="1588" baseline="0">
                <a:latin typeface="+mj-lt"/>
              </a:defRPr>
            </a:lvl1pPr>
            <a:lvl2pPr>
              <a:defRPr sz="1588"/>
            </a:lvl2pPr>
            <a:lvl3pPr>
              <a:defRPr sz="1588"/>
            </a:lvl3pPr>
            <a:lvl4pPr>
              <a:defRPr sz="1588"/>
            </a:lvl4pPr>
            <a:lvl5pPr>
              <a:defRPr sz="1588"/>
            </a:lvl5pPr>
          </a:lstStyle>
          <a:p>
            <a:pPr lvl="0"/>
            <a:r>
              <a:rPr lang="nl-NL" dirty="0" err="1"/>
              <a:t>Slide</a:t>
            </a:r>
            <a:r>
              <a:rPr lang="nl-NL" dirty="0"/>
              <a:t> </a:t>
            </a:r>
            <a:r>
              <a:rPr lang="nl-NL" dirty="0" err="1"/>
              <a:t>Title</a:t>
            </a:r>
            <a:endParaRPr lang="en-GB" dirty="0"/>
          </a:p>
        </p:txBody>
      </p:sp>
      <p:sp>
        <p:nvSpPr>
          <p:cNvPr id="13" name="TextBox 12"/>
          <p:cNvSpPr txBox="1"/>
          <p:nvPr userDrawn="1"/>
        </p:nvSpPr>
        <p:spPr>
          <a:xfrm>
            <a:off x="8580398" y="6536778"/>
            <a:ext cx="563603" cy="230704"/>
          </a:xfrm>
          <a:prstGeom prst="rect">
            <a:avLst/>
          </a:prstGeom>
          <a:ln>
            <a:noFill/>
          </a:ln>
        </p:spPr>
        <p:txBody>
          <a:bodyPr wrap="square" rtlCol="0" anchor="ctr">
            <a:spAutoFit/>
          </a:bodyPr>
          <a:lstStyle/>
          <a:p>
            <a:pPr marL="0" indent="0" algn="ctr"/>
            <a:fld id="{9C0653CD-709A-4C23-AF85-C211F9C3D3CB}" type="slidenum">
              <a:rPr lang="nl-NL" sz="899" smtClean="0">
                <a:solidFill>
                  <a:schemeClr val="tx1"/>
                </a:solidFill>
                <a:latin typeface="+mj-lt"/>
                <a:ea typeface="BentonSans"/>
                <a:cs typeface="BentonSans"/>
                <a:sym typeface="BentonSans"/>
              </a:rPr>
              <a:pPr marL="0" indent="0" algn="ctr"/>
              <a:t>‹#›</a:t>
            </a:fld>
            <a:endParaRPr lang="en-GB" sz="899" dirty="0">
              <a:solidFill>
                <a:schemeClr val="tx1"/>
              </a:solidFill>
              <a:latin typeface="+mj-lt"/>
              <a:ea typeface="BentonSans"/>
              <a:cs typeface="BentonSans"/>
              <a:sym typeface="BentonSans"/>
            </a:endParaRPr>
          </a:p>
        </p:txBody>
      </p:sp>
      <p:sp>
        <p:nvSpPr>
          <p:cNvPr id="16" name="Text Placeholder 3"/>
          <p:cNvSpPr>
            <a:spLocks noGrp="1"/>
          </p:cNvSpPr>
          <p:nvPr>
            <p:ph type="body" sz="quarter" idx="30"/>
          </p:nvPr>
        </p:nvSpPr>
        <p:spPr>
          <a:xfrm>
            <a:off x="309668" y="1883046"/>
            <a:ext cx="8493591" cy="4724272"/>
          </a:xfrm>
          <a:prstGeom prst="rect">
            <a:avLst/>
          </a:prstGeom>
        </p:spPr>
        <p:txBody>
          <a:bodyPr vert="horz"/>
          <a:lstStyle>
            <a:lvl1pPr marL="151198" indent="-151198">
              <a:buClr>
                <a:srgbClr val="EB8024"/>
              </a:buClr>
              <a:buFont typeface="Arial"/>
              <a:buChar char="•"/>
              <a:defRPr sz="899">
                <a:latin typeface="Georgia"/>
                <a:cs typeface="Georgia"/>
              </a:defRPr>
            </a:lvl1pPr>
            <a:lvl2pPr marL="494080" indent="-151198">
              <a:buClr>
                <a:srgbClr val="EB8024"/>
              </a:buClr>
              <a:buFont typeface="Arial"/>
              <a:buChar char="•"/>
              <a:defRPr sz="899">
                <a:latin typeface="Georgia"/>
                <a:cs typeface="Georgia"/>
              </a:defRPr>
            </a:lvl2pPr>
            <a:lvl3pPr marL="836963" indent="-151198">
              <a:buClr>
                <a:srgbClr val="EB8024"/>
              </a:buClr>
              <a:buFont typeface="Arial"/>
              <a:buChar char="•"/>
              <a:defRPr sz="899">
                <a:latin typeface="Georgia"/>
                <a:cs typeface="Georgia"/>
              </a:defRPr>
            </a:lvl3pPr>
            <a:lvl4pPr marL="1179845" indent="-151198">
              <a:buClr>
                <a:srgbClr val="EB8024"/>
              </a:buClr>
              <a:buFont typeface="Arial"/>
              <a:buChar char="•"/>
              <a:defRPr sz="899">
                <a:latin typeface="Georgia"/>
                <a:cs typeface="Georgia"/>
              </a:defRPr>
            </a:lvl4pPr>
            <a:lvl5pPr marL="1522728" indent="-151198">
              <a:buClr>
                <a:srgbClr val="EB8024"/>
              </a:buClr>
              <a:buFont typeface="Arial"/>
              <a:buChar char="•"/>
              <a:defRPr sz="899">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hape 93"/>
          <p:cNvSpPr/>
          <p:nvPr userDrawn="1"/>
        </p:nvSpPr>
        <p:spPr>
          <a:xfrm>
            <a:off x="389578" y="1210100"/>
            <a:ext cx="446486" cy="26790"/>
          </a:xfrm>
          <a:prstGeom prst="rect">
            <a:avLst/>
          </a:prstGeom>
          <a:solidFill>
            <a:srgbClr val="EB8024"/>
          </a:solidFill>
          <a:ln w="12700">
            <a:miter lim="400000"/>
          </a:ln>
        </p:spPr>
        <p:txBody>
          <a:bodyPr lIns="0" tIns="0" rIns="0" bIns="0" anchor="ctr"/>
          <a:lstStyle/>
          <a:p>
            <a:pPr lvl="0">
              <a:defRPr sz="2400">
                <a:solidFill>
                  <a:srgbClr val="F2AC00"/>
                </a:solidFill>
              </a:defRPr>
            </a:pPr>
            <a:endParaRPr sz="1270" dirty="0">
              <a:solidFill>
                <a:srgbClr val="EF6317"/>
              </a:solidFill>
            </a:endParaRPr>
          </a:p>
        </p:txBody>
      </p:sp>
      <p:sp>
        <p:nvSpPr>
          <p:cNvPr id="64" name="Text Placeholder 14"/>
          <p:cNvSpPr>
            <a:spLocks noGrp="1"/>
          </p:cNvSpPr>
          <p:nvPr>
            <p:ph type="body" sz="quarter" idx="40"/>
          </p:nvPr>
        </p:nvSpPr>
        <p:spPr>
          <a:xfrm>
            <a:off x="309670" y="1245441"/>
            <a:ext cx="4114688" cy="571786"/>
          </a:xfrm>
          <a:prstGeom prst="rect">
            <a:avLst/>
          </a:prstGeom>
        </p:spPr>
        <p:txBody>
          <a:bodyPr vert="horz" lIns="91111" tIns="45555" rIns="91111" bIns="45555" anchor="b">
            <a:normAutofit/>
          </a:bodyPr>
          <a:lstStyle>
            <a:lvl1pPr marL="0" indent="0">
              <a:buNone/>
              <a:defRPr sz="899" b="1" cap="all" baseline="0">
                <a:solidFill>
                  <a:srgbClr val="EB8024"/>
                </a:solidFill>
                <a:latin typeface="+mj-lt"/>
                <a:cs typeface="BentonSans Book"/>
              </a:defRPr>
            </a:lvl1pPr>
          </a:lstStyle>
          <a:p>
            <a:pPr lvl="0"/>
            <a:endParaRPr lang="en-US" dirty="0"/>
          </a:p>
        </p:txBody>
      </p:sp>
    </p:spTree>
    <p:extLst>
      <p:ext uri="{BB962C8B-B14F-4D97-AF65-F5344CB8AC3E}">
        <p14:creationId xmlns:p14="http://schemas.microsoft.com/office/powerpoint/2010/main" val="500604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E6B7A1-1A60-4CB5-83B3-0CE236199703}" type="datetimeFigureOut">
              <a:rPr lang="en-US" smtClean="0"/>
              <a:t>9/26/2020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7E6B7A1-1A60-4CB5-83B3-0CE236199703}"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E6B7A1-1A60-4CB5-83B3-0CE236199703}" type="datetimeFigureOut">
              <a:rPr lang="en-US" smtClean="0"/>
              <a:t>9/26/2020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7E6B7A1-1A60-4CB5-83B3-0CE236199703}" type="datetimeFigureOut">
              <a:rPr lang="en-US" smtClean="0"/>
              <a:t>9/26/2020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E6B7A1-1A60-4CB5-83B3-0CE236199703}" type="datetimeFigureOut">
              <a:rPr lang="en-US" smtClean="0"/>
              <a:t>9/26/2020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E6B7A1-1A60-4CB5-83B3-0CE236199703}"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E6B7A1-1A60-4CB5-83B3-0CE236199703}" type="datetimeFigureOut">
              <a:rPr lang="en-US" smtClean="0"/>
              <a:t>9/26/2020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6B7A1-1A60-4CB5-83B3-0CE236199703}" type="datetimeFigureOut">
              <a:rPr lang="en-US" smtClean="0"/>
              <a:t>9/26/2020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46DAAC-8ABD-4CAE-AF6B-733F259BCA5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44CCA8-A81D-4AC0-BEA1-68B3973A43D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598ACA-934B-4B26-A24A-EBFA23D1CB4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9863A9-125B-47CD-801B-5FD4AB5238E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B62156B-E58D-4B8D-8888-B311B490C688}" type="datetime1">
              <a:rPr lang="en-US" smtClean="0"/>
              <a:t>9/26/2020</a:t>
            </a:fld>
            <a:endParaRPr lang="en-US"/>
          </a:p>
        </p:txBody>
      </p:sp>
      <p:sp>
        <p:nvSpPr>
          <p:cNvPr id="5" name="Footer Placeholder 4">
            <a:extLst>
              <a:ext uri="{FF2B5EF4-FFF2-40B4-BE49-F238E27FC236}">
                <a16:creationId xmlns:a16="http://schemas.microsoft.com/office/drawing/2014/main" id="{08FE20F9-CD41-4ABF-B574-36F8B0265D3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CS ZG525 / CSI ZG525/ ES ZG526: ADVANCED COMPUTER NETWORKS</a:t>
            </a:r>
          </a:p>
        </p:txBody>
      </p:sp>
      <p:sp>
        <p:nvSpPr>
          <p:cNvPr id="6" name="Slide Number Placeholder 5">
            <a:extLst>
              <a:ext uri="{FF2B5EF4-FFF2-40B4-BE49-F238E27FC236}">
                <a16:creationId xmlns:a16="http://schemas.microsoft.com/office/drawing/2014/main" id="{FD65B247-5F75-4F52-B4C9-B8739A1EFAE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C7079E-14CB-49E3-8BA8-C540CEA3A588}" type="slidenum">
              <a:rPr lang="en-US" smtClean="0"/>
              <a:t>‹#›</a:t>
            </a:fld>
            <a:endParaRPr lang="en-US"/>
          </a:p>
        </p:txBody>
      </p:sp>
    </p:spTree>
    <p:extLst>
      <p:ext uri="{BB962C8B-B14F-4D97-AF65-F5344CB8AC3E}">
        <p14:creationId xmlns:p14="http://schemas.microsoft.com/office/powerpoint/2010/main" val="327809946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s://www.dominodatalab.com/resources/field-guide/managing-data-science-teams/" TargetMode="External"/><Relationship Id="rId2" Type="http://schemas.openxmlformats.org/officeDocument/2006/relationships/hyperlink" Target="https://hbr.org/2018/10/managing-a-data-science-team" TargetMode="External"/><Relationship Id="rId1" Type="http://schemas.openxmlformats.org/officeDocument/2006/relationships/slideLayout" Target="../slideLayouts/slideLayout12.xml"/><Relationship Id="rId5" Type="http://schemas.openxmlformats.org/officeDocument/2006/relationships/hyperlink" Target="https://towardsdatascience.com/so-youre-going-to-manage-a-data-science-team-31f075809ffd" TargetMode="External"/><Relationship Id="rId4" Type="http://schemas.openxmlformats.org/officeDocument/2006/relationships/hyperlink" Target="https://towardsdatascience.com/building-and-managing-data-science-teams-77ba4f43bc58"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image" Target="../media/image9.jpeg"/><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image" Target="../media/image10.gif"/></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Data Science Teams</a:t>
            </a:r>
          </a:p>
        </p:txBody>
      </p:sp>
      <p:sp>
        <p:nvSpPr>
          <p:cNvPr id="7" name="Subtitle 6"/>
          <p:cNvSpPr>
            <a:spLocks noGrp="1"/>
          </p:cNvSpPr>
          <p:nvPr>
            <p:ph type="subTitle" idx="1"/>
          </p:nvPr>
        </p:nvSpPr>
        <p:spPr>
          <a:xfrm>
            <a:off x="1136469" y="3533912"/>
            <a:ext cx="6858000" cy="1655762"/>
          </a:xfrm>
        </p:spPr>
        <p:txBody>
          <a:bodyPr/>
          <a:lstStyle/>
          <a:p>
            <a:r>
              <a:rPr lang="en-US" dirty="0"/>
              <a:t>Lecture – 6</a:t>
            </a:r>
          </a:p>
          <a:p>
            <a:r>
              <a:rPr lang="en-US" dirty="0"/>
              <a:t>Sumita Narang</a:t>
            </a:r>
          </a:p>
        </p:txBody>
      </p:sp>
    </p:spTree>
    <p:extLst>
      <p:ext uri="{BB962C8B-B14F-4D97-AF65-F5344CB8AC3E}">
        <p14:creationId xmlns:p14="http://schemas.microsoft.com/office/powerpoint/2010/main" val="3630584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a:t>Data Science -&gt; AI Skillset</a:t>
            </a:r>
          </a:p>
        </p:txBody>
      </p:sp>
      <p:grpSp>
        <p:nvGrpSpPr>
          <p:cNvPr id="4" name="Group 3"/>
          <p:cNvGrpSpPr/>
          <p:nvPr/>
        </p:nvGrpSpPr>
        <p:grpSpPr>
          <a:xfrm>
            <a:off x="914400" y="1371600"/>
            <a:ext cx="7374013" cy="3733800"/>
            <a:chOff x="1295400" y="2590800"/>
            <a:chExt cx="7374013" cy="3733800"/>
          </a:xfrm>
        </p:grpSpPr>
        <p:sp>
          <p:nvSpPr>
            <p:cNvPr id="9" name="Oval 8"/>
            <p:cNvSpPr/>
            <p:nvPr/>
          </p:nvSpPr>
          <p:spPr>
            <a:xfrm>
              <a:off x="1295400" y="2667000"/>
              <a:ext cx="3962400" cy="3657600"/>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a:lstStyle/>
            <a:p>
              <a:pPr algn="ctr"/>
              <a:r>
                <a:rPr lang="en-US" sz="2400" dirty="0"/>
                <a:t>Data Science</a:t>
              </a:r>
            </a:p>
          </p:txBody>
        </p:sp>
        <p:sp>
          <p:nvSpPr>
            <p:cNvPr id="2" name="Rounded Rectangle 1"/>
            <p:cNvSpPr/>
            <p:nvPr/>
          </p:nvSpPr>
          <p:spPr>
            <a:xfrm>
              <a:off x="1853274" y="3657600"/>
              <a:ext cx="2846651" cy="2133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marL="285750" lvl="0" indent="-285750">
                <a:buFont typeface="Arial" panose="020B0604020202020204" pitchFamily="34" charset="0"/>
                <a:buChar char="•"/>
              </a:pPr>
              <a:r>
                <a:rPr lang="en-US" dirty="0"/>
                <a:t>Data Management : SQL, No-SQL</a:t>
              </a:r>
            </a:p>
            <a:p>
              <a:pPr marL="285750" lvl="0" indent="-285750">
                <a:buFont typeface="Arial" panose="020B0604020202020204" pitchFamily="34" charset="0"/>
                <a:buChar char="•"/>
              </a:pPr>
              <a:r>
                <a:rPr lang="en-US" dirty="0"/>
                <a:t>Data preparation: Python, SAS, R, Scala, </a:t>
              </a:r>
            </a:p>
            <a:p>
              <a:pPr marL="285750" lvl="0" indent="-285750">
                <a:buFont typeface="Arial" panose="020B0604020202020204" pitchFamily="34" charset="0"/>
                <a:buChar char="•"/>
              </a:pPr>
              <a:r>
                <a:rPr lang="en-US" dirty="0"/>
                <a:t>Data analytics - Power BI, SRSS, Tableau etc.</a:t>
              </a:r>
            </a:p>
          </p:txBody>
        </p:sp>
        <p:sp>
          <p:nvSpPr>
            <p:cNvPr id="12" name="Oval 11"/>
            <p:cNvSpPr/>
            <p:nvPr/>
          </p:nvSpPr>
          <p:spPr>
            <a:xfrm>
              <a:off x="4707013" y="2590800"/>
              <a:ext cx="3962400" cy="3733800"/>
            </a:xfrm>
            <a:prstGeom prst="ellipse">
              <a:avLst/>
            </a:prstGeom>
            <a:solidFill>
              <a:schemeClr val="accent4">
                <a:lumMod val="40000"/>
                <a:lumOff val="60000"/>
              </a:schemeClr>
            </a:solidFill>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a:lstStyle/>
            <a:p>
              <a:pPr algn="ctr"/>
              <a:r>
                <a:rPr lang="en-US" sz="2400" dirty="0"/>
                <a:t>Artificial Intelligence</a:t>
              </a:r>
            </a:p>
          </p:txBody>
        </p:sp>
        <p:sp>
          <p:nvSpPr>
            <p:cNvPr id="18" name="Rounded Rectangle 17"/>
            <p:cNvSpPr/>
            <p:nvPr/>
          </p:nvSpPr>
          <p:spPr>
            <a:xfrm>
              <a:off x="5293241" y="3657600"/>
              <a:ext cx="2846651" cy="2133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marL="285750" lvl="0" indent="-285750">
                <a:buFont typeface="Arial" panose="020B0604020202020204" pitchFamily="34" charset="0"/>
                <a:buChar char="•"/>
              </a:pPr>
              <a:r>
                <a:rPr lang="en-US" dirty="0"/>
                <a:t>Statistical Learning, Neural networks</a:t>
              </a:r>
            </a:p>
            <a:p>
              <a:pPr marL="285750" lvl="0" indent="-285750">
                <a:buFont typeface="Arial" panose="020B0604020202020204" pitchFamily="34" charset="0"/>
                <a:buChar char="•"/>
              </a:pPr>
              <a:r>
                <a:rPr lang="en-US" dirty="0"/>
                <a:t>In-depth programming skills in python/C/C++/Java </a:t>
              </a:r>
            </a:p>
          </p:txBody>
        </p:sp>
      </p:grpSp>
      <p:sp>
        <p:nvSpPr>
          <p:cNvPr id="5" name="TextBox 4"/>
          <p:cNvSpPr txBox="1"/>
          <p:nvPr/>
        </p:nvSpPr>
        <p:spPr>
          <a:xfrm>
            <a:off x="685800" y="5410200"/>
            <a:ext cx="81534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Data Scientist needs software programming skills, but more focused around data preparation, modelling, presenting.</a:t>
            </a:r>
          </a:p>
        </p:txBody>
      </p:sp>
    </p:spTree>
    <p:extLst>
      <p:ext uri="{BB962C8B-B14F-4D97-AF65-F5344CB8AC3E}">
        <p14:creationId xmlns:p14="http://schemas.microsoft.com/office/powerpoint/2010/main" val="2480902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a:t>Skills Venn diagram</a:t>
            </a:r>
          </a:p>
        </p:txBody>
      </p:sp>
      <p:pic>
        <p:nvPicPr>
          <p:cNvPr id="1026" name="Picture 2" descr="Data Scientists, Data Engineers, Software Engineers: The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3975" y="1504156"/>
            <a:ext cx="6191250" cy="450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564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229600" cy="5135563"/>
          </a:xfrm>
        </p:spPr>
        <p:txBody>
          <a:bodyPr>
            <a:normAutofit fontScale="85000" lnSpcReduction="20000"/>
          </a:bodyPr>
          <a:lstStyle/>
          <a:p>
            <a:r>
              <a:rPr lang="en-US" dirty="0"/>
              <a:t>- </a:t>
            </a:r>
            <a:r>
              <a:rPr lang="en-US" b="1" dirty="0"/>
              <a:t>Attracting Top Talent</a:t>
            </a:r>
          </a:p>
          <a:p>
            <a:r>
              <a:rPr lang="en-US" dirty="0"/>
              <a:t>What’s your differentiated value proposition for candidate data scientists? List three things that make the opportunity unique, that you think will resonate with your target candidate pool. Test your pitch on your group. Get feedback.</a:t>
            </a:r>
          </a:p>
          <a:p>
            <a:endParaRPr lang="en-US" dirty="0"/>
          </a:p>
          <a:p>
            <a:r>
              <a:rPr lang="en-US" dirty="0"/>
              <a:t>- </a:t>
            </a:r>
            <a:r>
              <a:rPr lang="en-US" b="1" dirty="0"/>
              <a:t>Hiring Process</a:t>
            </a:r>
          </a:p>
          <a:p>
            <a:r>
              <a:rPr lang="en-US" dirty="0"/>
              <a:t>What are the three most important attributes for your candidates?</a:t>
            </a:r>
          </a:p>
          <a:p>
            <a:r>
              <a:rPr lang="en-US" dirty="0"/>
              <a:t>What is your assessment plan for each?</a:t>
            </a:r>
          </a:p>
          <a:p>
            <a:endParaRPr lang="en-US" b="1" dirty="0"/>
          </a:p>
          <a:p>
            <a:r>
              <a:rPr lang="en-US" b="1" dirty="0"/>
              <a:t>- Onboarding</a:t>
            </a:r>
          </a:p>
          <a:p>
            <a:r>
              <a:rPr lang="en-US" dirty="0"/>
              <a:t>What activities and outcomes need to have been achieved in the first 30, 60, and 90 days?</a:t>
            </a:r>
          </a:p>
          <a:p>
            <a:r>
              <a:rPr lang="en-US" dirty="0"/>
              <a:t>What are the most important pieces of “tribal knowledge” your new hire needs to know, and how will she learn them? Examples include data sources, project methodologies, stakeholder dynamics, notable wins and losses, etc.</a:t>
            </a:r>
          </a:p>
          <a:p>
            <a:endParaRPr lang="en-US" dirty="0"/>
          </a:p>
        </p:txBody>
      </p:sp>
      <p:sp>
        <p:nvSpPr>
          <p:cNvPr id="3" name="Content Placeholder 2"/>
          <p:cNvSpPr>
            <a:spLocks noGrp="1"/>
          </p:cNvSpPr>
          <p:nvPr>
            <p:ph sz="quarter" idx="10"/>
          </p:nvPr>
        </p:nvSpPr>
        <p:spPr/>
        <p:txBody>
          <a:bodyPr/>
          <a:lstStyle/>
          <a:p>
            <a:r>
              <a:rPr lang="en-US" dirty="0"/>
              <a:t>Managing Data Science Team 2/</a:t>
            </a:r>
          </a:p>
        </p:txBody>
      </p:sp>
    </p:spTree>
    <p:extLst>
      <p:ext uri="{BB962C8B-B14F-4D97-AF65-F5344CB8AC3E}">
        <p14:creationId xmlns:p14="http://schemas.microsoft.com/office/powerpoint/2010/main" val="3243434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839200" cy="5059363"/>
          </a:xfrm>
        </p:spPr>
        <p:txBody>
          <a:bodyPr>
            <a:noAutofit/>
          </a:bodyPr>
          <a:lstStyle/>
          <a:p>
            <a:r>
              <a:rPr lang="en-US" sz="1600" b="1" dirty="0">
                <a:solidFill>
                  <a:schemeClr val="accent1"/>
                </a:solidFill>
              </a:rPr>
              <a:t>Retention and Management</a:t>
            </a:r>
          </a:p>
          <a:p>
            <a:r>
              <a:rPr lang="en-US" sz="1600" dirty="0"/>
              <a:t>What skills do you hope this candidate develops over the first year?</a:t>
            </a:r>
          </a:p>
          <a:p>
            <a:r>
              <a:rPr lang="en-US" sz="1600" dirty="0"/>
              <a:t>What metrics will determine success of this candidate after a year? Examples include certain business metrics, community contributions, number of insights produced, or project iteration velocity.</a:t>
            </a:r>
          </a:p>
          <a:p>
            <a:r>
              <a:rPr lang="en-US" sz="1600" b="1" dirty="0"/>
              <a:t>How to Retain Your Talent</a:t>
            </a:r>
          </a:p>
          <a:p>
            <a:pPr>
              <a:buFont typeface="Arial" panose="020B0604020202020204" pitchFamily="34" charset="0"/>
              <a:buChar char="•"/>
            </a:pPr>
            <a:r>
              <a:rPr lang="en-US" sz="1600" b="1" dirty="0"/>
              <a:t>Don’t oversell the role.</a:t>
            </a:r>
            <a:r>
              <a:rPr lang="en-US" sz="1600" dirty="0"/>
              <a:t> Half of data scientists stay at their jobs for two years or less. To reduce turnover, be truthful about the position you’re hiring for.</a:t>
            </a:r>
          </a:p>
          <a:p>
            <a:pPr>
              <a:buFont typeface="Arial" panose="020B0604020202020204" pitchFamily="34" charset="0"/>
              <a:buChar char="•"/>
            </a:pPr>
            <a:r>
              <a:rPr lang="en-US" sz="1600" b="1" dirty="0"/>
              <a:t>Understand team members’ motivations.</a:t>
            </a:r>
            <a:r>
              <a:rPr lang="en-US" sz="1600" dirty="0"/>
              <a:t> Take out time to discover each employee’s goals, interests and personal incentives. Then you can pair them with rewarding projects and recognize accomplishments in a meaningful way.</a:t>
            </a:r>
          </a:p>
          <a:p>
            <a:pPr>
              <a:buFont typeface="Arial" panose="020B0604020202020204" pitchFamily="34" charset="0"/>
              <a:buChar char="•"/>
            </a:pPr>
            <a:r>
              <a:rPr lang="en-US" sz="1600" b="1" dirty="0"/>
              <a:t>Offer support.</a:t>
            </a:r>
            <a:r>
              <a:rPr lang="en-US" sz="1600" dirty="0"/>
              <a:t> Data science can be a discipline of failures: Models fail, processes fail, data sources turn out to be terrible. Offer positive reinforcement and remind team members that it can take years to see an impact. Help team break the problems into manageable chunks so employees aren’t intimidated by an overwhelming project.</a:t>
            </a:r>
          </a:p>
          <a:p>
            <a:pPr>
              <a:buFont typeface="Arial" panose="020B0604020202020204" pitchFamily="34" charset="0"/>
              <a:buChar char="•"/>
            </a:pPr>
            <a:r>
              <a:rPr lang="en-US" sz="1600" b="1" dirty="0"/>
              <a:t>Create learning opportunities.</a:t>
            </a:r>
            <a:r>
              <a:rPr lang="en-US" sz="1600" dirty="0"/>
              <a:t> Data scientists often leave their jobs because they’re bored. If core projects aren’t cutting-edge, creating opportunities for team members to learn new things, such as a weekly lunch to discuss the latest research or occasional hackathons to test a new software framework or computational technique.</a:t>
            </a:r>
          </a:p>
        </p:txBody>
      </p:sp>
      <p:sp>
        <p:nvSpPr>
          <p:cNvPr id="3" name="Content Placeholder 2"/>
          <p:cNvSpPr>
            <a:spLocks noGrp="1"/>
          </p:cNvSpPr>
          <p:nvPr>
            <p:ph sz="quarter" idx="10"/>
          </p:nvPr>
        </p:nvSpPr>
        <p:spPr/>
        <p:txBody>
          <a:bodyPr/>
          <a:lstStyle/>
          <a:p>
            <a:r>
              <a:rPr lang="en-US" dirty="0"/>
              <a:t>Managing Data Science Team 3/</a:t>
            </a:r>
          </a:p>
        </p:txBody>
      </p:sp>
    </p:spTree>
    <p:extLst>
      <p:ext uri="{BB962C8B-B14F-4D97-AF65-F5344CB8AC3E}">
        <p14:creationId xmlns:p14="http://schemas.microsoft.com/office/powerpoint/2010/main" val="4112459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458200" cy="5059363"/>
          </a:xfrm>
        </p:spPr>
        <p:txBody>
          <a:bodyPr>
            <a:noAutofit/>
          </a:bodyPr>
          <a:lstStyle/>
          <a:p>
            <a:r>
              <a:rPr lang="en-US" sz="1300" dirty="0"/>
              <a:t>The following are the seven habits we have observed in many successful data science managers, in no particular order.</a:t>
            </a:r>
          </a:p>
          <a:p>
            <a:pPr marL="457200" indent="-457200">
              <a:buFont typeface="+mj-lt"/>
              <a:buAutoNum type="arabicPeriod"/>
            </a:pPr>
            <a:r>
              <a:rPr lang="en-US" sz="1300" b="1" dirty="0"/>
              <a:t>Build bridges to other stakeholders.</a:t>
            </a:r>
            <a:r>
              <a:rPr lang="en-US" sz="1300" dirty="0"/>
              <a:t> Avoid friction and crossed wires by opening communication channels with other teams. Consider putting a data scientist and product manager in a room for an hour before each new project to ensure they’re on the same page. Making data scientists attend meetings without their laptops can force them to communicate with other stakeholders. Giving data scientists opportunities to explain their work to engineers, product managers, and others can also improve communication.</a:t>
            </a:r>
          </a:p>
          <a:p>
            <a:pPr marL="457200" indent="-457200">
              <a:buFont typeface="+mj-lt"/>
              <a:buAutoNum type="arabicPeriod"/>
            </a:pPr>
            <a:r>
              <a:rPr lang="en-US" sz="1300" b="1" dirty="0"/>
              <a:t>Track performance.</a:t>
            </a:r>
            <a:r>
              <a:rPr lang="en-US" sz="1300" dirty="0"/>
              <a:t> Use a template to keep track of what you discussed, the objectives you set, and the feedback you gave during one-on-one meetings with your reports. Relying on memory won’t work.</a:t>
            </a:r>
          </a:p>
          <a:p>
            <a:pPr marL="457200" indent="-457200">
              <a:buFont typeface="+mj-lt"/>
              <a:buAutoNum type="arabicPeriod"/>
            </a:pPr>
            <a:r>
              <a:rPr lang="en-US" sz="1300" b="1" dirty="0"/>
              <a:t>Aim to take projects to production.</a:t>
            </a:r>
            <a:r>
              <a:rPr lang="en-US" sz="1300" dirty="0"/>
              <a:t> Preparing teams to deploy their own API services and to </a:t>
            </a:r>
            <a:r>
              <a:rPr lang="en-US" sz="1300" dirty="0" err="1"/>
              <a:t>productionalize</a:t>
            </a:r>
            <a:r>
              <a:rPr lang="en-US" sz="1300" dirty="0"/>
              <a:t> code helps you move faster, and you don’t get blocked on engineering resources that might not be available.</a:t>
            </a:r>
          </a:p>
          <a:p>
            <a:pPr marL="457200" indent="-457200">
              <a:buFont typeface="+mj-lt"/>
              <a:buAutoNum type="arabicPeriod"/>
            </a:pPr>
            <a:r>
              <a:rPr lang="en-US" sz="1300" b="1" dirty="0"/>
              <a:t>Start on-call rotation.</a:t>
            </a:r>
            <a:r>
              <a:rPr lang="en-US" sz="1300" dirty="0"/>
              <a:t> As teams get bigger, set up a weekly rotation of data scientists on call to fix models that break. That encourages better documentation and gives those not on-call time to focus on core projects.</a:t>
            </a:r>
          </a:p>
          <a:p>
            <a:pPr marL="457200" indent="-457200">
              <a:buFont typeface="+mj-lt"/>
              <a:buAutoNum type="arabicPeriod"/>
            </a:pPr>
            <a:r>
              <a:rPr lang="en-US" sz="1300" b="1" dirty="0"/>
              <a:t>Ask the dumb questions.</a:t>
            </a:r>
            <a:r>
              <a:rPr lang="en-US" sz="1300" dirty="0"/>
              <a:t> Seemingly simple questions can open the door to identifying and solving fundamental problems.</a:t>
            </a:r>
          </a:p>
          <a:p>
            <a:pPr marL="457200" indent="-457200">
              <a:buFont typeface="+mj-lt"/>
              <a:buAutoNum type="arabicPeriod"/>
            </a:pPr>
            <a:r>
              <a:rPr lang="en-US" sz="1300" b="1" dirty="0"/>
              <a:t>Always be learning.</a:t>
            </a:r>
            <a:r>
              <a:rPr lang="en-US" sz="1300" dirty="0"/>
              <a:t> Read prolifically to keep up with developments in this quickly evolving field. Consume not only technical material, but also insights about management and organizational psychology.</a:t>
            </a:r>
          </a:p>
          <a:p>
            <a:pPr marL="457200" indent="-457200">
              <a:buFont typeface="+mj-lt"/>
              <a:buAutoNum type="arabicPeriod"/>
            </a:pPr>
            <a:r>
              <a:rPr lang="en-US" sz="1300" b="1" dirty="0"/>
              <a:t>Get out of the way, but not forever.</a:t>
            </a:r>
            <a:r>
              <a:rPr lang="en-US" sz="1300" dirty="0"/>
              <a:t> If you’re a new manager, consider stepping away from coding for three to six months. Otherwise, you risk never truly embracing the manager role, and might under-serve the team. After that, feel free to tackle non-critical projects or those nobody else wants to do.</a:t>
            </a:r>
          </a:p>
        </p:txBody>
      </p:sp>
      <p:sp>
        <p:nvSpPr>
          <p:cNvPr id="3" name="Content Placeholder 2"/>
          <p:cNvSpPr>
            <a:spLocks noGrp="1"/>
          </p:cNvSpPr>
          <p:nvPr>
            <p:ph sz="quarter" idx="10"/>
          </p:nvPr>
        </p:nvSpPr>
        <p:spPr/>
        <p:txBody>
          <a:bodyPr/>
          <a:lstStyle/>
          <a:p>
            <a:r>
              <a:rPr lang="en-US" dirty="0"/>
              <a:t>Habits of Successful Data Science Managers</a:t>
            </a:r>
          </a:p>
        </p:txBody>
      </p:sp>
    </p:spTree>
    <p:extLst>
      <p:ext uri="{BB962C8B-B14F-4D97-AF65-F5344CB8AC3E}">
        <p14:creationId xmlns:p14="http://schemas.microsoft.com/office/powerpoint/2010/main" val="1363773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686800" cy="5059363"/>
          </a:xfrm>
        </p:spPr>
        <p:txBody>
          <a:bodyPr>
            <a:noAutofit/>
          </a:bodyPr>
          <a:lstStyle/>
          <a:p>
            <a:pPr marL="457200" indent="-457200">
              <a:buAutoNum type="arabicPeriod"/>
            </a:pPr>
            <a:r>
              <a:rPr lang="en-US" sz="1800" dirty="0"/>
              <a:t>Hiring a balanced data science team - build a cross-functional data science team that enables your organization to get insights from data and build production ready models.( Data Scientist, machine learning Engineer, Data Architect/Engineer, SW Developer, Research Scientist)</a:t>
            </a:r>
          </a:p>
          <a:p>
            <a:pPr marL="457200" indent="-457200">
              <a:buAutoNum type="arabicPeriod"/>
            </a:pPr>
            <a:r>
              <a:rPr lang="en-US" sz="1800" dirty="0"/>
              <a:t>Retaining the team and Growing the team</a:t>
            </a:r>
          </a:p>
          <a:p>
            <a:pPr marL="457200" indent="-457200">
              <a:buAutoNum type="arabicPeriod"/>
            </a:pPr>
            <a:r>
              <a:rPr lang="en-US" sz="1800" dirty="0"/>
              <a:t>Translating the business goals to smaller chunks of tasks, and defining measurable KPIs for the Data Science Team to work on achieving these KPIs.</a:t>
            </a:r>
          </a:p>
          <a:p>
            <a:pPr marL="457200" indent="-457200">
              <a:buAutoNum type="arabicPeriod"/>
            </a:pPr>
            <a:r>
              <a:rPr lang="en-US" sz="1800" dirty="0"/>
              <a:t>Transforming Data Science team output/deliverables to a business understandable form, with key focus on Data Visualization. Hence try to bridge the gap between the Business Teams who relatively less/non-technical and the very technical Data Science Team</a:t>
            </a:r>
          </a:p>
          <a:p>
            <a:pPr marL="457200" indent="-457200">
              <a:buFont typeface="Arial" pitchFamily="34" charset="0"/>
              <a:buAutoNum type="arabicPeriod"/>
            </a:pPr>
            <a:r>
              <a:rPr lang="en-US" sz="1800" dirty="0"/>
              <a:t>Engage and keep team motivated during the failures, and also keep the Senior leadership aligned with the fact that Data Science Projects are not like any SW Engineering project which can very Agile and give results every 7 days.</a:t>
            </a:r>
          </a:p>
          <a:p>
            <a:pPr marL="457200" indent="-457200">
              <a:buAutoNum type="arabicPeriod"/>
            </a:pPr>
            <a:endParaRPr lang="en-US" sz="1800" dirty="0"/>
          </a:p>
        </p:txBody>
      </p:sp>
      <p:sp>
        <p:nvSpPr>
          <p:cNvPr id="3" name="Content Placeholder 2"/>
          <p:cNvSpPr>
            <a:spLocks noGrp="1"/>
          </p:cNvSpPr>
          <p:nvPr>
            <p:ph sz="quarter" idx="10"/>
          </p:nvPr>
        </p:nvSpPr>
        <p:spPr/>
        <p:txBody>
          <a:bodyPr/>
          <a:lstStyle/>
          <a:p>
            <a:r>
              <a:rPr lang="en-US" dirty="0"/>
              <a:t>Common Challenges 1/</a:t>
            </a:r>
          </a:p>
        </p:txBody>
      </p:sp>
    </p:spTree>
    <p:extLst>
      <p:ext uri="{BB962C8B-B14F-4D97-AF65-F5344CB8AC3E}">
        <p14:creationId xmlns:p14="http://schemas.microsoft.com/office/powerpoint/2010/main" val="525822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marL="457200" indent="-457200">
              <a:buFont typeface="+mj-lt"/>
              <a:buAutoNum type="arabicPeriod" startAt="6"/>
            </a:pPr>
            <a:r>
              <a:rPr lang="en-US" sz="1600" b="1" dirty="0"/>
              <a:t>Prioritize work: </a:t>
            </a:r>
            <a:r>
              <a:rPr lang="en-US" sz="1600" dirty="0"/>
              <a:t>team is flooded with requests for some analytics report or some other data crunching requests. These </a:t>
            </a:r>
            <a:r>
              <a:rPr lang="en-US" sz="1600" dirty="0" err="1"/>
              <a:t>adhoc</a:t>
            </a:r>
            <a:r>
              <a:rPr lang="en-US" sz="1600" dirty="0"/>
              <a:t> requests consume lot of time and it impacts the long term projects and other key deliverable. It’s important prioritize work and assign right priority to these </a:t>
            </a:r>
            <a:r>
              <a:rPr lang="en-US" sz="1600" dirty="0" err="1"/>
              <a:t>adhoc</a:t>
            </a:r>
            <a:r>
              <a:rPr lang="en-US" sz="1600" dirty="0"/>
              <a:t> tasks. It is better to  an </a:t>
            </a:r>
            <a:r>
              <a:rPr lang="en-US" sz="1600" dirty="0" err="1"/>
              <a:t>adhoc</a:t>
            </a:r>
            <a:r>
              <a:rPr lang="en-US" sz="1600" dirty="0"/>
              <a:t> requests backlog and added priority to these tasks. The team could then manage these urgent requests better without sacrificing the time towards important tasks. </a:t>
            </a:r>
          </a:p>
          <a:p>
            <a:pPr marL="0" indent="0"/>
            <a:endParaRPr lang="en-US" sz="1600" dirty="0"/>
          </a:p>
          <a:p>
            <a:pPr marL="457200" indent="-457200">
              <a:buFont typeface="+mj-lt"/>
              <a:buAutoNum type="arabicPeriod" startAt="6"/>
            </a:pPr>
            <a:r>
              <a:rPr lang="en-US" sz="1600" b="1" dirty="0"/>
              <a:t>Data quality:  </a:t>
            </a:r>
            <a:r>
              <a:rPr lang="en-US" sz="1600" dirty="0"/>
              <a:t>Are you getting the right data? You may have plenty of data available, but the quality of that data isn’t a given. To create, validate, and maintain production for high-performing machine learning models, you have to train and validate them using trusted, reliable data. You need to check both the Accuracy and Quality of the data. Accuracy in data labeling measures how close the labeling is to ground truth. Quality in data labeling is about accuracy across the overall dataset. Make sure that the work of all of your annotators look same and labeling is consistently accurate across your datasets.</a:t>
            </a:r>
          </a:p>
        </p:txBody>
      </p:sp>
      <p:sp>
        <p:nvSpPr>
          <p:cNvPr id="3" name="Content Placeholder 2"/>
          <p:cNvSpPr>
            <a:spLocks noGrp="1"/>
          </p:cNvSpPr>
          <p:nvPr>
            <p:ph sz="quarter" idx="10"/>
          </p:nvPr>
        </p:nvSpPr>
        <p:spPr/>
        <p:txBody>
          <a:bodyPr/>
          <a:lstStyle/>
          <a:p>
            <a:r>
              <a:rPr lang="en-US" dirty="0"/>
              <a:t>Common Challenges 2/</a:t>
            </a:r>
          </a:p>
        </p:txBody>
      </p:sp>
    </p:spTree>
    <p:extLst>
      <p:ext uri="{BB962C8B-B14F-4D97-AF65-F5344CB8AC3E}">
        <p14:creationId xmlns:p14="http://schemas.microsoft.com/office/powerpoint/2010/main" val="3242539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457200" indent="-457200">
              <a:buFont typeface="+mj-lt"/>
              <a:buAutoNum type="arabicPeriod" startAt="9"/>
            </a:pPr>
            <a:r>
              <a:rPr lang="en-US" b="1" dirty="0"/>
              <a:t>Tools : </a:t>
            </a:r>
            <a:r>
              <a:rPr lang="en-US" dirty="0"/>
              <a:t>Tools play an important role because they allow you to automate. You should use relevant tools to do heavy lifting jobs, running scripts to automate queries and processing data to save some time which can in turn be used to make the team more productive. Choosing the right set of tools as per your needs.</a:t>
            </a:r>
          </a:p>
          <a:p>
            <a:pPr marL="457200" indent="-457200">
              <a:buFont typeface="+mj-lt"/>
              <a:buAutoNum type="arabicPeriod" startAt="9"/>
            </a:pPr>
            <a:endParaRPr lang="en-US" dirty="0"/>
          </a:p>
          <a:p>
            <a:pPr marL="457200" indent="-457200">
              <a:buFont typeface="+mj-lt"/>
              <a:buAutoNum type="arabicPeriod" startAt="9"/>
            </a:pPr>
            <a:r>
              <a:rPr lang="en-US" b="1" dirty="0"/>
              <a:t>Processes</a:t>
            </a:r>
            <a:r>
              <a:rPr lang="en-US" dirty="0"/>
              <a:t> -Data science team projects are research oriented or start with lot of research activities , it’s difficult to predict how long it will take for them to finish. Also lot of activities like model building, data crunching are usually done by a single person, so traditional collaborative workflows don’t fit. You have to identify an approach which works best for your team. For example, we run a mix of Kanban and Scrum boards in JIRA. For Research Activities, Data Exploration/Analysis, Exploring ML models go for Kanban mode while as </a:t>
            </a:r>
            <a:r>
              <a:rPr lang="en-US" b="1" dirty="0" err="1"/>
              <a:t>Productization</a:t>
            </a:r>
            <a:r>
              <a:rPr lang="en-US" b="1" dirty="0"/>
              <a:t> </a:t>
            </a:r>
            <a:r>
              <a:rPr lang="en-US" dirty="0"/>
              <a:t>of the models you can work as a Scrum team. So basically your Data scientists, Research Scientists and ML Engineers work mostly in Kanban mode where as Data Engineers, Software Engineers work in Scrum mode. Evaluate various options and see what best works for your team and projects.</a:t>
            </a:r>
          </a:p>
          <a:p>
            <a:pPr marL="457200" indent="-457200">
              <a:buFont typeface="+mj-lt"/>
              <a:buAutoNum type="arabicPeriod" startAt="9"/>
            </a:pPr>
            <a:endParaRPr lang="en-US" dirty="0"/>
          </a:p>
          <a:p>
            <a:pPr marL="457200" indent="-457200">
              <a:buFont typeface="+mj-lt"/>
              <a:buAutoNum type="arabicPeriod" startAt="9"/>
            </a:pPr>
            <a:r>
              <a:rPr lang="en-US" b="1" dirty="0"/>
              <a:t>Knowledge Management </a:t>
            </a:r>
            <a:r>
              <a:rPr lang="en-US" dirty="0"/>
              <a:t>for data science team – Data and Models</a:t>
            </a:r>
          </a:p>
          <a:p>
            <a:pPr marL="457200" indent="-457200">
              <a:buFont typeface="+mj-lt"/>
              <a:buAutoNum type="arabicPeriod" startAt="9"/>
            </a:pPr>
            <a:endParaRPr lang="en-US" dirty="0"/>
          </a:p>
          <a:p>
            <a:endParaRPr lang="en-US" dirty="0"/>
          </a:p>
        </p:txBody>
      </p:sp>
      <p:sp>
        <p:nvSpPr>
          <p:cNvPr id="3" name="Content Placeholder 2"/>
          <p:cNvSpPr>
            <a:spLocks noGrp="1"/>
          </p:cNvSpPr>
          <p:nvPr>
            <p:ph sz="quarter" idx="10"/>
          </p:nvPr>
        </p:nvSpPr>
        <p:spPr/>
        <p:txBody>
          <a:bodyPr/>
          <a:lstStyle/>
          <a:p>
            <a:r>
              <a:rPr lang="en-US" dirty="0"/>
              <a:t>Common Challenges 3/</a:t>
            </a:r>
          </a:p>
        </p:txBody>
      </p:sp>
    </p:spTree>
    <p:extLst>
      <p:ext uri="{BB962C8B-B14F-4D97-AF65-F5344CB8AC3E}">
        <p14:creationId xmlns:p14="http://schemas.microsoft.com/office/powerpoint/2010/main" val="1595212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686800" cy="4983163"/>
          </a:xfrm>
        </p:spPr>
        <p:txBody>
          <a:bodyPr>
            <a:noAutofit/>
          </a:bodyPr>
          <a:lstStyle/>
          <a:p>
            <a:r>
              <a:rPr lang="en-US" sz="1600" b="1" dirty="0"/>
              <a:t>What is knowledge management?</a:t>
            </a:r>
          </a:p>
          <a:p>
            <a:pPr>
              <a:buFont typeface="Arial" panose="020B0604020202020204" pitchFamily="34" charset="0"/>
              <a:buChar char="•"/>
            </a:pPr>
            <a:r>
              <a:rPr lang="en-US" sz="1600" dirty="0"/>
              <a:t>The goal of knowledge management is to capture insight, which can be defined as “better understanding.” Insight is thus relative—it’s about constantly improving upon previous ideas. </a:t>
            </a:r>
          </a:p>
          <a:p>
            <a:pPr>
              <a:buFont typeface="Arial" panose="020B0604020202020204" pitchFamily="34" charset="0"/>
              <a:buChar char="•"/>
            </a:pPr>
            <a:r>
              <a:rPr lang="en-US" sz="1600" dirty="0"/>
              <a:t>Creating that kind of “compounding machine” requires a way to capture knowledge, a framework for users to follow and mechanisms to improve through feedback. </a:t>
            </a:r>
          </a:p>
          <a:p>
            <a:pPr>
              <a:buFont typeface="Arial" panose="020B0604020202020204" pitchFamily="34" charset="0"/>
              <a:buChar char="•"/>
            </a:pPr>
            <a:endParaRPr lang="en-US" sz="1600" dirty="0"/>
          </a:p>
          <a:p>
            <a:r>
              <a:rPr lang="en-US" sz="1600" b="1" dirty="0"/>
              <a:t>Why is knowledge management difficult?</a:t>
            </a:r>
          </a:p>
          <a:p>
            <a:pPr marL="457200" indent="-457200">
              <a:buFont typeface="+mj-lt"/>
              <a:buAutoNum type="arabicPeriod"/>
            </a:pPr>
            <a:r>
              <a:rPr lang="en-US" sz="1600" dirty="0"/>
              <a:t>Organizing knowledge in advance is difficult. Classifications are often too rigid, since you don’t know what will matter in the future.</a:t>
            </a:r>
          </a:p>
          <a:p>
            <a:pPr marL="457200" indent="-457200">
              <a:buFont typeface="+mj-lt"/>
              <a:buAutoNum type="arabicPeriod"/>
            </a:pPr>
            <a:r>
              <a:rPr lang="en-US" sz="1600" dirty="0"/>
              <a:t>There are few incentives to participate. As one data scientist said, “I get paid for what I build this year, not maintaining what I built last year.”</a:t>
            </a:r>
          </a:p>
          <a:p>
            <a:pPr marL="457200" indent="-457200">
              <a:buFont typeface="+mj-lt"/>
              <a:buAutoNum type="arabicPeriod"/>
            </a:pPr>
            <a:r>
              <a:rPr lang="en-US" sz="1600" dirty="0"/>
              <a:t>It’s a classic collective action problem. No one wants to be the first to spend time on documentation. When knowledge is being captured, it can be hard to know how to act on it.</a:t>
            </a:r>
          </a:p>
          <a:p>
            <a:pPr marL="457200" indent="-457200">
              <a:buFont typeface="+mj-lt"/>
              <a:buAutoNum type="arabicPeriod"/>
            </a:pPr>
            <a:r>
              <a:rPr lang="en-US" sz="1600" dirty="0"/>
              <a:t>Systems always lag behind reality. If knowledge management takes extra time and is done in a different system from the core work, its quality will suffer.</a:t>
            </a:r>
          </a:p>
        </p:txBody>
      </p:sp>
      <p:sp>
        <p:nvSpPr>
          <p:cNvPr id="3" name="Content Placeholder 2"/>
          <p:cNvSpPr>
            <a:spLocks noGrp="1"/>
          </p:cNvSpPr>
          <p:nvPr>
            <p:ph sz="quarter" idx="10"/>
          </p:nvPr>
        </p:nvSpPr>
        <p:spPr/>
        <p:txBody>
          <a:bodyPr/>
          <a:lstStyle/>
          <a:p>
            <a:r>
              <a:rPr lang="en-US" dirty="0"/>
              <a:t>Knowledge Management for Data Science Teams 1/</a:t>
            </a:r>
          </a:p>
        </p:txBody>
      </p:sp>
    </p:spTree>
    <p:extLst>
      <p:ext uri="{BB962C8B-B14F-4D97-AF65-F5344CB8AC3E}">
        <p14:creationId xmlns:p14="http://schemas.microsoft.com/office/powerpoint/2010/main" val="16905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229600" cy="5059363"/>
          </a:xfrm>
        </p:spPr>
        <p:txBody>
          <a:bodyPr>
            <a:normAutofit fontScale="70000" lnSpcReduction="20000"/>
          </a:bodyPr>
          <a:lstStyle/>
          <a:p>
            <a:pPr marL="457200" indent="-457200">
              <a:buFont typeface="+mj-lt"/>
              <a:buAutoNum type="arabicPeriod" startAt="5"/>
            </a:pPr>
            <a:r>
              <a:rPr lang="en-US" sz="2300" dirty="0"/>
              <a:t>Other obstacles are unique to data science teams:</a:t>
            </a:r>
          </a:p>
          <a:p>
            <a:pPr marL="857250" lvl="1" indent="-457200">
              <a:buFont typeface="Arial" panose="020B0604020202020204" pitchFamily="34" charset="0"/>
              <a:buChar char="•"/>
            </a:pPr>
            <a:r>
              <a:rPr lang="en-US" sz="2000" dirty="0"/>
              <a:t>People use different tools. Knowledge management is tougher when some team members work in R and others in Python, and when some store code on GitHub and others in email. Training people to use the same systems is difficult because of high turnover.</a:t>
            </a:r>
          </a:p>
          <a:p>
            <a:pPr marL="857250" lvl="1" indent="-457200">
              <a:buFont typeface="Arial" panose="020B0604020202020204" pitchFamily="34" charset="0"/>
              <a:buChar char="•"/>
            </a:pPr>
            <a:r>
              <a:rPr lang="en-US" sz="2000" dirty="0"/>
              <a:t>The components of a single project are scattered. Artifacts and insights may be spread across a Docker store, a wiki, a PowerPoint presentation, etc.</a:t>
            </a:r>
          </a:p>
          <a:p>
            <a:pPr marL="857250" lvl="1" indent="-457200">
              <a:buFont typeface="Arial" panose="020B0604020202020204" pitchFamily="34" charset="0"/>
              <a:buChar char="•"/>
            </a:pPr>
            <a:r>
              <a:rPr lang="en-US" sz="2000" dirty="0"/>
              <a:t>If you have code, that doesn’t mean you can rerun it. A meta-analysis of 600 computational research papers found that only 20 percent of the code could be re-run; of that share, many second attempts yielded slightly different results.</a:t>
            </a:r>
          </a:p>
          <a:p>
            <a:endParaRPr lang="en-US" b="1" dirty="0"/>
          </a:p>
          <a:p>
            <a:r>
              <a:rPr lang="en-US" b="1" dirty="0"/>
              <a:t>How to improve knowledge management</a:t>
            </a:r>
          </a:p>
          <a:p>
            <a:r>
              <a:rPr lang="en-US" dirty="0"/>
              <a:t>There are four steps that can help data science leaders improve knowledge management in their enterprise organizations:</a:t>
            </a:r>
          </a:p>
          <a:p>
            <a:pPr marL="457200" indent="-457200">
              <a:buAutoNum type="arabicPeriod"/>
            </a:pPr>
            <a:r>
              <a:rPr lang="en-US" b="1" dirty="0"/>
              <a:t>Capture as much knowledge as possible in one place. </a:t>
            </a:r>
          </a:p>
          <a:p>
            <a:pPr marL="400050" lvl="1" indent="0">
              <a:buNone/>
            </a:pPr>
            <a:r>
              <a:rPr lang="en-US" sz="1900" dirty="0"/>
              <a:t>The more things are in there, the more connections you have across them, and the value grows that way. You don’t want people operating on the fringes. A common platform that encompasses both the core work and knowledge management is key to ensure it gets done and minimizes the burden. If you can’t capture everything, start with the most valuable model or knowledge, and build a system around that.</a:t>
            </a:r>
          </a:p>
          <a:p>
            <a:pPr marL="457200" indent="-457200">
              <a:buFont typeface="+mj-lt"/>
              <a:buAutoNum type="arabicPeriod"/>
            </a:pPr>
            <a:r>
              <a:rPr lang="en-US" b="1" dirty="0"/>
              <a:t>Choose a knowledge management system that allows for discovery, provenance, reuse, and modularity</a:t>
            </a:r>
          </a:p>
          <a:p>
            <a:pPr marL="685800" lvl="1">
              <a:buFont typeface="Arial" panose="020B0604020202020204" pitchFamily="34" charset="0"/>
              <a:buChar char="•"/>
            </a:pPr>
            <a:r>
              <a:rPr lang="en-US" sz="1700" b="1" dirty="0"/>
              <a:t>Discovery:</a:t>
            </a:r>
            <a:r>
              <a:rPr lang="en-US" sz="1700" dirty="0"/>
              <a:t> Data scientists spend much of their time searching for information, cutting into productivity. Teams have to decide whether to curate knowledge (the Yahoo approach) or index it (the Google approach). Curation makes sense when the domain is relatively stable. Indexing and searching is best when the domain is fluid, and you can’t possibly know beforehand what the taxonomy should look like.</a:t>
            </a:r>
            <a:endParaRPr lang="en-US" dirty="0"/>
          </a:p>
          <a:p>
            <a:pPr marL="400050" lvl="1" indent="0">
              <a:buNone/>
            </a:pPr>
            <a:endParaRPr lang="en-US" sz="1700" dirty="0"/>
          </a:p>
        </p:txBody>
      </p:sp>
      <p:sp>
        <p:nvSpPr>
          <p:cNvPr id="3" name="Content Placeholder 2"/>
          <p:cNvSpPr>
            <a:spLocks noGrp="1"/>
          </p:cNvSpPr>
          <p:nvPr>
            <p:ph sz="quarter" idx="10"/>
          </p:nvPr>
        </p:nvSpPr>
        <p:spPr/>
        <p:txBody>
          <a:bodyPr/>
          <a:lstStyle/>
          <a:p>
            <a:r>
              <a:rPr lang="en-US" dirty="0"/>
              <a:t>Knowledge Management for Data Science Teams 2/</a:t>
            </a:r>
          </a:p>
        </p:txBody>
      </p:sp>
    </p:spTree>
    <p:extLst>
      <p:ext uri="{BB962C8B-B14F-4D97-AF65-F5344CB8AC3E}">
        <p14:creationId xmlns:p14="http://schemas.microsoft.com/office/powerpoint/2010/main" val="236423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a:t>Data Science Teams </a:t>
            </a:r>
            <a:endParaRPr lang="en-US" dirty="0"/>
          </a:p>
          <a:p>
            <a:pPr lvl="0">
              <a:buFont typeface="Arial" panose="020B0604020202020204" pitchFamily="34" charset="0"/>
              <a:buChar char="•"/>
            </a:pPr>
            <a:r>
              <a:rPr lang="en-IN" dirty="0"/>
              <a:t>Defining Data Team</a:t>
            </a:r>
            <a:endParaRPr lang="en-US" dirty="0"/>
          </a:p>
          <a:p>
            <a:pPr lvl="0">
              <a:buFont typeface="Arial" panose="020B0604020202020204" pitchFamily="34" charset="0"/>
              <a:buChar char="•"/>
            </a:pPr>
            <a:r>
              <a:rPr lang="en-IN" dirty="0"/>
              <a:t>Roles in a Data Science Team</a:t>
            </a:r>
            <a:endParaRPr lang="en-US" dirty="0"/>
          </a:p>
          <a:p>
            <a:pPr lvl="1"/>
            <a:r>
              <a:rPr lang="en-IN" dirty="0"/>
              <a:t>Data Scientists</a:t>
            </a:r>
            <a:endParaRPr lang="en-US" dirty="0"/>
          </a:p>
          <a:p>
            <a:pPr lvl="1"/>
            <a:r>
              <a:rPr lang="en-IN" dirty="0"/>
              <a:t>Data Engineers</a:t>
            </a:r>
            <a:endParaRPr lang="en-US" dirty="0"/>
          </a:p>
          <a:p>
            <a:pPr lvl="0">
              <a:buFont typeface="Arial" panose="020B0604020202020204" pitchFamily="34" charset="0"/>
              <a:buChar char="•"/>
            </a:pPr>
            <a:r>
              <a:rPr lang="en-IN" dirty="0"/>
              <a:t>Managing Data Team </a:t>
            </a:r>
            <a:endParaRPr lang="en-US" dirty="0"/>
          </a:p>
          <a:p>
            <a:pPr lvl="1"/>
            <a:r>
              <a:rPr lang="en-IN" dirty="0"/>
              <a:t>On boarding and evaluating the success of team</a:t>
            </a:r>
            <a:endParaRPr lang="en-US" dirty="0"/>
          </a:p>
          <a:p>
            <a:pPr lvl="1"/>
            <a:r>
              <a:rPr lang="en-IN" dirty="0"/>
              <a:t>Working with other teams</a:t>
            </a:r>
            <a:endParaRPr lang="en-US" dirty="0"/>
          </a:p>
          <a:p>
            <a:pPr>
              <a:buFont typeface="Arial" panose="020B0604020202020204" pitchFamily="34" charset="0"/>
              <a:buChar char="•"/>
            </a:pPr>
            <a:r>
              <a:rPr lang="en-US" dirty="0"/>
              <a:t>Common difficulties</a:t>
            </a:r>
          </a:p>
          <a:p>
            <a:pPr marL="0" indent="0"/>
            <a:endParaRPr lang="en-US" dirty="0"/>
          </a:p>
        </p:txBody>
      </p:sp>
      <p:sp>
        <p:nvSpPr>
          <p:cNvPr id="3" name="Content Placeholder 2"/>
          <p:cNvSpPr>
            <a:spLocks noGrp="1"/>
          </p:cNvSpPr>
          <p:nvPr>
            <p:ph sz="quarter" idx="10"/>
          </p:nvPr>
        </p:nvSpPr>
        <p:spPr/>
        <p:txBody>
          <a:bodyPr/>
          <a:lstStyle/>
          <a:p>
            <a:r>
              <a:rPr lang="en-US" dirty="0"/>
              <a:t>Objectives</a:t>
            </a:r>
          </a:p>
        </p:txBody>
      </p:sp>
    </p:spTree>
    <p:extLst>
      <p:ext uri="{BB962C8B-B14F-4D97-AF65-F5344CB8AC3E}">
        <p14:creationId xmlns:p14="http://schemas.microsoft.com/office/powerpoint/2010/main" val="3249835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839200" cy="4983163"/>
          </a:xfrm>
        </p:spPr>
        <p:txBody>
          <a:bodyPr>
            <a:noAutofit/>
          </a:bodyPr>
          <a:lstStyle/>
          <a:p>
            <a:pPr>
              <a:buFont typeface="Arial" panose="020B0604020202020204" pitchFamily="34" charset="0"/>
              <a:buChar char="•"/>
            </a:pPr>
            <a:r>
              <a:rPr lang="en-US" sz="1400" b="1" dirty="0"/>
              <a:t>Provenance:</a:t>
            </a:r>
            <a:r>
              <a:rPr lang="en-US" sz="1400" dirty="0"/>
              <a:t> Let people focus on the aspects of knowledge management that matter. Use a platform that allows people to synthesize their work, not have to track which software version they used.</a:t>
            </a:r>
          </a:p>
          <a:p>
            <a:pPr>
              <a:buFont typeface="Arial" panose="020B0604020202020204" pitchFamily="34" charset="0"/>
              <a:buChar char="•"/>
            </a:pPr>
            <a:r>
              <a:rPr lang="en-US" sz="1400" b="1" dirty="0"/>
              <a:t>Reuse:</a:t>
            </a:r>
            <a:r>
              <a:rPr lang="en-US" sz="1400" dirty="0"/>
              <a:t> If it won’t run, it won’t get reused. That requires access to not only code, but also historical versions of datasets.</a:t>
            </a:r>
          </a:p>
          <a:p>
            <a:pPr>
              <a:buFont typeface="Arial" panose="020B0604020202020204" pitchFamily="34" charset="0"/>
              <a:buChar char="•"/>
            </a:pPr>
            <a:r>
              <a:rPr lang="en-US" sz="1400" b="1" dirty="0"/>
              <a:t>Decompose and Modularize:</a:t>
            </a:r>
            <a:r>
              <a:rPr lang="en-US" sz="1400" dirty="0"/>
              <a:t> Ensure that people have the incentives and tools to create building blocks that can be reused and built upon.</a:t>
            </a:r>
          </a:p>
          <a:p>
            <a:r>
              <a:rPr lang="en-US" sz="1400" b="1" dirty="0"/>
              <a:t>3. Identify the right unit of knowledge</a:t>
            </a:r>
          </a:p>
          <a:p>
            <a:r>
              <a:rPr lang="en-US" sz="1400" dirty="0"/>
              <a:t>	Compounding systems rely on units of knowledge. In academia, those are books and papers; in software, it’s code. In data science, the model is the right thing to organize around, because it’s the thing data scientists make. The model includes the data, code, parameters and results.</a:t>
            </a:r>
          </a:p>
          <a:p>
            <a:r>
              <a:rPr lang="en-US" sz="1400" b="1" dirty="0"/>
              <a:t>	Data Annotation and Quality Assurance(QA)- </a:t>
            </a:r>
            <a:r>
              <a:rPr lang="en-US" sz="1400" dirty="0"/>
              <a:t>Data is Key to success of any data science team. Having a well trained Data labeling team can provide significant value particularly during the iterative machine learning model testing and validation stages. Machine learning is an iterative process. You need to validate the model predictions and also need to prepare new datasets and enrich existing datasets to improve your algorithm’s results. You can either hire or outsource data annotation but challenge remains to have a consistency in labeling data and validating results.</a:t>
            </a:r>
          </a:p>
          <a:p>
            <a:r>
              <a:rPr lang="en-US" sz="1400" b="1" dirty="0"/>
              <a:t>4. Think beyond technology</a:t>
            </a:r>
          </a:p>
          <a:p>
            <a:r>
              <a:rPr lang="en-US" sz="1400" dirty="0"/>
              <a:t>Changes at the people and process levels are also important. Reframe how people see their jobs: They should spend less time doing and more time codifying and learning. Make collaboration a priority in hiring and compensation. Finally, while knowledge management should be seen as everyone’s job, some organizations create new roles for curating or facilitating knowledge.</a:t>
            </a:r>
          </a:p>
        </p:txBody>
      </p:sp>
      <p:sp>
        <p:nvSpPr>
          <p:cNvPr id="3" name="Content Placeholder 2"/>
          <p:cNvSpPr>
            <a:spLocks noGrp="1"/>
          </p:cNvSpPr>
          <p:nvPr>
            <p:ph sz="quarter" idx="10"/>
          </p:nvPr>
        </p:nvSpPr>
        <p:spPr/>
        <p:txBody>
          <a:bodyPr/>
          <a:lstStyle/>
          <a:p>
            <a:r>
              <a:rPr lang="en-US" dirty="0"/>
              <a:t>Knowledge Management for Data Science Teams 3/</a:t>
            </a:r>
          </a:p>
        </p:txBody>
      </p:sp>
    </p:spTree>
    <p:extLst>
      <p:ext uri="{BB962C8B-B14F-4D97-AF65-F5344CB8AC3E}">
        <p14:creationId xmlns:p14="http://schemas.microsoft.com/office/powerpoint/2010/main" val="3355407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dirty="0"/>
              <a:t>Focus –</a:t>
            </a:r>
          </a:p>
          <a:p>
            <a:r>
              <a:rPr lang="en-IN" dirty="0"/>
              <a:t>- On boarding and evaluating the success of team</a:t>
            </a:r>
            <a:endParaRPr lang="en-US" dirty="0"/>
          </a:p>
          <a:p>
            <a:r>
              <a:rPr lang="en-IN" dirty="0"/>
              <a:t>- Working with other teams</a:t>
            </a:r>
            <a:endParaRPr lang="en-US" dirty="0"/>
          </a:p>
          <a:p>
            <a:r>
              <a:rPr lang="en-US" dirty="0"/>
              <a:t>References –</a:t>
            </a:r>
          </a:p>
          <a:p>
            <a:r>
              <a:rPr lang="en-US" dirty="0">
                <a:hlinkClick r:id="rId2"/>
              </a:rPr>
              <a:t>https://hbr.org/2018/10/managing-a-data-science-team</a:t>
            </a:r>
            <a:endParaRPr lang="en-US" dirty="0"/>
          </a:p>
          <a:p>
            <a:r>
              <a:rPr lang="en-US" dirty="0">
                <a:hlinkClick r:id="rId3"/>
              </a:rPr>
              <a:t>https://www.dominodatalab.com/resources/field-guide/managing-data-science-teams/</a:t>
            </a:r>
            <a:endParaRPr lang="en-US" dirty="0"/>
          </a:p>
          <a:p>
            <a:r>
              <a:rPr lang="en-US" dirty="0">
                <a:hlinkClick r:id="rId4"/>
              </a:rPr>
              <a:t>https://towardsdatascience.com/building-and-managing-data-science-teams-77ba4f43bc58</a:t>
            </a:r>
            <a:endParaRPr lang="en-US" dirty="0"/>
          </a:p>
          <a:p>
            <a:r>
              <a:rPr lang="en-US" dirty="0">
                <a:hlinkClick r:id="rId5"/>
              </a:rPr>
              <a:t>https://towardsdatascience.com/so-youre-going-to-manage-a-data-science-team-31f075809ffd</a:t>
            </a:r>
            <a:endParaRPr lang="en-US" dirty="0"/>
          </a:p>
          <a:p>
            <a:endParaRPr lang="en-US" dirty="0"/>
          </a:p>
        </p:txBody>
      </p:sp>
      <p:sp>
        <p:nvSpPr>
          <p:cNvPr id="3" name="Content Placeholder 2"/>
          <p:cNvSpPr>
            <a:spLocks noGrp="1"/>
          </p:cNvSpPr>
          <p:nvPr>
            <p:ph sz="quarter" idx="10"/>
          </p:nvPr>
        </p:nvSpPr>
        <p:spPr/>
        <p:txBody>
          <a:bodyPr/>
          <a:lstStyle/>
          <a:p>
            <a:r>
              <a:rPr lang="en-US" dirty="0"/>
              <a:t>Managing the Team</a:t>
            </a:r>
          </a:p>
        </p:txBody>
      </p:sp>
    </p:spTree>
    <p:extLst>
      <p:ext uri="{BB962C8B-B14F-4D97-AF65-F5344CB8AC3E}">
        <p14:creationId xmlns:p14="http://schemas.microsoft.com/office/powerpoint/2010/main" val="1647425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229600" cy="4906963"/>
          </a:xfrm>
        </p:spPr>
        <p:txBody>
          <a:bodyPr>
            <a:normAutofit fontScale="92500" lnSpcReduction="10000"/>
          </a:bodyPr>
          <a:lstStyle/>
          <a:p>
            <a:pPr>
              <a:buFont typeface="Arial" panose="020B0604020202020204" pitchFamily="34" charset="0"/>
              <a:buChar char="•"/>
            </a:pPr>
            <a:r>
              <a:rPr lang="en-US" b="1" dirty="0"/>
              <a:t>Definition</a:t>
            </a:r>
            <a:r>
              <a:rPr lang="en-US" dirty="0"/>
              <a:t> – When it is data and not instincts that drives the business decisions.</a:t>
            </a:r>
          </a:p>
          <a:p>
            <a:pPr>
              <a:buFont typeface="Arial" panose="020B0604020202020204" pitchFamily="34" charset="0"/>
              <a:buChar char="•"/>
            </a:pPr>
            <a:r>
              <a:rPr lang="en-US" b="1" dirty="0"/>
              <a:t>Examples</a:t>
            </a:r>
            <a:r>
              <a:rPr lang="en-US" dirty="0"/>
              <a:t> – Fraud detection in Loans, Credit Cards (</a:t>
            </a:r>
            <a:r>
              <a:rPr lang="en-US" dirty="0" err="1"/>
              <a:t>Cibil</a:t>
            </a:r>
            <a:r>
              <a:rPr lang="en-US" dirty="0"/>
              <a:t> scores); Insurance, Six sigma projects to improve efficiency; Target advertising in e-commerce; Product Roadmap planning, Team planning</a:t>
            </a:r>
          </a:p>
          <a:p>
            <a:pPr>
              <a:buFont typeface="Arial" panose="020B0604020202020204" pitchFamily="34" charset="0"/>
              <a:buChar char="•"/>
            </a:pPr>
            <a:r>
              <a:rPr lang="en-US" dirty="0"/>
              <a:t>6 Steps to Data Driven decision making-</a:t>
            </a:r>
          </a:p>
          <a:p>
            <a:pPr marL="800100" lvl="1" indent="-342900">
              <a:buFont typeface="+mj-lt"/>
              <a:buAutoNum type="arabicPeriod"/>
            </a:pPr>
            <a:r>
              <a:rPr lang="en-US" dirty="0"/>
              <a:t>Strategy – Define clear Business goals</a:t>
            </a:r>
          </a:p>
          <a:p>
            <a:pPr marL="800100" lvl="1" indent="-342900">
              <a:buFont typeface="+mj-lt"/>
              <a:buAutoNum type="arabicPeriod"/>
            </a:pPr>
            <a:r>
              <a:rPr lang="en-US" dirty="0"/>
              <a:t>Identifying key data focus areas – Data is everywhere, flowing from multiple sources. Based on domain knowledge define key focus data sources which seem to impact the most, easier to access, reliable and clean</a:t>
            </a:r>
          </a:p>
          <a:p>
            <a:pPr marL="800100" lvl="1" indent="-342900">
              <a:buFont typeface="+mj-lt"/>
              <a:buAutoNum type="arabicPeriod"/>
            </a:pPr>
            <a:r>
              <a:rPr lang="en-US" dirty="0"/>
              <a:t>Data Collection &amp; Storage – Defining data architecture to collect, store, archive i.e. manage data. Connect multiple data sources, clean, prepare and organize</a:t>
            </a:r>
          </a:p>
          <a:p>
            <a:pPr marL="800100" lvl="1" indent="-342900">
              <a:buFont typeface="+mj-lt"/>
              <a:buAutoNum type="arabicPeriod"/>
            </a:pPr>
            <a:r>
              <a:rPr lang="en-US" dirty="0"/>
              <a:t>Data Analytics – Analyzing the data and derive key insights</a:t>
            </a:r>
          </a:p>
          <a:p>
            <a:pPr marL="800100" lvl="1" indent="-342900">
              <a:buFont typeface="+mj-lt"/>
              <a:buAutoNum type="arabicPeriod"/>
            </a:pPr>
            <a:r>
              <a:rPr lang="en-US" dirty="0"/>
              <a:t>Turning insights to Actions – business actions to be taken based on the findings from key insights from data</a:t>
            </a:r>
          </a:p>
          <a:p>
            <a:pPr marL="800100" lvl="1" indent="-342900">
              <a:buFont typeface="+mj-lt"/>
              <a:buAutoNum type="arabicPeriod"/>
            </a:pPr>
            <a:r>
              <a:rPr lang="en-US" dirty="0"/>
              <a:t>Operationalize and Deploy – Using IT systems, automate the data collection, storage,  analysis and presenting the key highlights</a:t>
            </a:r>
          </a:p>
          <a:p>
            <a:pPr marL="800100" lvl="1" indent="-342900">
              <a:buFont typeface="+mj-lt"/>
              <a:buAutoNum type="arabicPeriod"/>
            </a:pPr>
            <a:endParaRPr lang="en-US" dirty="0"/>
          </a:p>
          <a:p>
            <a:pPr marL="800100" lvl="1" indent="-342900">
              <a:buFont typeface="+mj-lt"/>
              <a:buAutoNum type="arabicPeriod"/>
            </a:pPr>
            <a:endParaRPr lang="en-US" dirty="0"/>
          </a:p>
          <a:p>
            <a:pPr marL="800100" lvl="1" indent="-342900">
              <a:buFont typeface="+mj-lt"/>
              <a:buAutoNum type="arabicPeriod"/>
            </a:pPr>
            <a:endParaRPr lang="en-US" dirty="0"/>
          </a:p>
          <a:p>
            <a:pPr>
              <a:buFont typeface="Arial" panose="020B0604020202020204" pitchFamily="34" charset="0"/>
              <a:buChar char="•"/>
            </a:pPr>
            <a:endParaRPr lang="en-US" dirty="0"/>
          </a:p>
          <a:p>
            <a:endParaRPr lang="en-US" dirty="0"/>
          </a:p>
        </p:txBody>
      </p:sp>
      <p:sp>
        <p:nvSpPr>
          <p:cNvPr id="3" name="Content Placeholder 2"/>
          <p:cNvSpPr>
            <a:spLocks noGrp="1"/>
          </p:cNvSpPr>
          <p:nvPr>
            <p:ph sz="quarter" idx="10"/>
          </p:nvPr>
        </p:nvSpPr>
        <p:spPr/>
        <p:txBody>
          <a:bodyPr/>
          <a:lstStyle/>
          <a:p>
            <a:r>
              <a:rPr lang="en-US" dirty="0"/>
              <a:t>Data driven decision making</a:t>
            </a:r>
          </a:p>
        </p:txBody>
      </p:sp>
    </p:spTree>
    <p:extLst>
      <p:ext uri="{BB962C8B-B14F-4D97-AF65-F5344CB8AC3E}">
        <p14:creationId xmlns:p14="http://schemas.microsoft.com/office/powerpoint/2010/main" val="1394751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t>Data Business Model</a:t>
            </a:r>
          </a:p>
        </p:txBody>
      </p:sp>
      <p:pic>
        <p:nvPicPr>
          <p:cNvPr id="5122" name="Picture 2" descr="https://storage.ning.com/topology/rest/1.0/file/get/135308189?profile=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125" y="1469125"/>
            <a:ext cx="8757717" cy="4945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582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229600" cy="1173163"/>
          </a:xfrm>
        </p:spPr>
        <p:txBody>
          <a:bodyPr>
            <a:normAutofit fontScale="77500" lnSpcReduction="20000"/>
          </a:bodyPr>
          <a:lstStyle/>
          <a:p>
            <a:r>
              <a:rPr lang="en-US" dirty="0"/>
              <a:t>Business Objective fro FSO Department: Target for 5 top clients in India, Europe, South Africa and Costa Rica Markets</a:t>
            </a:r>
          </a:p>
          <a:p>
            <a:pPr>
              <a:buFont typeface="Arial" panose="020B0604020202020204" pitchFamily="34" charset="0"/>
              <a:buChar char="•"/>
            </a:pPr>
            <a:r>
              <a:rPr lang="en-US" dirty="0"/>
              <a:t>FTR (Frist Time Right) Improvement by 2%</a:t>
            </a:r>
          </a:p>
          <a:p>
            <a:pPr>
              <a:buFont typeface="Arial" panose="020B0604020202020204" pitchFamily="34" charset="0"/>
              <a:buChar char="•"/>
            </a:pPr>
            <a:r>
              <a:rPr lang="en-US" dirty="0"/>
              <a:t>Improve incoming WO Quality by 5%</a:t>
            </a:r>
          </a:p>
          <a:p>
            <a:pPr marL="0" indent="0"/>
            <a:endParaRPr lang="en-US" dirty="0"/>
          </a:p>
          <a:p>
            <a:pPr marL="0" indent="0"/>
            <a:endParaRPr lang="en-US" dirty="0"/>
          </a:p>
        </p:txBody>
      </p:sp>
      <p:sp>
        <p:nvSpPr>
          <p:cNvPr id="3" name="Content Placeholder 2"/>
          <p:cNvSpPr>
            <a:spLocks noGrp="1"/>
          </p:cNvSpPr>
          <p:nvPr>
            <p:ph sz="quarter" idx="10"/>
          </p:nvPr>
        </p:nvSpPr>
        <p:spPr/>
        <p:txBody>
          <a:bodyPr/>
          <a:lstStyle/>
          <a:p>
            <a:r>
              <a:rPr lang="en-US" dirty="0"/>
              <a:t>Industry Example – FSO Analytics Tool</a:t>
            </a:r>
          </a:p>
        </p:txBody>
      </p:sp>
      <p:grpSp>
        <p:nvGrpSpPr>
          <p:cNvPr id="4" name="Group 3"/>
          <p:cNvGrpSpPr/>
          <p:nvPr/>
        </p:nvGrpSpPr>
        <p:grpSpPr>
          <a:xfrm>
            <a:off x="-1" y="2667000"/>
            <a:ext cx="4441041" cy="3970781"/>
            <a:chOff x="251500" y="1206330"/>
            <a:chExt cx="4293204" cy="5629888"/>
          </a:xfrm>
        </p:grpSpPr>
        <p:pic>
          <p:nvPicPr>
            <p:cNvPr id="5" name="Picture 2" descr="C:\Users\ENARSUM\Pictur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00" y="1282105"/>
              <a:ext cx="4033897" cy="5554113"/>
            </a:xfrm>
            <a:prstGeom prst="rect">
              <a:avLst/>
            </a:prstGeom>
            <a:noFill/>
            <a:extLst>
              <a:ext uri="{909E8E84-426E-40DD-AFC4-6F175D3DCCD1}">
                <a14:hiddenFill xmlns:a14="http://schemas.microsoft.com/office/drawing/2010/main">
                  <a:solidFill>
                    <a:srgbClr val="FFFFFF"/>
                  </a:solidFill>
                </a14:hiddenFill>
              </a:ext>
            </a:extLst>
          </p:spPr>
        </p:pic>
        <p:sp>
          <p:nvSpPr>
            <p:cNvPr id="6" name="Right Brace 5"/>
            <p:cNvSpPr/>
            <p:nvPr/>
          </p:nvSpPr>
          <p:spPr bwMode="auto">
            <a:xfrm>
              <a:off x="4285397" y="1206330"/>
              <a:ext cx="259307" cy="5453777"/>
            </a:xfrm>
            <a:prstGeom prst="rightBrac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endParaRPr>
            </a:p>
          </p:txBody>
        </p:sp>
      </p:grpSp>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37520"/>
          <a:stretch/>
        </p:blipFill>
        <p:spPr bwMode="auto">
          <a:xfrm>
            <a:off x="4648200" y="2666999"/>
            <a:ext cx="3679041" cy="3831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6410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635099337"/>
              </p:ext>
            </p:extLst>
          </p:nvPr>
        </p:nvGraphicFramePr>
        <p:xfrm>
          <a:off x="304800" y="1600200"/>
          <a:ext cx="8534400" cy="464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quarter" idx="10"/>
          </p:nvPr>
        </p:nvSpPr>
        <p:spPr/>
        <p:txBody>
          <a:bodyPr/>
          <a:lstStyle/>
          <a:p>
            <a:r>
              <a:rPr lang="en-US" dirty="0"/>
              <a:t>Data Science Project – Team structure</a:t>
            </a:r>
          </a:p>
        </p:txBody>
      </p:sp>
    </p:spTree>
    <p:extLst>
      <p:ext uri="{BB962C8B-B14F-4D97-AF65-F5344CB8AC3E}">
        <p14:creationId xmlns:p14="http://schemas.microsoft.com/office/powerpoint/2010/main" val="1840010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703368216"/>
              </p:ext>
            </p:extLst>
          </p:nvPr>
        </p:nvGraphicFramePr>
        <p:xfrm>
          <a:off x="3891915" y="457200"/>
          <a:ext cx="5168910" cy="52857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quarter" idx="10"/>
          </p:nvPr>
        </p:nvSpPr>
        <p:spPr>
          <a:xfrm>
            <a:off x="298541" y="128394"/>
            <a:ext cx="6324600" cy="1143000"/>
          </a:xfrm>
        </p:spPr>
        <p:txBody>
          <a:bodyPr/>
          <a:lstStyle/>
          <a:p>
            <a:r>
              <a:rPr lang="en-US" dirty="0"/>
              <a:t>Data Science Project – Team structure</a:t>
            </a:r>
          </a:p>
        </p:txBody>
      </p:sp>
      <p:grpSp>
        <p:nvGrpSpPr>
          <p:cNvPr id="9" name="Group 8"/>
          <p:cNvGrpSpPr/>
          <p:nvPr/>
        </p:nvGrpSpPr>
        <p:grpSpPr>
          <a:xfrm>
            <a:off x="152400" y="1785342"/>
            <a:ext cx="4343400" cy="4267200"/>
            <a:chOff x="0" y="1981200"/>
            <a:chExt cx="4343400" cy="4267200"/>
          </a:xfrm>
        </p:grpSpPr>
        <p:graphicFrame>
          <p:nvGraphicFramePr>
            <p:cNvPr id="5" name="Diagram 4"/>
            <p:cNvGraphicFramePr/>
            <p:nvPr>
              <p:extLst>
                <p:ext uri="{D42A27DB-BD31-4B8C-83A1-F6EECF244321}">
                  <p14:modId xmlns:p14="http://schemas.microsoft.com/office/powerpoint/2010/main" val="1112717922"/>
                </p:ext>
              </p:extLst>
            </p:nvPr>
          </p:nvGraphicFramePr>
          <p:xfrm>
            <a:off x="0" y="1981200"/>
            <a:ext cx="4343400" cy="4267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TextBox 5"/>
            <p:cNvSpPr txBox="1"/>
            <p:nvPr/>
          </p:nvSpPr>
          <p:spPr>
            <a:xfrm>
              <a:off x="2167890" y="3733800"/>
              <a:ext cx="1219200" cy="523220"/>
            </a:xfrm>
            <a:prstGeom prst="rect">
              <a:avLst/>
            </a:prstGeom>
            <a:noFill/>
          </p:spPr>
          <p:txBody>
            <a:bodyPr wrap="square" rtlCol="0">
              <a:spAutoFit/>
            </a:bodyPr>
            <a:lstStyle/>
            <a:p>
              <a:pPr algn="ctr"/>
              <a:r>
                <a:rPr lang="en-US" sz="1400" dirty="0">
                  <a:solidFill>
                    <a:srgbClr val="FFFF00"/>
                  </a:solidFill>
                </a:rPr>
                <a:t>Machine Learning</a:t>
              </a:r>
            </a:p>
          </p:txBody>
        </p:sp>
        <p:sp>
          <p:nvSpPr>
            <p:cNvPr id="7" name="TextBox 6"/>
            <p:cNvSpPr txBox="1"/>
            <p:nvPr/>
          </p:nvSpPr>
          <p:spPr>
            <a:xfrm>
              <a:off x="1613535" y="4630400"/>
              <a:ext cx="1108710" cy="523220"/>
            </a:xfrm>
            <a:prstGeom prst="rect">
              <a:avLst/>
            </a:prstGeom>
            <a:noFill/>
          </p:spPr>
          <p:txBody>
            <a:bodyPr wrap="square" rtlCol="0">
              <a:spAutoFit/>
            </a:bodyPr>
            <a:lstStyle/>
            <a:p>
              <a:pPr algn="ctr"/>
              <a:r>
                <a:rPr lang="en-US" sz="1400" dirty="0">
                  <a:solidFill>
                    <a:srgbClr val="FFFF00"/>
                  </a:solidFill>
                </a:rPr>
                <a:t>Traditional Research</a:t>
              </a:r>
            </a:p>
          </p:txBody>
        </p:sp>
        <p:sp>
          <p:nvSpPr>
            <p:cNvPr id="8" name="TextBox 7"/>
            <p:cNvSpPr txBox="1"/>
            <p:nvPr/>
          </p:nvSpPr>
          <p:spPr>
            <a:xfrm>
              <a:off x="906780" y="3733800"/>
              <a:ext cx="1219200" cy="523220"/>
            </a:xfrm>
            <a:prstGeom prst="rect">
              <a:avLst/>
            </a:prstGeom>
            <a:noFill/>
          </p:spPr>
          <p:txBody>
            <a:bodyPr wrap="square" rtlCol="0">
              <a:spAutoFit/>
            </a:bodyPr>
            <a:lstStyle/>
            <a:p>
              <a:pPr algn="ctr"/>
              <a:r>
                <a:rPr lang="en-US" sz="1400" dirty="0">
                  <a:solidFill>
                    <a:srgbClr val="FFFF00"/>
                  </a:solidFill>
                </a:rPr>
                <a:t>SW Development</a:t>
              </a:r>
            </a:p>
          </p:txBody>
        </p:sp>
      </p:grpSp>
      <p:pic>
        <p:nvPicPr>
          <p:cNvPr id="2" name="Picture 1" descr="File:Gnome-computer.svg - Wikipedia"/>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flipH="1">
            <a:off x="2120399" y="2119774"/>
            <a:ext cx="399782" cy="399782"/>
          </a:xfrm>
          <a:prstGeom prst="rect">
            <a:avLst/>
          </a:prstGeom>
        </p:spPr>
      </p:pic>
      <p:pic>
        <p:nvPicPr>
          <p:cNvPr id="11" name="Picture 10" descr="Salty Selections: 2010.0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59180" y="5270545"/>
            <a:ext cx="657225" cy="543217"/>
          </a:xfrm>
          <a:prstGeom prst="rect">
            <a:avLst/>
          </a:prstGeom>
        </p:spPr>
      </p:pic>
      <p:pic>
        <p:nvPicPr>
          <p:cNvPr id="12" name="Picture 11" descr="paramates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956560" y="5270545"/>
            <a:ext cx="627564" cy="630201"/>
          </a:xfrm>
          <a:prstGeom prst="rect">
            <a:avLst/>
          </a:prstGeom>
        </p:spPr>
      </p:pic>
      <p:sp>
        <p:nvSpPr>
          <p:cNvPr id="10" name="TextBox 9"/>
          <p:cNvSpPr txBox="1"/>
          <p:nvPr/>
        </p:nvSpPr>
        <p:spPr>
          <a:xfrm>
            <a:off x="4114800" y="1241509"/>
            <a:ext cx="9906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a:t>CLIENT</a:t>
            </a:r>
          </a:p>
        </p:txBody>
      </p:sp>
    </p:spTree>
    <p:extLst>
      <p:ext uri="{BB962C8B-B14F-4D97-AF65-F5344CB8AC3E}">
        <p14:creationId xmlns:p14="http://schemas.microsoft.com/office/powerpoint/2010/main" val="3014166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a:t>Roles in Data Science Project</a:t>
            </a:r>
          </a:p>
        </p:txBody>
      </p:sp>
      <p:grpSp>
        <p:nvGrpSpPr>
          <p:cNvPr id="34" name="Group 33"/>
          <p:cNvGrpSpPr/>
          <p:nvPr/>
        </p:nvGrpSpPr>
        <p:grpSpPr>
          <a:xfrm>
            <a:off x="76200" y="1447800"/>
            <a:ext cx="8839200" cy="2667000"/>
            <a:chOff x="190500" y="1524000"/>
            <a:chExt cx="8458200" cy="2437955"/>
          </a:xfrm>
        </p:grpSpPr>
        <p:grpSp>
          <p:nvGrpSpPr>
            <p:cNvPr id="18" name="Group 17"/>
            <p:cNvGrpSpPr/>
            <p:nvPr/>
          </p:nvGrpSpPr>
          <p:grpSpPr>
            <a:xfrm>
              <a:off x="190500" y="1524000"/>
              <a:ext cx="8458200" cy="2437955"/>
              <a:chOff x="-76200" y="1529074"/>
              <a:chExt cx="8991600" cy="2361610"/>
            </a:xfrm>
          </p:grpSpPr>
          <p:graphicFrame>
            <p:nvGraphicFramePr>
              <p:cNvPr id="5" name="Diagram 4"/>
              <p:cNvGraphicFramePr/>
              <p:nvPr>
                <p:extLst>
                  <p:ext uri="{D42A27DB-BD31-4B8C-83A1-F6EECF244321}">
                    <p14:modId xmlns:p14="http://schemas.microsoft.com/office/powerpoint/2010/main" val="2066108046"/>
                  </p:ext>
                </p:extLst>
              </p:nvPr>
            </p:nvGraphicFramePr>
            <p:xfrm>
              <a:off x="4030980" y="2393354"/>
              <a:ext cx="4884420" cy="14973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 name="Group 7"/>
              <p:cNvGrpSpPr/>
              <p:nvPr/>
            </p:nvGrpSpPr>
            <p:grpSpPr>
              <a:xfrm>
                <a:off x="3810000" y="1529074"/>
                <a:ext cx="1497330" cy="859796"/>
                <a:chOff x="709910" y="269"/>
                <a:chExt cx="1699431" cy="1019658"/>
              </a:xfrm>
              <a:scene3d>
                <a:camera prst="orthographicFront"/>
                <a:lightRig rig="flat" dir="t"/>
              </a:scene3d>
            </p:grpSpPr>
            <p:sp>
              <p:nvSpPr>
                <p:cNvPr id="9" name="Rectangle 8"/>
                <p:cNvSpPr/>
                <p:nvPr/>
              </p:nvSpPr>
              <p:spPr>
                <a:xfrm>
                  <a:off x="709910" y="269"/>
                  <a:ext cx="1699431" cy="1019658"/>
                </a:xfrm>
                <a:prstGeom prst="rect">
                  <a:avLst/>
                </a:prstGeom>
              </p:spPr>
              <p:style>
                <a:lnRef idx="0">
                  <a:schemeClr val="accent5"/>
                </a:lnRef>
                <a:fillRef idx="3">
                  <a:schemeClr val="accent5"/>
                </a:fillRef>
                <a:effectRef idx="3">
                  <a:schemeClr val="accent5"/>
                </a:effectRef>
                <a:fontRef idx="minor">
                  <a:schemeClr val="lt1"/>
                </a:fontRef>
              </p:style>
            </p:sp>
            <p:sp>
              <p:nvSpPr>
                <p:cNvPr id="10" name="TextBox 9"/>
                <p:cNvSpPr txBox="1"/>
                <p:nvPr/>
              </p:nvSpPr>
              <p:spPr>
                <a:xfrm>
                  <a:off x="709910" y="269"/>
                  <a:ext cx="1699431" cy="1019658"/>
                </a:xfrm>
                <a:prstGeom prst="rect">
                  <a:avLst/>
                </a:prstGeom>
              </p:spPr>
              <p:style>
                <a:lnRef idx="0">
                  <a:schemeClr val="accent5"/>
                </a:lnRef>
                <a:fillRef idx="3">
                  <a:schemeClr val="accent5"/>
                </a:fillRef>
                <a:effectRef idx="3">
                  <a:schemeClr val="accent5"/>
                </a:effectRef>
                <a:fontRef idx="minor">
                  <a:schemeClr val="lt1"/>
                </a:fontRef>
              </p:style>
              <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Project Sponsor</a:t>
                  </a:r>
                </a:p>
              </p:txBody>
            </p:sp>
          </p:grpSp>
          <p:graphicFrame>
            <p:nvGraphicFramePr>
              <p:cNvPr id="17" name="Diagram 16"/>
              <p:cNvGraphicFramePr/>
              <p:nvPr>
                <p:extLst>
                  <p:ext uri="{D42A27DB-BD31-4B8C-83A1-F6EECF244321}">
                    <p14:modId xmlns:p14="http://schemas.microsoft.com/office/powerpoint/2010/main" val="2178622391"/>
                  </p:ext>
                </p:extLst>
              </p:nvPr>
            </p:nvGraphicFramePr>
            <p:xfrm>
              <a:off x="-76200" y="2705179"/>
              <a:ext cx="4038600" cy="89352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grpSp>
          <p:nvGrpSpPr>
            <p:cNvPr id="33" name="Group 32"/>
            <p:cNvGrpSpPr/>
            <p:nvPr/>
          </p:nvGrpSpPr>
          <p:grpSpPr>
            <a:xfrm>
              <a:off x="1295400" y="2411591"/>
              <a:ext cx="6781800" cy="348823"/>
              <a:chOff x="1159515" y="4263251"/>
              <a:chExt cx="6781800" cy="348823"/>
            </a:xfrm>
          </p:grpSpPr>
          <p:cxnSp>
            <p:nvCxnSpPr>
              <p:cNvPr id="27" name="Straight Connector 26"/>
              <p:cNvCxnSpPr/>
              <p:nvPr/>
            </p:nvCxnSpPr>
            <p:spPr>
              <a:xfrm>
                <a:off x="4414530" y="4263251"/>
                <a:ext cx="0" cy="348822"/>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159515" y="4419600"/>
                <a:ext cx="67818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159515" y="4419600"/>
                <a:ext cx="0" cy="179209"/>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667000" y="4432865"/>
                <a:ext cx="0" cy="179209"/>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530792" y="4419600"/>
                <a:ext cx="0" cy="179209"/>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924800" y="4419600"/>
                <a:ext cx="0" cy="179209"/>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sp>
        <p:nvSpPr>
          <p:cNvPr id="45" name="TextBox 44"/>
          <p:cNvSpPr txBox="1"/>
          <p:nvPr/>
        </p:nvSpPr>
        <p:spPr>
          <a:xfrm>
            <a:off x="5534122" y="1448658"/>
            <a:ext cx="3215640" cy="900246"/>
          </a:xfrm>
          <a:prstGeom prst="rect">
            <a:avLst/>
          </a:prstGeom>
          <a:noFill/>
          <a:ln w="19050">
            <a:solidFill>
              <a:schemeClr val="tx2"/>
            </a:solidFill>
          </a:ln>
        </p:spPr>
        <p:txBody>
          <a:bodyPr wrap="square" rtlCol="0">
            <a:spAutoFit/>
          </a:bodyPr>
          <a:lstStyle/>
          <a:p>
            <a:pPr marL="171450" indent="-171450">
              <a:buFont typeface="Arial" panose="020B0604020202020204" pitchFamily="34" charset="0"/>
              <a:buChar char="•"/>
            </a:pPr>
            <a:r>
              <a:rPr lang="en-US" sz="1050" dirty="0"/>
              <a:t>Represents business interest, maintains vision</a:t>
            </a:r>
          </a:p>
          <a:p>
            <a:pPr marL="171450" indent="-171450">
              <a:buFont typeface="Arial" panose="020B0604020202020204" pitchFamily="34" charset="0"/>
              <a:buChar char="•"/>
            </a:pPr>
            <a:r>
              <a:rPr lang="en-US" sz="1050" dirty="0"/>
              <a:t>Person who wants data science results</a:t>
            </a:r>
          </a:p>
          <a:p>
            <a:pPr marL="171450" indent="-171450">
              <a:buFont typeface="Arial" panose="020B0604020202020204" pitchFamily="34" charset="0"/>
              <a:buChar char="•"/>
            </a:pPr>
            <a:r>
              <a:rPr lang="en-US" sz="1050" dirty="0"/>
              <a:t>Decides if project is success or failure</a:t>
            </a:r>
          </a:p>
          <a:p>
            <a:pPr marL="171450" indent="-171450">
              <a:buFont typeface="Arial" panose="020B0604020202020204" pitchFamily="34" charset="0"/>
              <a:buChar char="•"/>
            </a:pPr>
            <a:r>
              <a:rPr lang="en-US" sz="1050" dirty="0"/>
              <a:t>Manage stakeholder expectations</a:t>
            </a:r>
          </a:p>
          <a:p>
            <a:pPr marL="171450" indent="-171450">
              <a:buFont typeface="Arial" panose="020B0604020202020204" pitchFamily="34" charset="0"/>
              <a:buChar char="•"/>
            </a:pPr>
            <a:r>
              <a:rPr lang="en-US" sz="1050" dirty="0"/>
              <a:t>Project Management, planning/tracking &amp; Facilitator</a:t>
            </a:r>
          </a:p>
        </p:txBody>
      </p:sp>
      <p:sp>
        <p:nvSpPr>
          <p:cNvPr id="46" name="Rectangle 45"/>
          <p:cNvSpPr/>
          <p:nvPr/>
        </p:nvSpPr>
        <p:spPr>
          <a:xfrm>
            <a:off x="304800" y="3928817"/>
            <a:ext cx="1687830" cy="2516073"/>
          </a:xfrm>
          <a:prstGeom prst="rect">
            <a:avLst/>
          </a:prstGeom>
          <a:ln w="19050">
            <a:solidFill>
              <a:schemeClr val="tx1"/>
            </a:solidFill>
          </a:ln>
        </p:spPr>
        <p:txBody>
          <a:bodyPr wrap="square">
            <a:spAutoFit/>
          </a:bodyPr>
          <a:lstStyle/>
          <a:p>
            <a:pPr marL="171450" indent="-171450">
              <a:buFont typeface="Arial" panose="020B0604020202020204" pitchFamily="34" charset="0"/>
              <a:buChar char="•"/>
            </a:pPr>
            <a:r>
              <a:rPr lang="en-US" sz="1050" dirty="0"/>
              <a:t>Understands business objective</a:t>
            </a:r>
          </a:p>
          <a:p>
            <a:pPr marL="171450" indent="-171450">
              <a:buFont typeface="Arial" panose="020B0604020202020204" pitchFamily="34" charset="0"/>
              <a:buChar char="•"/>
            </a:pPr>
            <a:r>
              <a:rPr lang="en-US" sz="1050" dirty="0"/>
              <a:t>Business process domain expert</a:t>
            </a:r>
          </a:p>
          <a:p>
            <a:pPr marL="171450" indent="-171450">
              <a:buFont typeface="Arial" panose="020B0604020202020204" pitchFamily="34" charset="0"/>
              <a:buChar char="•"/>
            </a:pPr>
            <a:r>
              <a:rPr lang="en-US" sz="1050" dirty="0"/>
              <a:t>Defines roadmap</a:t>
            </a:r>
          </a:p>
          <a:p>
            <a:pPr marL="171450" indent="-171450">
              <a:buFont typeface="Arial" panose="020B0604020202020204" pitchFamily="34" charset="0"/>
              <a:buChar char="•"/>
            </a:pPr>
            <a:r>
              <a:rPr lang="en-US" sz="1050" dirty="0"/>
              <a:t>Defines sources of input data, input data formats, important/non-important data</a:t>
            </a:r>
          </a:p>
          <a:p>
            <a:pPr marL="171450" indent="-171450">
              <a:buFont typeface="Arial" panose="020B0604020202020204" pitchFamily="34" charset="0"/>
              <a:buChar char="•"/>
            </a:pPr>
            <a:r>
              <a:rPr lang="en-US" sz="1050" dirty="0"/>
              <a:t>Helps in defining data dependencies, </a:t>
            </a:r>
            <a:r>
              <a:rPr lang="en-US" sz="1050" dirty="0" err="1"/>
              <a:t>i</a:t>
            </a:r>
            <a:r>
              <a:rPr lang="en-US" sz="1050" dirty="0"/>
              <a:t>/p vs o/p data relation</a:t>
            </a:r>
          </a:p>
          <a:p>
            <a:pPr marL="17145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sz="1050" dirty="0"/>
          </a:p>
        </p:txBody>
      </p:sp>
      <p:sp>
        <p:nvSpPr>
          <p:cNvPr id="47" name="Rectangle 46"/>
          <p:cNvSpPr/>
          <p:nvPr/>
        </p:nvSpPr>
        <p:spPr>
          <a:xfrm>
            <a:off x="2134763" y="3928816"/>
            <a:ext cx="1687830" cy="2516073"/>
          </a:xfrm>
          <a:prstGeom prst="rect">
            <a:avLst/>
          </a:prstGeom>
          <a:ln w="19050">
            <a:solidFill>
              <a:schemeClr val="tx1"/>
            </a:solidFill>
          </a:ln>
        </p:spPr>
        <p:txBody>
          <a:bodyPr wrap="square">
            <a:spAutoFit/>
          </a:bodyPr>
          <a:lstStyle/>
          <a:p>
            <a:pPr marL="171450" indent="-171450">
              <a:buFont typeface="Arial" panose="020B0604020202020204" pitchFamily="34" charset="0"/>
              <a:buChar char="•"/>
            </a:pPr>
            <a:r>
              <a:rPr lang="en-US" sz="1050" dirty="0"/>
              <a:t>Builds application around the logic/algorithm devised by Data Team</a:t>
            </a:r>
          </a:p>
          <a:p>
            <a:pPr marL="171450" indent="-171450">
              <a:buFont typeface="Arial" panose="020B0604020202020204" pitchFamily="34" charset="0"/>
              <a:buChar char="•"/>
            </a:pPr>
            <a:r>
              <a:rPr lang="en-US" sz="1050" dirty="0"/>
              <a:t>Responsible for deploying the project in the IT infrastructure</a:t>
            </a:r>
          </a:p>
          <a:p>
            <a:pPr marL="171450" indent="-171450">
              <a:buFont typeface="Arial" panose="020B0604020202020204" pitchFamily="34" charset="0"/>
              <a:buChar char="•"/>
            </a:pPr>
            <a:r>
              <a:rPr lang="en-US" sz="1050" dirty="0"/>
              <a:t>Implements the overall f/</a:t>
            </a:r>
            <a:r>
              <a:rPr lang="en-US" sz="1050" dirty="0" err="1"/>
              <a:t>wk</a:t>
            </a:r>
            <a:r>
              <a:rPr lang="en-US" sz="1050" dirty="0"/>
              <a:t> for continuous data collection/feed, data cleaning/ preparation, data modelling and prediction</a:t>
            </a:r>
          </a:p>
          <a:p>
            <a:pPr marL="171450" indent="-171450">
              <a:buFont typeface="Arial" panose="020B0604020202020204" pitchFamily="34" charset="0"/>
              <a:buChar char="•"/>
            </a:pPr>
            <a:r>
              <a:rPr lang="en-US" sz="1050" dirty="0"/>
              <a:t>Depicts results visually</a:t>
            </a:r>
          </a:p>
        </p:txBody>
      </p:sp>
      <p:sp>
        <p:nvSpPr>
          <p:cNvPr id="48" name="Rectangle 47"/>
          <p:cNvSpPr/>
          <p:nvPr/>
        </p:nvSpPr>
        <p:spPr>
          <a:xfrm>
            <a:off x="3972929" y="3928816"/>
            <a:ext cx="1687830" cy="2516073"/>
          </a:xfrm>
          <a:prstGeom prst="rect">
            <a:avLst/>
          </a:prstGeom>
          <a:ln w="19050">
            <a:solidFill>
              <a:schemeClr val="tx1"/>
            </a:solidFill>
          </a:ln>
        </p:spPr>
        <p:txBody>
          <a:bodyPr wrap="square">
            <a:spAutoFit/>
          </a:bodyPr>
          <a:lstStyle/>
          <a:p>
            <a:pPr marL="171450" indent="-171450">
              <a:buFont typeface="Arial" panose="020B0604020202020204" pitchFamily="34" charset="0"/>
              <a:buChar char="•"/>
            </a:pPr>
            <a:r>
              <a:rPr lang="en-US" sz="1050" dirty="0"/>
              <a:t>Design the project steps</a:t>
            </a:r>
          </a:p>
          <a:p>
            <a:pPr marL="171450" indent="-171450">
              <a:buFont typeface="Arial" panose="020B0604020202020204" pitchFamily="34" charset="0"/>
              <a:buChar char="•"/>
            </a:pPr>
            <a:r>
              <a:rPr lang="en-US" sz="1050" dirty="0"/>
              <a:t>Pick the data sources</a:t>
            </a:r>
          </a:p>
          <a:p>
            <a:pPr marL="171450" indent="-171450">
              <a:buFont typeface="Arial" panose="020B0604020202020204" pitchFamily="34" charset="0"/>
              <a:buChar char="•"/>
            </a:pPr>
            <a:r>
              <a:rPr lang="en-US" sz="1050" dirty="0"/>
              <a:t>Pick the tools to be used</a:t>
            </a:r>
          </a:p>
          <a:p>
            <a:pPr marL="171450" indent="-171450">
              <a:buFont typeface="Arial" panose="020B0604020202020204" pitchFamily="34" charset="0"/>
              <a:buChar char="•"/>
            </a:pPr>
            <a:r>
              <a:rPr lang="en-US" sz="1050" dirty="0"/>
              <a:t>Data Preparation</a:t>
            </a:r>
          </a:p>
          <a:p>
            <a:pPr marL="171450" indent="-171450">
              <a:buFont typeface="Arial" panose="020B0604020202020204" pitchFamily="34" charset="0"/>
              <a:buChar char="•"/>
            </a:pPr>
            <a:r>
              <a:rPr lang="en-US" sz="1050" dirty="0"/>
              <a:t>Performs statistical tests and procedures</a:t>
            </a:r>
          </a:p>
          <a:p>
            <a:pPr marL="171450" indent="-171450">
              <a:buFont typeface="Arial" panose="020B0604020202020204" pitchFamily="34" charset="0"/>
              <a:buChar char="•"/>
            </a:pPr>
            <a:r>
              <a:rPr lang="en-US" sz="1050" dirty="0"/>
              <a:t>Applies machine learning models</a:t>
            </a:r>
          </a:p>
          <a:p>
            <a:pPr marL="171450" indent="-171450">
              <a:buFont typeface="Arial" panose="020B0604020202020204" pitchFamily="34" charset="0"/>
              <a:buChar char="•"/>
            </a:pPr>
            <a:r>
              <a:rPr lang="en-US" sz="1050" dirty="0"/>
              <a:t>Evaluates results</a:t>
            </a:r>
          </a:p>
          <a:p>
            <a:pPr marL="171450" indent="-171450">
              <a:buFont typeface="Arial" panose="020B0604020202020204" pitchFamily="34" charset="0"/>
              <a:buChar char="•"/>
            </a:pPr>
            <a:r>
              <a:rPr lang="en-US" sz="1050" dirty="0"/>
              <a:t>Key collaborator among multiple entities -SME &amp; project sponsor, IT Team and Data Team</a:t>
            </a:r>
          </a:p>
          <a:p>
            <a:pPr marL="171450" indent="-171450">
              <a:buFont typeface="Arial" panose="020B0604020202020204" pitchFamily="34" charset="0"/>
              <a:buChar char="•"/>
            </a:pPr>
            <a:r>
              <a:rPr lang="en-US" sz="1050" dirty="0"/>
              <a:t>Enables project vision and goals to be aligned</a:t>
            </a:r>
          </a:p>
        </p:txBody>
      </p:sp>
      <p:sp>
        <p:nvSpPr>
          <p:cNvPr id="49" name="Rectangle 48"/>
          <p:cNvSpPr/>
          <p:nvPr/>
        </p:nvSpPr>
        <p:spPr>
          <a:xfrm>
            <a:off x="5760082" y="3931434"/>
            <a:ext cx="1631318" cy="2516073"/>
          </a:xfrm>
          <a:prstGeom prst="rect">
            <a:avLst/>
          </a:prstGeom>
          <a:ln w="19050">
            <a:solidFill>
              <a:schemeClr val="tx1"/>
            </a:solidFill>
          </a:ln>
        </p:spPr>
        <p:txBody>
          <a:bodyPr wrap="square">
            <a:spAutoFit/>
          </a:bodyPr>
          <a:lstStyle/>
          <a:p>
            <a:pPr marL="171450" indent="-171450">
              <a:buFont typeface="Arial" panose="020B0604020202020204" pitchFamily="34" charset="0"/>
              <a:buChar char="•"/>
            </a:pPr>
            <a:r>
              <a:rPr lang="en-US" sz="1050" dirty="0"/>
              <a:t>Build Data driven platform i.e. Data warehousing, Data Lakes, streaming platforms or other solutions to aggregate data</a:t>
            </a:r>
          </a:p>
          <a:p>
            <a:pPr marL="171450" indent="-171450">
              <a:buFont typeface="Arial" panose="020B0604020202020204" pitchFamily="34" charset="0"/>
              <a:buChar char="•"/>
            </a:pPr>
            <a:r>
              <a:rPr lang="en-US" sz="1050" dirty="0"/>
              <a:t>Operationalize Algorithms and Machine Learning models with data changing over time</a:t>
            </a:r>
          </a:p>
          <a:p>
            <a:pPr marL="171450" indent="-171450">
              <a:buFont typeface="Arial" panose="020B0604020202020204" pitchFamily="34" charset="0"/>
              <a:buChar char="•"/>
            </a:pPr>
            <a:r>
              <a:rPr lang="en-US" sz="1050" dirty="0"/>
              <a:t>Data Integration – from different data sources identified by Scientist</a:t>
            </a:r>
          </a:p>
        </p:txBody>
      </p:sp>
      <p:sp>
        <p:nvSpPr>
          <p:cNvPr id="50" name="Rectangle 49"/>
          <p:cNvSpPr/>
          <p:nvPr/>
        </p:nvSpPr>
        <p:spPr>
          <a:xfrm>
            <a:off x="7454951" y="3923108"/>
            <a:ext cx="1601287" cy="2516073"/>
          </a:xfrm>
          <a:prstGeom prst="rect">
            <a:avLst/>
          </a:prstGeom>
          <a:ln w="19050">
            <a:solidFill>
              <a:schemeClr val="tx1"/>
            </a:solidFill>
          </a:ln>
        </p:spPr>
        <p:txBody>
          <a:bodyPr wrap="square">
            <a:spAutoFit/>
          </a:bodyPr>
          <a:lstStyle/>
          <a:p>
            <a:pPr marL="171450" indent="-171450">
              <a:buFont typeface="Arial" panose="020B0604020202020204" pitchFamily="34" charset="0"/>
              <a:buChar char="•"/>
            </a:pPr>
            <a:r>
              <a:rPr lang="en-US" sz="1050" dirty="0"/>
              <a:t>Business level story telling</a:t>
            </a:r>
          </a:p>
          <a:p>
            <a:pPr marL="171450" indent="-171450">
              <a:buFont typeface="Arial" panose="020B0604020202020204" pitchFamily="34" charset="0"/>
              <a:buChar char="•"/>
            </a:pPr>
            <a:r>
              <a:rPr lang="en-US" sz="1050" dirty="0"/>
              <a:t>Build Dashboards and other visualizations</a:t>
            </a:r>
          </a:p>
          <a:p>
            <a:pPr marL="171450" indent="-171450">
              <a:buFont typeface="Arial" panose="020B0604020202020204" pitchFamily="34" charset="0"/>
              <a:buChar char="•"/>
            </a:pPr>
            <a:r>
              <a:rPr lang="en-US" sz="1050" dirty="0"/>
              <a:t>Provide insights through visual means</a:t>
            </a:r>
          </a:p>
          <a:p>
            <a:pPr marL="17145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sz="1050" dirty="0"/>
          </a:p>
        </p:txBody>
      </p:sp>
    </p:spTree>
    <p:extLst>
      <p:ext uri="{BB962C8B-B14F-4D97-AF65-F5344CB8AC3E}">
        <p14:creationId xmlns:p14="http://schemas.microsoft.com/office/powerpoint/2010/main" val="3653515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a:t>Skills Required – Data Scientist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524000"/>
            <a:ext cx="8839200" cy="4983162"/>
          </a:xfrm>
          <a:prstGeom prst="rect">
            <a:avLst/>
          </a:prstGeom>
        </p:spPr>
      </p:pic>
    </p:spTree>
    <p:extLst>
      <p:ext uri="{BB962C8B-B14F-4D97-AF65-F5344CB8AC3E}">
        <p14:creationId xmlns:p14="http://schemas.microsoft.com/office/powerpoint/2010/main" val="1739835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t>Data Scientist</a:t>
            </a:r>
          </a:p>
        </p:txBody>
      </p:sp>
      <p:pic>
        <p:nvPicPr>
          <p:cNvPr id="2050" name="Picture 2" descr="https://st3.ning.com/topology/rest/1.0/file/get/135308122?profile=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80" y="1520425"/>
            <a:ext cx="8376843" cy="473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623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524000"/>
            <a:ext cx="4419600" cy="4525963"/>
          </a:xfrm>
        </p:spPr>
        <p:txBody>
          <a:bodyPr>
            <a:normAutofit fontScale="92500" lnSpcReduction="10000"/>
          </a:bodyPr>
          <a:lstStyle/>
          <a:p>
            <a:r>
              <a:rPr lang="en-US" b="1" dirty="0"/>
              <a:t>Project Manager</a:t>
            </a:r>
          </a:p>
          <a:p>
            <a:pPr>
              <a:buFont typeface="Arial" panose="020B0604020202020204" pitchFamily="34" charset="0"/>
              <a:buChar char="•"/>
            </a:pPr>
            <a:r>
              <a:rPr lang="en-US" dirty="0"/>
              <a:t>Project management</a:t>
            </a:r>
          </a:p>
          <a:p>
            <a:pPr>
              <a:buFont typeface="Arial" panose="020B0604020202020204" pitchFamily="34" charset="0"/>
              <a:buChar char="•"/>
            </a:pPr>
            <a:r>
              <a:rPr lang="en-US" dirty="0"/>
              <a:t>Business acumen &amp; vision</a:t>
            </a:r>
          </a:p>
          <a:p>
            <a:pPr>
              <a:buFont typeface="Arial" panose="020B0604020202020204" pitchFamily="34" charset="0"/>
              <a:buChar char="•"/>
            </a:pPr>
            <a:r>
              <a:rPr lang="en-US" dirty="0"/>
              <a:t>Team management</a:t>
            </a:r>
          </a:p>
          <a:p>
            <a:pPr>
              <a:buFont typeface="Arial" panose="020B0604020202020204" pitchFamily="34" charset="0"/>
              <a:buChar char="•"/>
            </a:pPr>
            <a:r>
              <a:rPr lang="en-US" dirty="0"/>
              <a:t>Stakeholder management</a:t>
            </a:r>
          </a:p>
          <a:p>
            <a:pPr>
              <a:buFont typeface="Arial" panose="020B0604020202020204" pitchFamily="34" charset="0"/>
              <a:buChar char="•"/>
            </a:pPr>
            <a:r>
              <a:rPr lang="en-US" dirty="0"/>
              <a:t>Tools – Jira, Azure, DevOps, Agile</a:t>
            </a:r>
          </a:p>
          <a:p>
            <a:pPr marL="0" indent="0"/>
            <a:endParaRPr lang="en-US" b="1" dirty="0"/>
          </a:p>
          <a:p>
            <a:pPr marL="0" indent="0"/>
            <a:r>
              <a:rPr lang="en-US" b="1" dirty="0"/>
              <a:t>Subject Matter Expert</a:t>
            </a:r>
          </a:p>
          <a:p>
            <a:pPr>
              <a:buFont typeface="Arial" panose="020B0604020202020204" pitchFamily="34" charset="0"/>
              <a:buChar char="•"/>
            </a:pPr>
            <a:r>
              <a:rPr lang="en-US" dirty="0"/>
              <a:t>Hands-on domain expert on business process</a:t>
            </a:r>
          </a:p>
          <a:p>
            <a:pPr>
              <a:buFont typeface="Arial" panose="020B0604020202020204" pitchFamily="34" charset="0"/>
              <a:buChar char="•"/>
            </a:pPr>
            <a:r>
              <a:rPr lang="en-US" dirty="0"/>
              <a:t>Tools: Domain specific</a:t>
            </a:r>
          </a:p>
          <a:p>
            <a:pPr marL="0" indent="0"/>
            <a:endParaRPr lang="en-US" dirty="0"/>
          </a:p>
        </p:txBody>
      </p:sp>
      <p:sp>
        <p:nvSpPr>
          <p:cNvPr id="3" name="Content Placeholder 2"/>
          <p:cNvSpPr>
            <a:spLocks noGrp="1"/>
          </p:cNvSpPr>
          <p:nvPr>
            <p:ph sz="quarter" idx="10"/>
          </p:nvPr>
        </p:nvSpPr>
        <p:spPr/>
        <p:txBody>
          <a:bodyPr/>
          <a:lstStyle/>
          <a:p>
            <a:r>
              <a:rPr lang="en-US" dirty="0"/>
              <a:t>Skills Required</a:t>
            </a:r>
          </a:p>
        </p:txBody>
      </p:sp>
      <p:sp>
        <p:nvSpPr>
          <p:cNvPr id="6" name="Content Placeholder 1"/>
          <p:cNvSpPr txBox="1">
            <a:spLocks/>
          </p:cNvSpPr>
          <p:nvPr/>
        </p:nvSpPr>
        <p:spPr>
          <a:xfrm>
            <a:off x="4800600" y="1520190"/>
            <a:ext cx="4191000" cy="4525963"/>
          </a:xfrm>
          <a:prstGeom prst="rect">
            <a:avLst/>
          </a:prstGeom>
        </p:spPr>
        <p:txBody>
          <a:bodyPr vert="horz" lIns="91440" tIns="45720" rIns="91440" bIns="45720" rtlCol="0">
            <a:normAutofit fontScale="92500" lnSpcReduction="10000"/>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IT /Operations Team</a:t>
            </a:r>
          </a:p>
          <a:p>
            <a:pPr>
              <a:buFont typeface="Arial" pitchFamily="34" charset="0"/>
              <a:buChar char="•"/>
            </a:pPr>
            <a:r>
              <a:rPr lang="en-US" dirty="0"/>
              <a:t>Software development – C/C++, Java, Python etc.</a:t>
            </a:r>
          </a:p>
          <a:p>
            <a:pPr>
              <a:buFont typeface="Arial" pitchFamily="34" charset="0"/>
              <a:buChar char="•"/>
            </a:pPr>
            <a:r>
              <a:rPr lang="en-US" dirty="0"/>
              <a:t>SQL/NoSQL Database querying &amp; scripting skills</a:t>
            </a:r>
          </a:p>
          <a:p>
            <a:pPr>
              <a:buFont typeface="Arial" pitchFamily="34" charset="0"/>
              <a:buChar char="•"/>
            </a:pPr>
            <a:r>
              <a:rPr lang="en-US" dirty="0"/>
              <a:t>Hands-on programming knowledge of Data science frameworks – </a:t>
            </a:r>
            <a:r>
              <a:rPr lang="en-US" dirty="0" err="1"/>
              <a:t>Tensorflow</a:t>
            </a:r>
            <a:r>
              <a:rPr lang="en-US" dirty="0"/>
              <a:t>, </a:t>
            </a:r>
            <a:r>
              <a:rPr lang="en-US" dirty="0" err="1"/>
              <a:t>Kreas</a:t>
            </a:r>
            <a:r>
              <a:rPr lang="en-US" dirty="0"/>
              <a:t> etc.</a:t>
            </a:r>
          </a:p>
          <a:p>
            <a:pPr>
              <a:buFont typeface="Arial" pitchFamily="34" charset="0"/>
              <a:buChar char="•"/>
            </a:pPr>
            <a:r>
              <a:rPr lang="en-US" dirty="0"/>
              <a:t>Cloud / in-house data center deployment skills</a:t>
            </a:r>
          </a:p>
          <a:p>
            <a:pPr>
              <a:buFont typeface="Arial" pitchFamily="34" charset="0"/>
              <a:buChar char="•"/>
            </a:pPr>
            <a:r>
              <a:rPr lang="en-US" dirty="0"/>
              <a:t>Operational skills to monitor deployment platform</a:t>
            </a:r>
          </a:p>
          <a:p>
            <a:pPr marL="0" indent="0"/>
            <a:endParaRPr lang="en-US" b="1" dirty="0"/>
          </a:p>
          <a:p>
            <a:pPr marL="0" indent="0"/>
            <a:endParaRPr lang="en-US" dirty="0"/>
          </a:p>
        </p:txBody>
      </p:sp>
    </p:spTree>
    <p:extLst>
      <p:ext uri="{BB962C8B-B14F-4D97-AF65-F5344CB8AC3E}">
        <p14:creationId xmlns:p14="http://schemas.microsoft.com/office/powerpoint/2010/main" val="3453893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a:t>Data Engineer vs Data Analyst vs Data Scientist</a:t>
            </a:r>
          </a:p>
        </p:txBody>
      </p:sp>
      <p:grpSp>
        <p:nvGrpSpPr>
          <p:cNvPr id="22" name="Group 21"/>
          <p:cNvGrpSpPr/>
          <p:nvPr/>
        </p:nvGrpSpPr>
        <p:grpSpPr>
          <a:xfrm>
            <a:off x="-31898" y="1524000"/>
            <a:ext cx="8610601" cy="3118448"/>
            <a:chOff x="641647" y="1592453"/>
            <a:chExt cx="7403507" cy="3407842"/>
          </a:xfrm>
        </p:grpSpPr>
        <p:graphicFrame>
          <p:nvGraphicFramePr>
            <p:cNvPr id="13" name="Diagram 12"/>
            <p:cNvGraphicFramePr/>
            <p:nvPr>
              <p:extLst/>
            </p:nvPr>
          </p:nvGraphicFramePr>
          <p:xfrm>
            <a:off x="641647" y="1592453"/>
            <a:ext cx="7403507" cy="9159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Rectangle 17"/>
            <p:cNvSpPr/>
            <p:nvPr/>
          </p:nvSpPr>
          <p:spPr>
            <a:xfrm>
              <a:off x="1362342" y="2673397"/>
              <a:ext cx="2001888" cy="2320735"/>
            </a:xfrm>
            <a:prstGeom prst="rect">
              <a:avLst/>
            </a:prstGeom>
            <a:ln w="19050">
              <a:solidFill>
                <a:schemeClr val="tx1"/>
              </a:solidFill>
            </a:ln>
          </p:spPr>
          <p:txBody>
            <a:bodyPr wrap="square">
              <a:spAutoFit/>
            </a:bodyPr>
            <a:lstStyle/>
            <a:p>
              <a:pPr marL="171450" indent="-171450">
                <a:buFont typeface="Arial" panose="020B0604020202020204" pitchFamily="34" charset="0"/>
                <a:buChar char="•"/>
              </a:pPr>
              <a:r>
                <a:rPr lang="en-US" sz="1100" dirty="0"/>
                <a:t>Design the project steps</a:t>
              </a:r>
            </a:p>
            <a:p>
              <a:pPr marL="171450" indent="-171450">
                <a:buFont typeface="Arial" panose="020B0604020202020204" pitchFamily="34" charset="0"/>
                <a:buChar char="•"/>
              </a:pPr>
              <a:r>
                <a:rPr lang="en-US" sz="1100" dirty="0"/>
                <a:t>Pick the data sources</a:t>
              </a:r>
            </a:p>
            <a:p>
              <a:pPr marL="171450" indent="-171450">
                <a:buFont typeface="Arial" panose="020B0604020202020204" pitchFamily="34" charset="0"/>
                <a:buChar char="•"/>
              </a:pPr>
              <a:r>
                <a:rPr lang="en-US" sz="1100" dirty="0"/>
                <a:t>Pick the tools to be used</a:t>
              </a:r>
            </a:p>
            <a:p>
              <a:pPr marL="171450" indent="-171450">
                <a:buFont typeface="Arial" panose="020B0604020202020204" pitchFamily="34" charset="0"/>
                <a:buChar char="•"/>
              </a:pPr>
              <a:r>
                <a:rPr lang="en-US" sz="1100" dirty="0"/>
                <a:t>Data Preparation</a:t>
              </a:r>
            </a:p>
            <a:p>
              <a:pPr marL="171450" indent="-171450">
                <a:buFont typeface="Arial" panose="020B0604020202020204" pitchFamily="34" charset="0"/>
                <a:buChar char="•"/>
              </a:pPr>
              <a:r>
                <a:rPr lang="en-US" sz="1100" dirty="0"/>
                <a:t>Performs statistical procedures</a:t>
              </a:r>
            </a:p>
            <a:p>
              <a:pPr marL="171450" indent="-171450">
                <a:buFont typeface="Arial" panose="020B0604020202020204" pitchFamily="34" charset="0"/>
                <a:buChar char="•"/>
              </a:pPr>
              <a:r>
                <a:rPr lang="en-US" sz="1100" dirty="0"/>
                <a:t>Applies machine learning models</a:t>
              </a:r>
            </a:p>
            <a:p>
              <a:pPr marL="171450" indent="-171450">
                <a:buFont typeface="Arial" panose="020B0604020202020204" pitchFamily="34" charset="0"/>
                <a:buChar char="•"/>
              </a:pPr>
              <a:r>
                <a:rPr lang="en-US" sz="1100" dirty="0"/>
                <a:t>Evaluates results</a:t>
              </a:r>
            </a:p>
            <a:p>
              <a:pPr marL="171450" indent="-171450">
                <a:buFont typeface="Arial" panose="020B0604020202020204" pitchFamily="34" charset="0"/>
                <a:buChar char="•"/>
              </a:pPr>
              <a:r>
                <a:rPr lang="en-US" sz="1100" dirty="0"/>
                <a:t>Key collaborator among multiple entities -SME &amp; project sponsor, IT Team and Data Team</a:t>
              </a:r>
            </a:p>
            <a:p>
              <a:pPr marL="171450" indent="-171450">
                <a:buFont typeface="Arial" panose="020B0604020202020204" pitchFamily="34" charset="0"/>
                <a:buChar char="•"/>
              </a:pPr>
              <a:r>
                <a:rPr lang="en-US" sz="1100" dirty="0"/>
                <a:t>Enables project vision and goals to be aligned</a:t>
              </a:r>
            </a:p>
          </p:txBody>
        </p:sp>
        <p:sp>
          <p:nvSpPr>
            <p:cNvPr id="19" name="Rectangle 18"/>
            <p:cNvSpPr/>
            <p:nvPr/>
          </p:nvSpPr>
          <p:spPr>
            <a:xfrm>
              <a:off x="3524428" y="2679560"/>
              <a:ext cx="2027737" cy="2320735"/>
            </a:xfrm>
            <a:prstGeom prst="rect">
              <a:avLst/>
            </a:prstGeom>
            <a:ln w="19050">
              <a:solidFill>
                <a:schemeClr val="tx1"/>
              </a:solidFill>
            </a:ln>
          </p:spPr>
          <p:txBody>
            <a:bodyPr wrap="square">
              <a:spAutoFit/>
            </a:bodyPr>
            <a:lstStyle/>
            <a:p>
              <a:pPr marL="171450" indent="-171450">
                <a:buFont typeface="Arial" panose="020B0604020202020204" pitchFamily="34" charset="0"/>
                <a:buChar char="•"/>
              </a:pPr>
              <a:r>
                <a:rPr lang="en-US" sz="1200" dirty="0"/>
                <a:t>Build Data driven platform i.e. Data warehousing, Data Lakes, streaming platforms or other solutions to aggregate data</a:t>
              </a:r>
            </a:p>
            <a:p>
              <a:pPr marL="171450" indent="-171450">
                <a:buFont typeface="Arial" panose="020B0604020202020204" pitchFamily="34" charset="0"/>
                <a:buChar char="•"/>
              </a:pPr>
              <a:r>
                <a:rPr lang="en-US" sz="1200" dirty="0"/>
                <a:t>Develop data set processes for Data modelling, mining &amp; production; with data changing over time</a:t>
              </a:r>
            </a:p>
            <a:p>
              <a:pPr marL="171450" indent="-171450">
                <a:buFont typeface="Arial" panose="020B0604020202020204" pitchFamily="34" charset="0"/>
                <a:buChar char="•"/>
              </a:pPr>
              <a:r>
                <a:rPr lang="en-US" sz="1200" dirty="0"/>
                <a:t>Data Integration – from different data sources identified by Scientist</a:t>
              </a:r>
            </a:p>
          </p:txBody>
        </p:sp>
        <p:sp>
          <p:nvSpPr>
            <p:cNvPr id="20" name="Rectangle 19"/>
            <p:cNvSpPr/>
            <p:nvPr/>
          </p:nvSpPr>
          <p:spPr>
            <a:xfrm>
              <a:off x="5712364" y="2642414"/>
              <a:ext cx="1939683" cy="2320735"/>
            </a:xfrm>
            <a:prstGeom prst="rect">
              <a:avLst/>
            </a:prstGeom>
            <a:ln w="19050">
              <a:solidFill>
                <a:schemeClr val="tx1"/>
              </a:solidFill>
            </a:ln>
          </p:spPr>
          <p:txBody>
            <a:bodyPr wrap="square">
              <a:spAutoFit/>
            </a:bodyPr>
            <a:lstStyle/>
            <a:p>
              <a:pPr marL="171450" indent="-171450">
                <a:buFont typeface="Arial" panose="020B0604020202020204" pitchFamily="34" charset="0"/>
                <a:buChar char="•"/>
              </a:pPr>
              <a:r>
                <a:rPr lang="en-US" sz="1200" dirty="0"/>
                <a:t>Business level story telling</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Build Dashboards and other visualizations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Provide insights through visual means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p:txBody>
        </p:sp>
      </p:grpSp>
      <p:sp>
        <p:nvSpPr>
          <p:cNvPr id="28" name="TextBox 27"/>
          <p:cNvSpPr txBox="1"/>
          <p:nvPr/>
        </p:nvSpPr>
        <p:spPr>
          <a:xfrm>
            <a:off x="806302" y="4731054"/>
            <a:ext cx="7315201" cy="3385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1600" b="1" dirty="0"/>
              <a:t>SKILLSET</a:t>
            </a:r>
          </a:p>
        </p:txBody>
      </p:sp>
      <p:sp>
        <p:nvSpPr>
          <p:cNvPr id="29" name="Rectangle 28"/>
          <p:cNvSpPr/>
          <p:nvPr/>
        </p:nvSpPr>
        <p:spPr>
          <a:xfrm>
            <a:off x="813390" y="5158214"/>
            <a:ext cx="2328283" cy="1223412"/>
          </a:xfrm>
          <a:prstGeom prst="rect">
            <a:avLst/>
          </a:prstGeom>
          <a:ln w="19050">
            <a:solidFill>
              <a:schemeClr val="tx1"/>
            </a:solidFill>
          </a:ln>
        </p:spPr>
        <p:txBody>
          <a:bodyPr wrap="square">
            <a:spAutoFit/>
          </a:bodyPr>
          <a:lstStyle/>
          <a:p>
            <a:pPr lvl="0"/>
            <a:r>
              <a:rPr lang="en-US" sz="1050" dirty="0"/>
              <a:t>Data Management : SQL, No-SQL</a:t>
            </a:r>
          </a:p>
          <a:p>
            <a:pPr lvl="0"/>
            <a:r>
              <a:rPr lang="en-US" sz="1050" dirty="0"/>
              <a:t>Data preparation: Python, SAS, R, Scala</a:t>
            </a:r>
          </a:p>
          <a:p>
            <a:pPr lvl="0"/>
            <a:r>
              <a:rPr lang="en-US" sz="1050" dirty="0"/>
              <a:t>Data analytics: Power BI, SRSS, Tableau</a:t>
            </a:r>
          </a:p>
          <a:p>
            <a:pPr lvl="0"/>
            <a:r>
              <a:rPr lang="en-US" sz="1050" dirty="0"/>
              <a:t>Data Modelling – Machine learning algorithms. Statistical learning, Neural network  (Tools - IBM Watson, SPSS, Deep Learning)</a:t>
            </a:r>
          </a:p>
        </p:txBody>
      </p:sp>
      <p:sp>
        <p:nvSpPr>
          <p:cNvPr id="30" name="Rectangle 29"/>
          <p:cNvSpPr/>
          <p:nvPr/>
        </p:nvSpPr>
        <p:spPr>
          <a:xfrm>
            <a:off x="3358053" y="5152219"/>
            <a:ext cx="2328283" cy="1223412"/>
          </a:xfrm>
          <a:prstGeom prst="rect">
            <a:avLst/>
          </a:prstGeom>
          <a:ln w="19050">
            <a:solidFill>
              <a:schemeClr val="tx1"/>
            </a:solidFill>
          </a:ln>
        </p:spPr>
        <p:txBody>
          <a:bodyPr wrap="square">
            <a:spAutoFit/>
          </a:bodyPr>
          <a:lstStyle/>
          <a:p>
            <a:pPr lvl="0"/>
            <a:r>
              <a:rPr lang="en-US" sz="1050" dirty="0"/>
              <a:t>Data Management : SQL, No-SQL</a:t>
            </a:r>
          </a:p>
          <a:p>
            <a:pPr lvl="0"/>
            <a:r>
              <a:rPr lang="en-US" sz="1050" dirty="0"/>
              <a:t>Data Warehousing tools</a:t>
            </a:r>
          </a:p>
          <a:p>
            <a:pPr lvl="0"/>
            <a:r>
              <a:rPr lang="en-US" sz="1050" dirty="0"/>
              <a:t>Data Purging, archiving, scripting</a:t>
            </a:r>
          </a:p>
          <a:p>
            <a:pPr lvl="0"/>
            <a:r>
              <a:rPr lang="en-US" sz="1050" dirty="0"/>
              <a:t>Tools </a:t>
            </a:r>
            <a:r>
              <a:rPr lang="en-US" sz="1050" dirty="0" err="1"/>
              <a:t>eg</a:t>
            </a:r>
            <a:r>
              <a:rPr lang="en-US" sz="1050" dirty="0"/>
              <a:t>. – Oracle, Cassandra, MySQL, MongoDB, Hive, neo4j, </a:t>
            </a:r>
            <a:r>
              <a:rPr lang="en-US" sz="1050" dirty="0" err="1"/>
              <a:t>Postgress</a:t>
            </a:r>
            <a:r>
              <a:rPr lang="en-US" sz="1050" dirty="0"/>
              <a:t>, </a:t>
            </a:r>
            <a:r>
              <a:rPr lang="en-US" sz="1050" dirty="0" err="1"/>
              <a:t>sqoop</a:t>
            </a:r>
            <a:r>
              <a:rPr lang="en-US" sz="1050" dirty="0"/>
              <a:t>, Hadoop/HDFS etc.</a:t>
            </a:r>
          </a:p>
          <a:p>
            <a:pPr lvl="0"/>
            <a:endParaRPr lang="en-US" sz="1050" dirty="0"/>
          </a:p>
        </p:txBody>
      </p:sp>
      <p:sp>
        <p:nvSpPr>
          <p:cNvPr id="31" name="Rectangle 30"/>
          <p:cNvSpPr/>
          <p:nvPr/>
        </p:nvSpPr>
        <p:spPr>
          <a:xfrm>
            <a:off x="5842530" y="5152219"/>
            <a:ext cx="2328283" cy="1107996"/>
          </a:xfrm>
          <a:prstGeom prst="rect">
            <a:avLst/>
          </a:prstGeom>
          <a:ln w="19050">
            <a:solidFill>
              <a:schemeClr val="tx1"/>
            </a:solidFill>
          </a:ln>
        </p:spPr>
        <p:txBody>
          <a:bodyPr wrap="square">
            <a:spAutoFit/>
          </a:bodyPr>
          <a:lstStyle/>
          <a:p>
            <a:pPr lvl="0"/>
            <a:r>
              <a:rPr lang="en-US" sz="1100" dirty="0"/>
              <a:t>Data analytics tools: Power BI, SRSS, Tableau</a:t>
            </a:r>
          </a:p>
          <a:p>
            <a:pPr lvl="0"/>
            <a:endParaRPr lang="en-US" sz="1100" dirty="0"/>
          </a:p>
          <a:p>
            <a:pPr lvl="0"/>
            <a:endParaRPr lang="en-US" sz="1100" dirty="0"/>
          </a:p>
          <a:p>
            <a:pPr lvl="0"/>
            <a:endParaRPr lang="en-US" sz="1100" dirty="0"/>
          </a:p>
          <a:p>
            <a:pPr lvl="0"/>
            <a:endParaRPr lang="en-US" sz="1100" dirty="0"/>
          </a:p>
        </p:txBody>
      </p:sp>
    </p:spTree>
    <p:extLst>
      <p:ext uri="{BB962C8B-B14F-4D97-AF65-F5344CB8AC3E}">
        <p14:creationId xmlns:p14="http://schemas.microsoft.com/office/powerpoint/2010/main" val="166487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304800" y="1524000"/>
          <a:ext cx="84582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p:cNvSpPr>
            <a:spLocks noGrp="1"/>
          </p:cNvSpPr>
          <p:nvPr>
            <p:ph sz="quarter" idx="10"/>
          </p:nvPr>
        </p:nvSpPr>
        <p:spPr>
          <a:xfrm>
            <a:off x="304800" y="152400"/>
            <a:ext cx="6781800" cy="1143000"/>
          </a:xfrm>
        </p:spPr>
        <p:txBody>
          <a:bodyPr/>
          <a:lstStyle/>
          <a:p>
            <a:r>
              <a:rPr lang="en-US" dirty="0"/>
              <a:t>Data Scientist Vs. IT SW Programmer</a:t>
            </a:r>
          </a:p>
        </p:txBody>
      </p:sp>
    </p:spTree>
    <p:extLst>
      <p:ext uri="{BB962C8B-B14F-4D97-AF65-F5344CB8AC3E}">
        <p14:creationId xmlns:p14="http://schemas.microsoft.com/office/powerpoint/2010/main" val="2028517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15163</TotalTime>
  <Words>2071</Words>
  <Application>Microsoft Office PowerPoint</Application>
  <PresentationFormat>On-screen Show (4:3)</PresentationFormat>
  <Paragraphs>266</Paragraphs>
  <Slides>25</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25</vt:i4>
      </vt:variant>
    </vt:vector>
  </HeadingPairs>
  <TitlesOfParts>
    <vt:vector size="31" baseType="lpstr">
      <vt:lpstr>Arial</vt:lpstr>
      <vt:lpstr>Calibri</vt:lpstr>
      <vt:lpstr>Calibri Light</vt:lpstr>
      <vt:lpstr>Georgia</vt:lpstr>
      <vt:lpstr>Office Theme</vt:lpstr>
      <vt:lpstr>1_Office Theme</vt:lpstr>
      <vt:lpstr>Data Science Teams</vt:lpstr>
      <vt:lpstr>PowerPoint Presentation</vt:lpstr>
      <vt:lpstr>PowerPoint Presentation</vt:lpstr>
      <vt:lpstr>PowerPoint Presentation</vt:lpstr>
      <vt:lpstr>PowerPoint Presentation</vt:lpstr>
      <vt:lpstr>Data Scientist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Business Model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Nishit Narang</cp:lastModifiedBy>
  <cp:revision>204</cp:revision>
  <dcterms:created xsi:type="dcterms:W3CDTF">2019-01-11T06:17:47Z</dcterms:created>
  <dcterms:modified xsi:type="dcterms:W3CDTF">2020-09-26T06:48:33Z</dcterms:modified>
</cp:coreProperties>
</file>