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</p:sldMasterIdLst>
  <p:notesMasterIdLst>
    <p:notesMasterId r:id="rId15"/>
  </p:notesMasterIdLst>
  <p:handoutMasterIdLst>
    <p:handoutMasterId r:id="rId16"/>
  </p:handoutMasterIdLst>
  <p:sldIdLst>
    <p:sldId id="573" r:id="rId4"/>
    <p:sldId id="757" r:id="rId5"/>
    <p:sldId id="758" r:id="rId6"/>
    <p:sldId id="759" r:id="rId7"/>
    <p:sldId id="760" r:id="rId8"/>
    <p:sldId id="761" r:id="rId9"/>
    <p:sldId id="762" r:id="rId10"/>
    <p:sldId id="763" r:id="rId11"/>
    <p:sldId id="764" r:id="rId12"/>
    <p:sldId id="765" r:id="rId13"/>
    <p:sldId id="7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 autoAdjust="0"/>
    <p:restoredTop sz="90929"/>
  </p:normalViewPr>
  <p:slideViewPr>
    <p:cSldViewPr>
      <p:cViewPr varScale="1">
        <p:scale>
          <a:sx n="79" d="100"/>
          <a:sy n="79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EBE4-28F4-4EA3-89D0-80553E92CD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8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18/06/15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1" r:id="rId12"/>
    <p:sldLayoutId id="2147483919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1"/>
            <a:ext cx="8610600" cy="4724400"/>
          </a:xfrm>
        </p:spPr>
        <p:txBody>
          <a:bodyPr/>
          <a:lstStyle/>
          <a:p>
            <a:r>
              <a:rPr lang="en-US" sz="1600" b="1" dirty="0"/>
              <a:t>From: LeChuck@yahoo.com</a:t>
            </a:r>
          </a:p>
          <a:p>
            <a:r>
              <a:rPr lang="en-US" sz="1600" b="1" dirty="0" err="1"/>
              <a:t>Har</a:t>
            </a:r>
            <a:r>
              <a:rPr lang="en-US" sz="1600" b="1" dirty="0"/>
              <a:t> </a:t>
            </a:r>
            <a:r>
              <a:rPr lang="en-US" sz="1600" b="1" dirty="0" err="1"/>
              <a:t>har</a:t>
            </a:r>
            <a:r>
              <a:rPr lang="en-US" sz="1600" b="1" dirty="0"/>
              <a:t>!</a:t>
            </a:r>
          </a:p>
          <a:p>
            <a:r>
              <a:rPr lang="en-US" sz="1600" b="1" dirty="0"/>
              <a:t>Allow </a:t>
            </a:r>
            <a:r>
              <a:rPr lang="en-US" sz="1600" b="1" dirty="0" err="1"/>
              <a:t>mes</a:t>
            </a:r>
            <a:r>
              <a:rPr lang="en-US" sz="1600" b="1" dirty="0"/>
              <a:t> to introduce myself. </a:t>
            </a:r>
            <a:r>
              <a:rPr lang="en-US" sz="1600" b="1" dirty="0" err="1"/>
              <a:t>Myname</a:t>
            </a:r>
            <a:r>
              <a:rPr lang="en-US" sz="1600" b="1" dirty="0"/>
              <a:t> is </a:t>
            </a:r>
            <a:r>
              <a:rPr lang="en-US" sz="1600" b="1" dirty="0" err="1"/>
              <a:t>Lechuck</a:t>
            </a:r>
            <a:r>
              <a:rPr lang="en-US" sz="1600" b="1" dirty="0"/>
              <a:t> ,and I got your email from the </a:t>
            </a:r>
            <a:r>
              <a:rPr lang="en-US" sz="1600" b="1" dirty="0" err="1"/>
              <a:t>interwebs</a:t>
            </a:r>
            <a:r>
              <a:rPr lang="en-US" sz="1600" b="1" dirty="0"/>
              <a:t> mail directory. I threw a dart at the directory and hit your name. You seam like a good lad based on your name, so I here I am writing this email.</a:t>
            </a:r>
          </a:p>
          <a:p>
            <a:r>
              <a:rPr lang="en-US" sz="1600" b="1" dirty="0"/>
              <a:t>I live out here in this faraway island, and I have some moneys ($122K USD, to be exact) that I need to send overseas. Could you do </a:t>
            </a:r>
            <a:r>
              <a:rPr lang="en-US" sz="1600" b="1" dirty="0" err="1"/>
              <a:t>mes</a:t>
            </a:r>
            <a:r>
              <a:rPr lang="en-US" sz="1600" b="1" dirty="0"/>
              <a:t> a favor and help me with my moneys transfer?</a:t>
            </a:r>
          </a:p>
          <a:p>
            <a:r>
              <a:rPr lang="en-US" sz="1600" b="1" dirty="0"/>
              <a:t>1) Provide </a:t>
            </a:r>
            <a:r>
              <a:rPr lang="en-US" sz="1600" b="1" dirty="0" err="1"/>
              <a:t>mes</a:t>
            </a:r>
            <a:r>
              <a:rPr lang="en-US" sz="1600" b="1" dirty="0"/>
              <a:t> a bank account where this money would be transferred to.</a:t>
            </a:r>
          </a:p>
          <a:p>
            <a:r>
              <a:rPr lang="en-US" sz="1600" b="1" dirty="0"/>
              <a:t>2) Send me a picture of </a:t>
            </a:r>
            <a:r>
              <a:rPr lang="en-US" sz="1600" b="1" dirty="0" err="1"/>
              <a:t>yourselfs</a:t>
            </a:r>
            <a:r>
              <a:rPr lang="en-US" sz="1600" b="1" dirty="0"/>
              <a:t> so I know who to look for and thank when I sail to the US. Click </a:t>
            </a:r>
            <a:r>
              <a:rPr lang="en-US" sz="1600" b="1" dirty="0" err="1"/>
              <a:t>heres</a:t>
            </a:r>
            <a:r>
              <a:rPr lang="en-US" sz="1600" b="1" dirty="0"/>
              <a:t> to my Facebook [www.lechuck.myfacebook.com/fake.link/give_me_money] and post me your pic.</a:t>
            </a:r>
          </a:p>
          <a:p>
            <a:r>
              <a:rPr lang="en-US" sz="1600" b="1" dirty="0"/>
              <a:t>Monkeys bananas money rich</a:t>
            </a:r>
          </a:p>
          <a:p>
            <a:r>
              <a:rPr lang="en-US" sz="1600" b="1" dirty="0"/>
              <a:t>As reward, I are willing to offer you 15% of the moneys as compensation for effort input after the successful transfer of this fund to your designate account overseas. please feel free to contact ,me via this email address</a:t>
            </a:r>
            <a:br>
              <a:rPr lang="en-US" sz="1600" b="1" dirty="0"/>
            </a:br>
            <a:r>
              <a:rPr lang="en-US" sz="1600" b="1" dirty="0"/>
              <a:t>lechuck@yahoo.com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Maximum entropy </a:t>
            </a:r>
            <a:r>
              <a:rPr lang="en-US" dirty="0" err="1" smtClean="0"/>
              <a:t>classifiction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00" y="1493838"/>
            <a:ext cx="7997000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6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93838"/>
            <a:ext cx="7943022" cy="35353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8324022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F1=</a:t>
            </a:r>
            <a:r>
              <a:rPr lang="en-IN" dirty="0"/>
              <a:t>Email contains spelling/grammatical </a:t>
            </a:r>
            <a:r>
              <a:rPr lang="en-IN" dirty="0" smtClean="0"/>
              <a:t>errors</a:t>
            </a:r>
          </a:p>
          <a:p>
            <a:r>
              <a:rPr lang="en-US" dirty="0" smtClean="0"/>
              <a:t>F2=</a:t>
            </a:r>
            <a:r>
              <a:rPr lang="en-US" dirty="0"/>
              <a:t>Email asks for money to be </a:t>
            </a:r>
            <a:r>
              <a:rPr lang="en-US" dirty="0" smtClean="0"/>
              <a:t>transferred</a:t>
            </a:r>
          </a:p>
          <a:p>
            <a:r>
              <a:rPr lang="en-US" dirty="0" smtClean="0"/>
              <a:t>F3=</a:t>
            </a:r>
            <a:r>
              <a:rPr lang="en-US" dirty="0"/>
              <a:t>Email </a:t>
            </a:r>
            <a:r>
              <a:rPr lang="en-US" dirty="0" smtClean="0"/>
              <a:t>mentions </a:t>
            </a:r>
            <a:r>
              <a:rPr lang="en-US" dirty="0"/>
              <a:t>account holder’s </a:t>
            </a:r>
            <a:r>
              <a:rPr lang="en-US" dirty="0" smtClean="0"/>
              <a:t>name</a:t>
            </a:r>
          </a:p>
          <a:p>
            <a:r>
              <a:rPr lang="en-US" b="1" dirty="0" smtClean="0"/>
              <a:t>Weights for spam</a:t>
            </a:r>
          </a:p>
          <a:p>
            <a:r>
              <a:rPr lang="en-US" dirty="0" smtClean="0"/>
              <a:t>W1 =</a:t>
            </a:r>
            <a:r>
              <a:rPr lang="en-IN" dirty="0"/>
              <a:t>Email contains spelling/grammatical errors): </a:t>
            </a:r>
            <a:r>
              <a:rPr lang="en-IN" dirty="0" smtClean="0"/>
              <a:t>0.5</a:t>
            </a:r>
          </a:p>
          <a:p>
            <a:r>
              <a:rPr lang="en-US" dirty="0" smtClean="0"/>
              <a:t>W2=</a:t>
            </a:r>
            <a:r>
              <a:rPr lang="en-US" dirty="0"/>
              <a:t>Email asks for money to be transferred): </a:t>
            </a:r>
            <a:r>
              <a:rPr lang="en-US" dirty="0" smtClean="0"/>
              <a:t>0.2</a:t>
            </a:r>
          </a:p>
          <a:p>
            <a:r>
              <a:rPr lang="en-US" dirty="0" smtClean="0"/>
              <a:t>W3=Email </a:t>
            </a:r>
            <a:r>
              <a:rPr lang="en-US" dirty="0"/>
              <a:t>mentions account holder’s name): -</a:t>
            </a:r>
            <a:r>
              <a:rPr lang="en-US" dirty="0" smtClean="0"/>
              <a:t>0.5</a:t>
            </a:r>
          </a:p>
          <a:p>
            <a:r>
              <a:rPr lang="en-US" b="1" dirty="0" smtClean="0"/>
              <a:t>Weights for not spam</a:t>
            </a:r>
          </a:p>
          <a:p>
            <a:r>
              <a:rPr lang="en-IN" dirty="0" smtClean="0"/>
              <a:t>W1=(Email </a:t>
            </a:r>
            <a:r>
              <a:rPr lang="en-IN" dirty="0"/>
              <a:t>contains spelling/grammatical errors): -</a:t>
            </a:r>
            <a:r>
              <a:rPr lang="en-IN" dirty="0" smtClean="0"/>
              <a:t>0.2</a:t>
            </a:r>
          </a:p>
          <a:p>
            <a:r>
              <a:rPr lang="en-US" dirty="0" smtClean="0"/>
              <a:t>W2=</a:t>
            </a:r>
            <a:r>
              <a:rPr lang="en-US" dirty="0"/>
              <a:t>(Email asks for money to be transferred): </a:t>
            </a:r>
            <a:r>
              <a:rPr lang="en-US" dirty="0" smtClean="0"/>
              <a:t>0</a:t>
            </a:r>
          </a:p>
          <a:p>
            <a:r>
              <a:rPr lang="en-US" dirty="0" smtClean="0"/>
              <a:t>W3</a:t>
            </a:r>
            <a:r>
              <a:rPr lang="en-US" dirty="0"/>
              <a:t> </a:t>
            </a:r>
            <a:r>
              <a:rPr lang="en-US" dirty="0" smtClean="0"/>
              <a:t>=(</a:t>
            </a:r>
            <a:r>
              <a:rPr lang="en-US" dirty="0"/>
              <a:t>Email mentions account holder’s name):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Features and weights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61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5029200" cy="10096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91000"/>
            <a:ext cx="4943475" cy="90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3352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3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F1=</a:t>
            </a:r>
            <a:r>
              <a:rPr lang="en-IN" dirty="0"/>
              <a:t>Email contains spelling/grammatical </a:t>
            </a:r>
            <a:r>
              <a:rPr lang="en-IN" dirty="0" smtClean="0"/>
              <a:t>errors -Yes</a:t>
            </a:r>
            <a:endParaRPr lang="en-IN" dirty="0"/>
          </a:p>
          <a:p>
            <a:r>
              <a:rPr lang="en-US" dirty="0"/>
              <a:t>F2=Email asks for money to be </a:t>
            </a:r>
            <a:r>
              <a:rPr lang="en-US" dirty="0" smtClean="0"/>
              <a:t>transferred-Yes</a:t>
            </a:r>
            <a:endParaRPr lang="en-US" dirty="0"/>
          </a:p>
          <a:p>
            <a:r>
              <a:rPr lang="en-US" dirty="0"/>
              <a:t>F3=Email mentions account holder’s </a:t>
            </a:r>
            <a:r>
              <a:rPr lang="en-US" dirty="0" smtClean="0"/>
              <a:t>name-No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5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2362200"/>
            <a:ext cx="6572250" cy="1400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Spam score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32223"/>
            <a:ext cx="6924675" cy="136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752" y="4272082"/>
            <a:ext cx="3736848" cy="14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spam score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514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7948612" cy="48005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82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1844"/>
            <a:ext cx="7467600" cy="34099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Forward algorithm-example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5181600"/>
            <a:ext cx="8905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00" y="1493838"/>
            <a:ext cx="7901399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1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22" y="1493838"/>
            <a:ext cx="7945955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72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44746</TotalTime>
  <Words>122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HP</cp:lastModifiedBy>
  <cp:revision>597</cp:revision>
  <cp:lastPrinted>1601-01-01T00:00:00Z</cp:lastPrinted>
  <dcterms:created xsi:type="dcterms:W3CDTF">2001-10-10T03:11:58Z</dcterms:created>
  <dcterms:modified xsi:type="dcterms:W3CDTF">2020-09-20T03:12:41Z</dcterms:modified>
</cp:coreProperties>
</file>