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3"/>
  </p:notesMasterIdLst>
  <p:sldIdLst>
    <p:sldId id="576" r:id="rId2"/>
  </p:sldIdLst>
  <p:sldSz cx="10688638" cy="7562850"/>
  <p:notesSz cx="6805613" cy="9944100"/>
  <p:custDataLst>
    <p:tags r:id="rId4"/>
  </p:custDataLst>
  <p:defaultTextStyle>
    <a:defPPr>
      <a:defRPr lang="fr-FR"/>
    </a:defPPr>
    <a:lvl1pPr marL="0" algn="l" defTabSz="914400" rtl="0" eaLnBrk="1" latinLnBrk="0" hangingPunct="1">
      <a:defRPr lang="en-US" sz="1100" kern="1200">
        <a:solidFill>
          <a:schemeClr val="tx1"/>
        </a:solidFill>
        <a:latin typeface="+mn-lt"/>
        <a:ea typeface="+mn-ea"/>
        <a:cs typeface="+mn-cs"/>
      </a:defRPr>
    </a:lvl1pPr>
    <a:lvl2pPr marL="457200" algn="l" defTabSz="914400" rtl="0" eaLnBrk="1" latinLnBrk="0" hangingPunct="1">
      <a:defRPr lang="en-US" sz="1100" kern="1200">
        <a:solidFill>
          <a:schemeClr val="tx1"/>
        </a:solidFill>
        <a:latin typeface="+mn-lt"/>
        <a:ea typeface="+mn-ea"/>
        <a:cs typeface="+mn-cs"/>
      </a:defRPr>
    </a:lvl2pPr>
    <a:lvl3pPr marL="914400" algn="l" defTabSz="914400" rtl="0" eaLnBrk="1" latinLnBrk="0" hangingPunct="1">
      <a:defRPr lang="en-US" sz="1100" kern="1200">
        <a:solidFill>
          <a:schemeClr val="tx1"/>
        </a:solidFill>
        <a:latin typeface="+mn-lt"/>
        <a:ea typeface="+mn-ea"/>
        <a:cs typeface="+mn-cs"/>
      </a:defRPr>
    </a:lvl3pPr>
    <a:lvl4pPr marL="1371600" algn="l" defTabSz="914400" rtl="0" eaLnBrk="1" latinLnBrk="0" hangingPunct="1">
      <a:defRPr lang="en-US" sz="1100" kern="1200">
        <a:solidFill>
          <a:schemeClr val="tx1"/>
        </a:solidFill>
        <a:latin typeface="+mn-lt"/>
        <a:ea typeface="+mn-ea"/>
        <a:cs typeface="+mn-cs"/>
      </a:defRPr>
    </a:lvl4pPr>
    <a:lvl5pPr marL="1828800" algn="l" defTabSz="914400" rtl="0" eaLnBrk="1" latinLnBrk="0" hangingPunct="1">
      <a:defRPr lang="en-US" sz="11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386" userDrawn="1">
          <p15:clr>
            <a:srgbClr val="A4A3A4"/>
          </p15:clr>
        </p15:guide>
        <p15:guide id="3" orient="horz" pos="2881" userDrawn="1">
          <p15:clr>
            <a:srgbClr val="A4A3A4"/>
          </p15:clr>
        </p15:guide>
        <p15:guide id="4" orient="horz" pos="3886">
          <p15:clr>
            <a:srgbClr val="A4A3A4"/>
          </p15:clr>
        </p15:guide>
        <p15:guide id="5" orient="horz" pos="4763">
          <p15:clr>
            <a:srgbClr val="A4A3A4"/>
          </p15:clr>
        </p15:guide>
        <p15:guide id="6" pos="501">
          <p15:clr>
            <a:srgbClr val="A4A3A4"/>
          </p15:clr>
        </p15:guide>
        <p15:guide id="7" pos="273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9628"/>
    <a:srgbClr val="FAA338"/>
    <a:srgbClr val="E32726"/>
    <a:srgbClr val="00AB4E"/>
    <a:srgbClr val="FFCF01"/>
    <a:srgbClr val="CCEEDC"/>
    <a:srgbClr val="F9D4D4"/>
    <a:srgbClr val="6D6E6A"/>
    <a:srgbClr val="DDDC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F6702A1-A54F-4802-A9EC-B28C02EDC1F7}" styleName="Roadmap">
    <a:wholeTbl>
      <a:tcTxStyle b="off" i="off">
        <a:fontRef idx="minor">
          <a:prstClr val="black"/>
        </a:fontRef>
        <a:schemeClr val="tx2"/>
      </a:tcTxStyle>
      <a:tcStyle>
        <a:tcBdr>
          <a:left>
            <a:ln w="0" cmpd="sng">
              <a:solidFill>
                <a:srgbClr val="E9E7E5"/>
              </a:solidFill>
            </a:ln>
          </a:left>
          <a:right>
            <a:ln w="0" cmpd="sng">
              <a:solidFill>
                <a:srgbClr val="E9E7E5"/>
              </a:solidFill>
            </a:ln>
          </a:right>
          <a:top>
            <a:ln w="0" cmpd="sng">
              <a:solidFill>
                <a:srgbClr val="E9E7E5"/>
              </a:solidFill>
            </a:ln>
          </a:top>
          <a:bottom>
            <a:ln w="0" cmpd="sng">
              <a:solidFill>
                <a:srgbClr val="E9E7E5"/>
              </a:solidFill>
            </a:ln>
          </a:bottom>
          <a:insideH>
            <a:ln>
              <a:noFill/>
            </a:ln>
          </a:insideH>
          <a:insideV>
            <a:ln w="57150" cmpd="sng">
              <a:solidFill>
                <a:srgbClr val="FFFFFF"/>
              </a:solidFill>
            </a:ln>
          </a:insideV>
        </a:tcBdr>
        <a:fill>
          <a:solidFill>
            <a:srgbClr val="E9E7E5"/>
          </a:solidFill>
        </a:fill>
      </a:tcStyle>
    </a:wholeTbl>
    <a:firstCol>
      <a:tcTxStyle>
        <a:fontRef idx="minor">
          <a:prstClr val="black"/>
        </a:fontRef>
        <a:schemeClr val="bg1"/>
      </a:tcTxStyle>
      <a:tcStyle>
        <a:tcBdr/>
        <a:fill>
          <a:solidFill>
            <a:schemeClr val="accent1"/>
          </a:solidFill>
        </a:fill>
      </a:tcStyle>
    </a:firstCol>
    <a:firstRow>
      <a:tcTxStyle>
        <a:fontRef idx="minor">
          <a:prstClr val="black"/>
        </a:fontRef>
        <a:schemeClr val="bg1"/>
      </a:tcTxStyle>
      <a:tcStyle>
        <a:tcBdr>
          <a:insideH>
            <a:ln w="57150" cmpd="sng">
              <a:solidFill>
                <a:srgbClr val="FFFFFF"/>
              </a:solidFill>
            </a:ln>
          </a:insideH>
          <a:insideV>
            <a:ln w="57150" cmpd="sng">
              <a:solidFill>
                <a:srgbClr val="FFFFFF"/>
              </a:solidFill>
            </a:ln>
          </a:insideV>
        </a:tcBdr>
        <a:fill>
          <a:solidFill>
            <a:schemeClr val="accent1"/>
          </a:solidFill>
        </a:fill>
      </a:tcStyle>
    </a:firstRow>
  </a:tblStyle>
  <a:tblStyle styleId="{C679532D-8790-4F43-B145-F427FA289644}" styleName="Timetable">
    <a:wholeTbl>
      <a:tcTxStyle b="off" i="off">
        <a:fontRef idx="minor">
          <a:prstClr val="black"/>
        </a:fontRef>
        <a:schemeClr val="tx2"/>
      </a:tcTxStyle>
      <a:tcStyle>
        <a:tcBdr>
          <a:left>
            <a:ln>
              <a:noFill/>
            </a:ln>
          </a:left>
          <a:right>
            <a:ln>
              <a:noFill/>
            </a:ln>
          </a:right>
          <a:top>
            <a:ln>
              <a:noFill/>
            </a:ln>
          </a:top>
          <a:bottom>
            <a:ln>
              <a:noFill/>
            </a:ln>
          </a:bottom>
          <a:insideH>
            <a:ln w="6355" cmpd="sng">
              <a:solidFill>
                <a:srgbClr val="FFFFFF"/>
              </a:solidFill>
            </a:ln>
          </a:insideH>
          <a:insideV>
            <a:ln w="6355" cmpd="sng">
              <a:solidFill>
                <a:srgbClr val="FFFFFF"/>
              </a:solidFill>
            </a:ln>
          </a:insideV>
        </a:tcBdr>
        <a:fill>
          <a:noFill/>
        </a:fill>
      </a:tcStyle>
    </a:wholeTbl>
    <a:band1V>
      <a:tcStyle>
        <a:tcBdr/>
        <a:fill>
          <a:noFill/>
        </a:fill>
      </a:tcStyle>
    </a:band1V>
    <a:band2V>
      <a:tcStyle>
        <a:tcBdr/>
        <a:fill>
          <a:solidFill>
            <a:srgbClr val="D9D5CD"/>
          </a:solidFill>
        </a:fill>
      </a:tcStyle>
    </a:band2V>
    <a:firstCol>
      <a:tcTxStyle>
        <a:fontRef idx="minor">
          <a:prstClr val="black"/>
        </a:fontRef>
        <a:schemeClr val="bg1"/>
      </a:tcTxStyle>
      <a:tcStyle>
        <a:tcBdr/>
        <a:fill>
          <a:solidFill>
            <a:schemeClr val="bg2"/>
          </a:solidFill>
        </a:fill>
      </a:tcStyle>
    </a:firstCol>
    <a:firstRow>
      <a:tcTxStyle>
        <a:fontRef idx="minor">
          <a:prstClr val="black"/>
        </a:fontRef>
        <a:schemeClr val="bg1"/>
      </a:tcTxStyle>
      <a:tcStyle>
        <a:tcBdr/>
        <a:fill>
          <a:solidFill>
            <a:schemeClr val="bg2"/>
          </a:solidFill>
        </a:fill>
      </a:tcStyle>
    </a:firstRow>
  </a:tblStyle>
  <a:tblStyle styleId="{640930CC-2DD5-4645-9BF9-1F0F6B9BBA25}" styleName="Standard">
    <a:wholeTbl>
      <a:tcTxStyle b="off" i="off">
        <a:fontRef idx="minor">
          <a:prstClr val="black"/>
        </a:fontRef>
        <a:schemeClr val="tx2"/>
      </a:tcTxStyle>
      <a:tcStyle>
        <a:tcBdr>
          <a:left>
            <a:ln>
              <a:noFill/>
            </a:ln>
          </a:left>
          <a:right>
            <a:ln>
              <a:noFill/>
            </a:ln>
          </a:right>
          <a:top>
            <a:ln>
              <a:noFill/>
            </a:ln>
          </a:top>
          <a:bottom>
            <a:ln>
              <a:noFill/>
            </a:ln>
          </a:bottom>
          <a:insideH>
            <a:ln>
              <a:noFill/>
            </a:ln>
          </a:insideH>
          <a:insideV>
            <a:ln>
              <a:noFill/>
            </a:ln>
          </a:insideV>
        </a:tcBdr>
        <a:fill>
          <a:noFill/>
        </a:fill>
      </a:tcStyle>
    </a:wholeTbl>
    <a:lastRow>
      <a:tcTxStyle>
        <a:fontRef idx="minor">
          <a:prstClr val="black"/>
        </a:fontRef>
        <a:schemeClr val="tx2"/>
      </a:tcTxStyle>
      <a:tcStyle>
        <a:tcBdr>
          <a:bottom>
            <a:ln w="6355" cmpd="sng">
              <a:solidFill>
                <a:schemeClr val="tx2"/>
              </a:solidFill>
            </a:ln>
          </a:bottom>
        </a:tcBdr>
        <a:fill>
          <a:noFill/>
        </a:fill>
      </a:tcStyle>
    </a:lastRow>
    <a:firstRow>
      <a:tcTxStyle>
        <a:fontRef idx="minor">
          <a:prstClr val="black"/>
        </a:fontRef>
        <a:schemeClr val="tx2"/>
      </a:tcTxStyle>
      <a:tcStyle>
        <a:tcBdr>
          <a:bottom>
            <a:ln w="6355" cmpd="sng">
              <a:solidFill>
                <a:schemeClr val="tx2"/>
              </a:solidFill>
            </a:ln>
          </a:bottom>
        </a:tcBdr>
        <a:fill>
          <a:noFill/>
        </a:fill>
      </a:tcStyle>
    </a:firstRow>
  </a:tblStyle>
  <a:tblStyle styleId="{0582B0D9-9874-4C26-850A-993D2AA39D9F}" styleName="Blank">
    <a:wholeTbl>
      <a:tcTxStyle b="off" i="off">
        <a:fontRef idx="minor">
          <a:prstClr val="black"/>
        </a:fontRef>
        <a:schemeClr val="tx2"/>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3359BF5-DAE9-4BDB-B8C4-06CAF9B8A900}" styleName="Agenda">
    <a:wholeTbl>
      <a:tcTxStyle b="off" i="off">
        <a:fontRef idx="minor">
          <a:prstClr val="black"/>
        </a:fontRef>
        <a:schemeClr val="bg2"/>
      </a:tcTxStyle>
      <a:tcStyle>
        <a:tcBdr>
          <a:left>
            <a:ln>
              <a:noFill/>
            </a:ln>
          </a:left>
          <a:right>
            <a:ln>
              <a:noFill/>
            </a:ln>
          </a:right>
          <a:top>
            <a:ln>
              <a:noFill/>
            </a:ln>
          </a:top>
          <a:bottom>
            <a:ln>
              <a:noFill/>
            </a:ln>
          </a:bottom>
          <a:insideH>
            <a:ln w="3175" cmpd="sng">
              <a:solidFill>
                <a:schemeClr val="tx2"/>
              </a:solidFill>
              <a:prstDash val="sysDot"/>
            </a:ln>
          </a:insideH>
          <a:insideV>
            <a:ln>
              <a:noFill/>
            </a:ln>
          </a:insideV>
        </a:tcBdr>
        <a:fill>
          <a:noFill/>
        </a:fill>
      </a:tcStyle>
    </a:wholeTbl>
    <a:lastRow>
      <a:tcTxStyle>
        <a:fontRef idx="minor">
          <a:prstClr val="black"/>
        </a:fontRef>
        <a:schemeClr val="bg2"/>
      </a:tcTxStyle>
      <a:tcStyle>
        <a:tcBdr>
          <a:bottom>
            <a:ln w="3175" cmpd="sng">
              <a:solidFill>
                <a:schemeClr val="tx2"/>
              </a:solidFill>
              <a:prstDash val="sysDot"/>
            </a:ln>
          </a:bottom>
        </a:tcBdr>
        <a:fill>
          <a:noFill/>
        </a:fill>
      </a:tcStyle>
    </a:lastRow>
    <a:firstRow>
      <a:tcTxStyle>
        <a:fontRef idx="minor">
          <a:prstClr val="black"/>
        </a:fontRef>
        <a:schemeClr val="bg2"/>
      </a:tcTxStyle>
      <a:tcStyle>
        <a:tcBdr>
          <a:top>
            <a:ln w="3175" cmpd="sng">
              <a:solidFill>
                <a:schemeClr val="tx2"/>
              </a:solidFill>
              <a:prstDash val="sysDot"/>
            </a:ln>
          </a:top>
        </a:tcBdr>
        <a:fill>
          <a:noFill/>
        </a:fill>
      </a:tcStyle>
    </a:firstRow>
  </a:tblStyle>
  <a:tblStyle styleId="{0CAB58E7-5CDE-43C6-A48B-3C2A836B0257}" styleName="League">
    <a:wholeTbl>
      <a:tcTxStyle b="off" i="off">
        <a:fontRef idx="minor">
          <a:prstClr val="black"/>
        </a:fontRef>
        <a:schemeClr val="tx2"/>
      </a:tcTxStyle>
      <a:tcStyle>
        <a:tcBdr>
          <a:left>
            <a:ln>
              <a:noFill/>
            </a:ln>
          </a:left>
          <a:right>
            <a:ln>
              <a:noFill/>
            </a:ln>
          </a:right>
          <a:top>
            <a:ln>
              <a:noFill/>
            </a:ln>
          </a:top>
          <a:bottom>
            <a:ln>
              <a:noFill/>
            </a:ln>
          </a:bottom>
          <a:insideH>
            <a:ln>
              <a:noFill/>
            </a:ln>
          </a:insideH>
          <a:insideV>
            <a:ln>
              <a:noFill/>
            </a:ln>
          </a:insideV>
        </a:tcBdr>
        <a:fill>
          <a:noFill/>
        </a:fill>
      </a:tcStyle>
    </a:wholeTbl>
    <a:lastRow>
      <a:tcTxStyle>
        <a:schemeClr val="tx2"/>
      </a:tcTxStyle>
      <a:tcStyle>
        <a:tcBdr>
          <a:bottom>
            <a:ln w="6355" cmpd="sng">
              <a:solidFill>
                <a:schemeClr val="tx2"/>
              </a:solidFill>
            </a:ln>
          </a:bottom>
        </a:tcBdr>
        <a:fill>
          <a:noFill/>
        </a:fill>
      </a:tcStyle>
    </a:lastRow>
    <a:firstRow>
      <a:tcTxStyle>
        <a:schemeClr val="tx2"/>
      </a:tcTxStyle>
      <a:tcStyle>
        <a:tcBdr>
          <a:bottom>
            <a:ln w="6355" cmpd="sng">
              <a:solidFill>
                <a:schemeClr val="tx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79608" autoAdjust="0"/>
  </p:normalViewPr>
  <p:slideViewPr>
    <p:cSldViewPr snapToGrid="0" snapToObjects="1">
      <p:cViewPr>
        <p:scale>
          <a:sx n="100" d="100"/>
          <a:sy n="100" d="100"/>
        </p:scale>
        <p:origin x="965" y="-802"/>
      </p:cViewPr>
      <p:guideLst>
        <p:guide orient="horz" pos="386"/>
        <p:guide orient="horz" pos="2881"/>
        <p:guide orient="horz" pos="3886"/>
        <p:guide orient="horz" pos="4763"/>
        <p:guide pos="501"/>
        <p:guide pos="2731"/>
      </p:guideLst>
    </p:cSldViewPr>
  </p:slideViewPr>
  <p:notesTextViewPr>
    <p:cViewPr>
      <p:scale>
        <a:sx n="66" d="100"/>
        <a:sy n="66" d="100"/>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720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4939" y="0"/>
            <a:ext cx="2949099" cy="497205"/>
          </a:xfrm>
          <a:prstGeom prst="rect">
            <a:avLst/>
          </a:prstGeom>
        </p:spPr>
        <p:txBody>
          <a:bodyPr vert="horz" lIns="91440" tIns="45720" rIns="91440" bIns="45720" rtlCol="0"/>
          <a:lstStyle>
            <a:lvl1pPr algn="r">
              <a:defRPr sz="1200"/>
            </a:lvl1pPr>
          </a:lstStyle>
          <a:p>
            <a:fld id="{DC461C5F-14E8-4410-8BE6-5243D4D3B60A}" type="datetimeFigureOut">
              <a:rPr lang="en-US" smtClean="0"/>
              <a:t>11/14/2023</a:t>
            </a:fld>
            <a:endParaRPr lang="en-US" dirty="0"/>
          </a:p>
        </p:txBody>
      </p:sp>
      <p:sp>
        <p:nvSpPr>
          <p:cNvPr id="4" name="Slide Image Placeholder 3"/>
          <p:cNvSpPr>
            <a:spLocks noGrp="1" noRot="1" noChangeAspect="1"/>
          </p:cNvSpPr>
          <p:nvPr>
            <p:ph type="sldImg" idx="2"/>
          </p:nvPr>
        </p:nvSpPr>
        <p:spPr>
          <a:xfrm>
            <a:off x="768350" y="746125"/>
            <a:ext cx="5268913" cy="3729038"/>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0562" y="4723448"/>
            <a:ext cx="5444490" cy="447484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5169"/>
            <a:ext cx="2949099" cy="49720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4939" y="9445169"/>
            <a:ext cx="2949099" cy="497205"/>
          </a:xfrm>
          <a:prstGeom prst="rect">
            <a:avLst/>
          </a:prstGeom>
        </p:spPr>
        <p:txBody>
          <a:bodyPr vert="horz" lIns="91440" tIns="45720" rIns="91440" bIns="45720" rtlCol="0" anchor="b"/>
          <a:lstStyle>
            <a:lvl1pPr algn="r">
              <a:defRPr sz="1200"/>
            </a:lvl1pPr>
          </a:lstStyle>
          <a:p>
            <a:fld id="{D7D0A7F9-B7F5-425F-A913-CBE7D238745C}" type="slidenum">
              <a:rPr lang="en-US" smtClean="0"/>
              <a:t>‹#›</a:t>
            </a:fld>
            <a:endParaRPr lang="en-US" dirty="0"/>
          </a:p>
        </p:txBody>
      </p:sp>
    </p:spTree>
    <p:extLst>
      <p:ext uri="{BB962C8B-B14F-4D97-AF65-F5344CB8AC3E}">
        <p14:creationId xmlns:p14="http://schemas.microsoft.com/office/powerpoint/2010/main" val="2134676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sp>
        <p:nvSpPr>
          <p:cNvPr id="3" name="PlaceholderTitle"/>
          <p:cNvSpPr>
            <a:spLocks noGrp="1"/>
          </p:cNvSpPr>
          <p:nvPr>
            <p:ph type="title" idx="10" hasCustomPrompt="1"/>
          </p:nvPr>
        </p:nvSpPr>
        <p:spPr>
          <a:xfrm>
            <a:off x="795528" y="1709928"/>
            <a:ext cx="9107424" cy="1554480"/>
          </a:xfrm>
        </p:spPr>
        <p:txBody>
          <a:bodyPr vert="horz" wrap="square" lIns="0" tIns="0" rIns="0" bIns="0" anchor="b">
            <a:spAutoFit/>
          </a:bodyPr>
          <a:lstStyle>
            <a:lvl1pPr algn="l">
              <a:lnSpc>
                <a:spcPct val="110000"/>
              </a:lnSpc>
              <a:spcBef>
                <a:spcPct val="9500"/>
              </a:spcBef>
              <a:buFontTx/>
              <a:buNone/>
              <a:defRPr sz="2400" b="0" i="0">
                <a:solidFill>
                  <a:schemeClr val="tx2"/>
                </a:solidFill>
                <a:latin typeface="Arial"/>
              </a:defRPr>
            </a:lvl1pPr>
          </a:lstStyle>
          <a:p>
            <a:r>
              <a:rPr lang="en-US"/>
              <a:t>[Presentation title]</a:t>
            </a:r>
          </a:p>
        </p:txBody>
      </p:sp>
      <p:cxnSp>
        <p:nvCxnSpPr>
          <p:cNvPr id="4" name="Straight Connector 3"/>
          <p:cNvCxnSpPr/>
          <p:nvPr userDrawn="1"/>
        </p:nvCxnSpPr>
        <p:spPr>
          <a:xfrm>
            <a:off x="795528" y="658368"/>
            <a:ext cx="910742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PlaceholderDate"/>
          <p:cNvSpPr>
            <a:spLocks noGrp="1"/>
          </p:cNvSpPr>
          <p:nvPr>
            <p:ph type="body" idx="11" hasCustomPrompt="1"/>
          </p:nvPr>
        </p:nvSpPr>
        <p:spPr>
          <a:xfrm>
            <a:off x="4096512" y="3493008"/>
            <a:ext cx="3008376" cy="365760"/>
          </a:xfrm>
        </p:spPr>
        <p:txBody>
          <a:bodyPr vert="horz" wrap="none" lIns="0" tIns="0" rIns="0" bIns="0" anchor="t">
            <a:noAutofit/>
          </a:bodyPr>
          <a:lstStyle>
            <a:lvl1pPr marL="3175" indent="0" algn="l">
              <a:spcBef>
                <a:spcPts val="10"/>
              </a:spcBef>
              <a:buFontTx/>
              <a:buNone/>
              <a:defRPr sz="1400" b="0" i="0">
                <a:solidFill>
                  <a:schemeClr val="bg2"/>
                </a:solidFill>
                <a:latin typeface="Arial"/>
              </a:defRPr>
            </a:lvl1pPr>
            <a:lvl2pPr marL="0" indent="0" algn="l">
              <a:buFontTx/>
              <a:buNone/>
              <a:defRPr sz="1400" b="0" i="0">
                <a:solidFill>
                  <a:schemeClr val="bg2"/>
                </a:solidFill>
                <a:latin typeface="Arial"/>
              </a:defRPr>
            </a:lvl2pPr>
            <a:lvl3pPr marL="210312" indent="0" algn="l">
              <a:buFontTx/>
              <a:buNone/>
              <a:defRPr sz="1400" b="0" i="0">
                <a:solidFill>
                  <a:schemeClr val="bg2"/>
                </a:solidFill>
                <a:latin typeface="Arial"/>
              </a:defRPr>
            </a:lvl3pPr>
            <a:lvl4pPr marL="420624" indent="0" algn="l">
              <a:buFontTx/>
              <a:buNone/>
              <a:defRPr sz="1400" b="0" i="0">
                <a:solidFill>
                  <a:schemeClr val="bg2"/>
                </a:solidFill>
                <a:latin typeface="Arial"/>
              </a:defRPr>
            </a:lvl4pPr>
            <a:lvl5pPr marL="649224" indent="0" algn="l">
              <a:buFontTx/>
              <a:buNone/>
              <a:defRPr sz="1400" b="0" i="0">
                <a:solidFill>
                  <a:schemeClr val="bg2"/>
                </a:solidFill>
                <a:latin typeface="Arial"/>
              </a:defRPr>
            </a:lvl5pPr>
          </a:lstStyle>
          <a:p>
            <a:pPr lvl="0"/>
            <a:r>
              <a:rPr lang="en-US"/>
              <a:t>[Date]</a:t>
            </a:r>
          </a:p>
        </p:txBody>
      </p:sp>
      <p:sp>
        <p:nvSpPr>
          <p:cNvPr id="6" name="PlaceholderSubtitle"/>
          <p:cNvSpPr>
            <a:spLocks noGrp="1"/>
          </p:cNvSpPr>
          <p:nvPr>
            <p:ph type="subTitle" sz="quarter" idx="12" hasCustomPrompt="1"/>
          </p:nvPr>
        </p:nvSpPr>
        <p:spPr>
          <a:xfrm>
            <a:off x="795528" y="3493008"/>
            <a:ext cx="3008376" cy="365760"/>
          </a:xfrm>
          <a:prstGeom prst="rect">
            <a:avLst/>
          </a:prstGeom>
        </p:spPr>
        <p:txBody>
          <a:bodyPr vert="horz" wrap="none" lIns="0" tIns="0" rIns="0" bIns="0" anchor="t">
            <a:noAutofit/>
          </a:bodyPr>
          <a:lstStyle>
            <a:lvl1pPr marL="0" indent="0" algn="l">
              <a:spcBef>
                <a:spcPts val="10"/>
              </a:spcBef>
              <a:buFontTx/>
              <a:buNone/>
              <a:defRPr sz="1400" b="1" i="0">
                <a:solidFill>
                  <a:schemeClr val="bg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Event name/subtitle</a:t>
            </a:r>
          </a:p>
        </p:txBody>
      </p:sp>
      <p:sp>
        <p:nvSpPr>
          <p:cNvPr id="7" name="PresentationContact"/>
          <p:cNvSpPr>
            <a:spLocks noGrp="1"/>
          </p:cNvSpPr>
          <p:nvPr>
            <p:ph type="body" sz="quarter" idx="13" hasCustomPrompt="1"/>
          </p:nvPr>
        </p:nvSpPr>
        <p:spPr>
          <a:xfrm>
            <a:off x="795528" y="5641848"/>
            <a:ext cx="4114800" cy="914400"/>
          </a:xfrm>
          <a:prstGeom prst="rect">
            <a:avLst/>
          </a:prstGeom>
        </p:spPr>
        <p:txBody>
          <a:bodyPr vert="horz" wrap="square" lIns="0" tIns="36576" rIns="36576" bIns="36576" anchor="b">
            <a:noAutofit/>
          </a:bodyPr>
          <a:lstStyle>
            <a:lvl1pPr marL="3175" indent="0" algn="l">
              <a:lnSpc>
                <a:spcPct val="110000"/>
              </a:lnSpc>
              <a:spcBef>
                <a:spcPts val="910"/>
              </a:spcBef>
              <a:buFontTx/>
              <a:buNone/>
              <a:defRPr sz="1200" b="0" i="0">
                <a:solidFill>
                  <a:schemeClr val="tx1"/>
                </a:solidFill>
                <a:latin typeface="Arial"/>
              </a:defRPr>
            </a:lvl1pPr>
            <a:lvl2pPr marL="0" indent="0" algn="l">
              <a:buFontTx/>
              <a:buNone/>
              <a:defRPr sz="1200" b="0" i="0">
                <a:solidFill>
                  <a:schemeClr val="tx1"/>
                </a:solidFill>
                <a:latin typeface="Arial"/>
              </a:defRPr>
            </a:lvl2pPr>
            <a:lvl3pPr marL="210312" indent="0" algn="l">
              <a:buFontTx/>
              <a:buNone/>
              <a:defRPr sz="1200" b="0" i="0">
                <a:solidFill>
                  <a:schemeClr val="tx1"/>
                </a:solidFill>
                <a:latin typeface="Arial"/>
              </a:defRPr>
            </a:lvl3pPr>
            <a:lvl4pPr marL="420624" indent="0" algn="l">
              <a:buFontTx/>
              <a:buNone/>
              <a:defRPr sz="1200" b="0" i="0">
                <a:solidFill>
                  <a:schemeClr val="tx1"/>
                </a:solidFill>
                <a:latin typeface="Arial"/>
              </a:defRPr>
            </a:lvl4pPr>
            <a:lvl5pPr marL="649224" indent="0" algn="l">
              <a:buFontTx/>
              <a:buNone/>
              <a:defRPr sz="1200" b="0" i="0">
                <a:solidFill>
                  <a:schemeClr val="tx1"/>
                </a:solidFill>
                <a:latin typeface="Arial"/>
              </a:defRPr>
            </a:lvl5pPr>
          </a:lstStyle>
          <a:p>
            <a:pPr lvl="0"/>
            <a:r>
              <a:rPr lang="en-US"/>
              <a:t>Name, Title, Group</a:t>
            </a:r>
          </a:p>
        </p:txBody>
      </p:sp>
      <p:cxnSp>
        <p:nvCxnSpPr>
          <p:cNvPr id="8" name="Straight Connector 7"/>
          <p:cNvCxnSpPr/>
          <p:nvPr userDrawn="1"/>
        </p:nvCxnSpPr>
        <p:spPr>
          <a:xfrm>
            <a:off x="795528" y="6601968"/>
            <a:ext cx="9107424"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sp>
        <p:nvSpPr>
          <p:cNvPr id="9" name="ConfidentialInternal"/>
          <p:cNvSpPr txBox="1"/>
          <p:nvPr userDrawn="1"/>
        </p:nvSpPr>
        <p:spPr>
          <a:xfrm>
            <a:off x="2724912" y="429768"/>
            <a:ext cx="7178040" cy="182880"/>
          </a:xfrm>
          <a:prstGeom prst="rect">
            <a:avLst/>
          </a:prstGeom>
          <a:noFill/>
        </p:spPr>
        <p:txBody>
          <a:bodyPr vert="horz" wrap="none" lIns="0" tIns="0" rIns="0" bIns="0" rtlCol="0" anchor="ctr">
            <a:noAutofit/>
          </a:bodyPr>
          <a:lstStyle/>
          <a:p>
            <a:pPr algn="r">
              <a:lnSpc>
                <a:spcPct val="110000"/>
              </a:lnSpc>
            </a:pPr>
            <a:endParaRPr lang="en-GB" sz="800" b="0" i="0" cap="all" spc="210" dirty="0">
              <a:solidFill>
                <a:schemeClr val="tx2"/>
              </a:solidFill>
              <a:latin typeface="Arial"/>
            </a:endParaRPr>
          </a:p>
        </p:txBody>
      </p:sp>
      <p:sp>
        <p:nvSpPr>
          <p:cNvPr id="10" name="Confidential"/>
          <p:cNvSpPr txBox="1"/>
          <p:nvPr userDrawn="1"/>
        </p:nvSpPr>
        <p:spPr>
          <a:xfrm>
            <a:off x="475488" y="7027587"/>
            <a:ext cx="7178040" cy="227755"/>
          </a:xfrm>
          <a:prstGeom prst="rect">
            <a:avLst/>
          </a:prstGeom>
          <a:noFill/>
        </p:spPr>
        <p:txBody>
          <a:bodyPr vert="horz" wrap="square" lIns="0" tIns="45720" rIns="0" bIns="45720" rtlCol="0" anchor="ctr">
            <a:spAutoFit/>
          </a:bodyPr>
          <a:lstStyle/>
          <a:p>
            <a:pPr algn="r">
              <a:lnSpc>
                <a:spcPct val="110000"/>
              </a:lnSpc>
            </a:pPr>
            <a:endParaRPr lang="en-GB" sz="800" b="0" i="0" cap="all" spc="210" dirty="0">
              <a:solidFill>
                <a:schemeClr val="tx2"/>
              </a:solidFill>
              <a:latin typeface="Arial"/>
            </a:endParaRPr>
          </a:p>
        </p:txBody>
      </p:sp>
      <p:sp>
        <p:nvSpPr>
          <p:cNvPr id="11" name="BrandLogo"/>
          <p:cNvSpPr>
            <a:spLocks noGrp="1"/>
          </p:cNvSpPr>
          <p:nvPr>
            <p:ph type="clipArt" sz="quarter" idx="14" hasCustomPrompt="1"/>
          </p:nvPr>
        </p:nvSpPr>
        <p:spPr>
          <a:xfrm>
            <a:off x="8439911" y="6821424"/>
            <a:ext cx="1600200" cy="374904"/>
          </a:xfrm>
          <a:prstGeom prst="rect">
            <a:avLst/>
          </a:prstGeom>
        </p:spPr>
        <p:txBody>
          <a:bodyPr vert="horz" wrap="square" lIns="36576" tIns="36576" rIns="36576" bIns="36576" anchor="t">
            <a:noAutofit/>
          </a:bodyPr>
          <a:lstStyle>
            <a:lvl1pPr marL="3175" indent="0" algn="r">
              <a:buFontTx/>
              <a:buNone/>
              <a:defRPr sz="1100" b="0" i="0">
                <a:solidFill>
                  <a:schemeClr val="bg2"/>
                </a:solidFill>
              </a:defRPr>
            </a:lvl1pPr>
          </a:lstStyle>
          <a:p>
            <a:r>
              <a:rPr lang="en-US" dirty="0"/>
              <a:t>[JPM BRAND]</a:t>
            </a:r>
          </a:p>
        </p:txBody>
      </p:sp>
      <p:sp>
        <p:nvSpPr>
          <p:cNvPr id="12" name="JointPitchLogo"/>
          <p:cNvSpPr>
            <a:spLocks noGrp="1"/>
          </p:cNvSpPr>
          <p:nvPr>
            <p:ph type="media" sz="quarter" idx="15" hasCustomPrompt="1"/>
          </p:nvPr>
        </p:nvSpPr>
        <p:spPr>
          <a:xfrm>
            <a:off x="8439911" y="6729984"/>
            <a:ext cx="640080" cy="283464"/>
          </a:xfrm>
          <a:prstGeom prst="rect">
            <a:avLst/>
          </a:prstGeom>
        </p:spPr>
        <p:txBody>
          <a:bodyPr vert="horz" wrap="square" lIns="36576" tIns="36576" rIns="36576" bIns="36576" anchor="b">
            <a:noAutofit/>
          </a:bodyPr>
          <a:lstStyle>
            <a:lvl1pPr marL="3175" indent="0" algn="l">
              <a:buFontTx/>
              <a:buNone/>
              <a:defRPr sz="1100" b="0" i="0">
                <a:solidFill>
                  <a:schemeClr val="tx2"/>
                </a:solidFill>
              </a:defRPr>
            </a:lvl1pPr>
          </a:lstStyle>
          <a:p>
            <a:r>
              <a:rPr lang="en-US" dirty="0"/>
              <a:t>[JOINT BRAND]</a:t>
            </a:r>
          </a:p>
        </p:txBody>
      </p:sp>
      <p:sp>
        <p:nvSpPr>
          <p:cNvPr id="13" name="CoverGraphic"/>
          <p:cNvSpPr>
            <a:spLocks noGrp="1"/>
          </p:cNvSpPr>
          <p:nvPr>
            <p:ph type="pic" sz="quarter" idx="16" hasCustomPrompt="1"/>
            <p:custDataLst>
              <p:tags r:id="rId1"/>
            </p:custDataLst>
          </p:nvPr>
        </p:nvSpPr>
        <p:spPr>
          <a:xfrm>
            <a:off x="795528" y="1389888"/>
            <a:ext cx="1737360" cy="274320"/>
          </a:xfrm>
          <a:prstGeom prst="rect">
            <a:avLst/>
          </a:prstGeom>
        </p:spPr>
        <p:txBody>
          <a:bodyPr vert="horz" wrap="square" lIns="36576" tIns="36576" rIns="36576" bIns="36576" anchor="t">
            <a:noAutofit/>
          </a:bodyPr>
          <a:lstStyle>
            <a:lvl1pPr marL="3175" indent="0" algn="r">
              <a:buFontTx/>
              <a:buNone/>
              <a:defRPr sz="1100" b="0" i="0">
                <a:solidFill>
                  <a:schemeClr val="bg2"/>
                </a:solidFill>
              </a:defRPr>
            </a:lvl1pPr>
          </a:lstStyle>
          <a:p>
            <a:r>
              <a:rPr lang="en-US" dirty="0"/>
              <a:t>[COVER GRAPHIC]</a:t>
            </a:r>
          </a:p>
        </p:txBody>
      </p:sp>
      <p:sp>
        <p:nvSpPr>
          <p:cNvPr id="14" name="ClientLogo"/>
          <p:cNvSpPr>
            <a:spLocks noGrp="1"/>
          </p:cNvSpPr>
          <p:nvPr>
            <p:ph type="pic" sz="quarter" idx="17" hasCustomPrompt="1"/>
            <p:custDataLst>
              <p:tags r:id="rId2"/>
            </p:custDataLst>
          </p:nvPr>
        </p:nvSpPr>
        <p:spPr>
          <a:xfrm>
            <a:off x="795528" y="923544"/>
            <a:ext cx="3657600" cy="694944"/>
          </a:xfrm>
          <a:prstGeom prst="rect">
            <a:avLst/>
          </a:prstGeom>
        </p:spPr>
        <p:txBody>
          <a:bodyPr vert="horz" wrap="square" lIns="36576" tIns="36576" rIns="36576" bIns="36576" anchor="t">
            <a:noAutofit/>
          </a:bodyPr>
          <a:lstStyle>
            <a:lvl1pPr marL="3175" indent="0" algn="r">
              <a:buFontTx/>
              <a:buNone/>
              <a:defRPr sz="1100" b="0" i="0">
                <a:solidFill>
                  <a:schemeClr val="bg2"/>
                </a:solidFill>
              </a:defRPr>
            </a:lvl1pPr>
          </a:lstStyle>
          <a:p>
            <a:r>
              <a:rPr lang="en-US" dirty="0"/>
              <a:t>[CLIENT LOGO]</a:t>
            </a:r>
          </a:p>
        </p:txBody>
      </p:sp>
    </p:spTree>
    <p:extLst>
      <p:ext uri="{BB962C8B-B14F-4D97-AF65-F5344CB8AC3E}">
        <p14:creationId xmlns:p14="http://schemas.microsoft.com/office/powerpoint/2010/main" val="375384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wo Top One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1"/>
          <p:cNvSpPr>
            <a:spLocks noGrp="1"/>
          </p:cNvSpPr>
          <p:nvPr>
            <p:ph idx="10"/>
          </p:nvPr>
        </p:nvSpPr>
        <p:spPr>
          <a:xfrm>
            <a:off x="795528" y="1892808"/>
            <a:ext cx="4279392" cy="1965960"/>
          </a:xfr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p:cNvSpPr>
            <a:spLocks noGrp="1"/>
          </p:cNvSpPr>
          <p:nvPr>
            <p:ph sz="quarter" idx="11"/>
          </p:nvPr>
        </p:nvSpPr>
        <p:spPr>
          <a:xfrm>
            <a:off x="5623560" y="1892808"/>
            <a:ext cx="4279392"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3"/>
          <p:cNvSpPr>
            <a:spLocks noGrp="1"/>
          </p:cNvSpPr>
          <p:nvPr>
            <p:ph sz="quarter" idx="12"/>
          </p:nvPr>
        </p:nvSpPr>
        <p:spPr>
          <a:xfrm>
            <a:off x="795528" y="4407408"/>
            <a:ext cx="9107424"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ageSubtitle"/>
          <p:cNvSpPr>
            <a:spLocks noGrp="1"/>
          </p:cNvSpPr>
          <p:nvPr>
            <p:ph type="subTitle" sz="quarter" idx="13" hasCustomPrompt="1"/>
          </p:nvPr>
        </p:nvSpPr>
        <p:spPr>
          <a:xfrm>
            <a:off x="795528" y="1115568"/>
            <a:ext cx="9107424" cy="365760"/>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2295790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PageSubtitle"/>
          <p:cNvSpPr>
            <a:spLocks noGrp="1"/>
          </p:cNvSpPr>
          <p:nvPr>
            <p:ph type="subTitle" idx="10" hasCustomPrompt="1"/>
          </p:nvPr>
        </p:nvSpPr>
        <p:spPr>
          <a:xfrm>
            <a:off x="795528" y="1115568"/>
            <a:ext cx="9107424" cy="365760"/>
          </a:xfr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1203263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371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Divider">
    <p:spTree>
      <p:nvGrpSpPr>
        <p:cNvPr id="1" name=""/>
        <p:cNvGrpSpPr/>
        <p:nvPr/>
      </p:nvGrpSpPr>
      <p:grpSpPr>
        <a:xfrm>
          <a:off x="0" y="0"/>
          <a:ext cx="0" cy="0"/>
          <a:chOff x="0" y="0"/>
          <a:chExt cx="0" cy="0"/>
        </a:xfrm>
      </p:grpSpPr>
      <p:sp>
        <p:nvSpPr>
          <p:cNvPr id="3" name="PlaceholderTitle"/>
          <p:cNvSpPr>
            <a:spLocks noGrp="1"/>
          </p:cNvSpPr>
          <p:nvPr>
            <p:ph type="title" idx="10" hasCustomPrompt="1"/>
          </p:nvPr>
        </p:nvSpPr>
        <p:spPr>
          <a:xfrm>
            <a:off x="795528" y="2441448"/>
            <a:ext cx="9107424" cy="1554480"/>
          </a:xfrm>
        </p:spPr>
        <p:txBody>
          <a:bodyPr vert="horz" wrap="square" lIns="0" tIns="0" rIns="0" bIns="0" anchor="b">
            <a:noAutofit/>
          </a:bodyPr>
          <a:lstStyle>
            <a:lvl1pPr algn="l">
              <a:lnSpc>
                <a:spcPct val="110000"/>
              </a:lnSpc>
              <a:spcBef>
                <a:spcPct val="0"/>
              </a:spcBef>
              <a:buFontTx/>
              <a:buNone/>
              <a:defRPr sz="2400" b="0" i="0">
                <a:solidFill>
                  <a:schemeClr val="tx2"/>
                </a:solidFill>
                <a:latin typeface="Arial"/>
              </a:defRPr>
            </a:lvl1pPr>
          </a:lstStyle>
          <a:p>
            <a:r>
              <a:rPr lang="en-US"/>
              <a:t>Click to edit Section Divider title</a:t>
            </a:r>
          </a:p>
        </p:txBody>
      </p:sp>
      <p:cxnSp>
        <p:nvCxnSpPr>
          <p:cNvPr id="4" name="Straight Connector 3"/>
          <p:cNvCxnSpPr/>
          <p:nvPr userDrawn="1"/>
        </p:nvCxnSpPr>
        <p:spPr>
          <a:xfrm>
            <a:off x="795528" y="658368"/>
            <a:ext cx="910742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PageSubtitle"/>
          <p:cNvSpPr>
            <a:spLocks noGrp="1"/>
          </p:cNvSpPr>
          <p:nvPr>
            <p:ph type="subTitle" idx="11" hasCustomPrompt="1"/>
          </p:nvPr>
        </p:nvSpPr>
        <p:spPr>
          <a:xfrm>
            <a:off x="795528" y="4133088"/>
            <a:ext cx="9107424" cy="411480"/>
          </a:xfrm>
        </p:spPr>
        <p:txBody>
          <a:bodyPr vert="horz" wrap="square" lIns="0" tIns="0" rIns="0" bIns="0" anchor="t">
            <a:noAutofit/>
          </a:bodyPr>
          <a:lstStyle>
            <a:lvl1pPr marL="0" indent="0" algn="l">
              <a:lnSpc>
                <a:spcPct val="110000"/>
              </a:lnSpc>
              <a:spcBef>
                <a:spcPts val="910"/>
              </a:spcBef>
              <a:buFontTx/>
              <a:buNone/>
              <a:defRPr sz="1400" b="1" i="0">
                <a:solidFill>
                  <a:schemeClr val="bg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add Section Divider subtitle</a:t>
            </a:r>
          </a:p>
        </p:txBody>
      </p:sp>
      <p:cxnSp>
        <p:nvCxnSpPr>
          <p:cNvPr id="6" name="Straight Connector 5"/>
          <p:cNvCxnSpPr/>
          <p:nvPr userDrawn="1"/>
        </p:nvCxnSpPr>
        <p:spPr>
          <a:xfrm>
            <a:off x="795528" y="6601968"/>
            <a:ext cx="9107424"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ConfidentialInternal"/>
          <p:cNvSpPr txBox="1"/>
          <p:nvPr userDrawn="1"/>
        </p:nvSpPr>
        <p:spPr>
          <a:xfrm>
            <a:off x="2724912" y="246888"/>
            <a:ext cx="7178040" cy="219456"/>
          </a:xfrm>
          <a:prstGeom prst="rect">
            <a:avLst/>
          </a:prstGeom>
          <a:noFill/>
        </p:spPr>
        <p:txBody>
          <a:bodyPr vert="horz" wrap="square" lIns="0" tIns="0" rIns="0" bIns="0" rtlCol="0" anchor="ctr">
            <a:noAutofit/>
          </a:bodyPr>
          <a:lstStyle/>
          <a:p>
            <a:pPr algn="r">
              <a:lnSpc>
                <a:spcPct val="110000"/>
              </a:lnSpc>
            </a:pPr>
            <a:r>
              <a:rPr lang="en-GB" sz="800" b="0" i="0" cap="all" spc="210" dirty="0">
                <a:solidFill>
                  <a:schemeClr val="tx2"/>
                </a:solidFill>
                <a:latin typeface="Arial"/>
              </a:rPr>
              <a:t>STRICTLY PRIVATE AND CONFIDENTIAL</a:t>
            </a:r>
          </a:p>
        </p:txBody>
      </p:sp>
      <p:sp>
        <p:nvSpPr>
          <p:cNvPr id="8" name="Confidential"/>
          <p:cNvSpPr txBox="1"/>
          <p:nvPr userDrawn="1"/>
        </p:nvSpPr>
        <p:spPr>
          <a:xfrm>
            <a:off x="475488" y="7027587"/>
            <a:ext cx="7178040" cy="227755"/>
          </a:xfrm>
          <a:prstGeom prst="rect">
            <a:avLst/>
          </a:prstGeom>
          <a:noFill/>
        </p:spPr>
        <p:txBody>
          <a:bodyPr vert="horz" wrap="square" lIns="0" tIns="45720" rIns="0" bIns="45720" rtlCol="0" anchor="ctr">
            <a:spAutoFit/>
          </a:bodyPr>
          <a:lstStyle/>
          <a:p>
            <a:pPr algn="r">
              <a:lnSpc>
                <a:spcPct val="110000"/>
              </a:lnSpc>
            </a:pPr>
            <a:endParaRPr lang="en-GB" sz="800" b="0" i="0" cap="all" spc="210" dirty="0">
              <a:solidFill>
                <a:schemeClr val="tx2"/>
              </a:solidFill>
              <a:latin typeface="Arial"/>
            </a:endParaRPr>
          </a:p>
        </p:txBody>
      </p:sp>
      <p:sp>
        <p:nvSpPr>
          <p:cNvPr id="9" name="PageNumber"/>
          <p:cNvSpPr txBox="1"/>
          <p:nvPr userDrawn="1"/>
        </p:nvSpPr>
        <p:spPr>
          <a:xfrm>
            <a:off x="5234940" y="6918985"/>
            <a:ext cx="228600" cy="152349"/>
          </a:xfrm>
          <a:prstGeom prst="rect">
            <a:avLst/>
          </a:prstGeom>
          <a:noFill/>
        </p:spPr>
        <p:txBody>
          <a:bodyPr vert="horz" wrap="square" lIns="0" tIns="0" rIns="0" bIns="0" rtlCol="0" anchor="ctr">
            <a:spAutoFit/>
          </a:bodyPr>
          <a:lstStyle/>
          <a:p>
            <a:pPr algn="l">
              <a:lnSpc>
                <a:spcPct val="110000"/>
              </a:lnSpc>
            </a:pPr>
            <a:endParaRPr lang="en-GB" sz="900" b="0" i="0" dirty="0">
              <a:solidFill>
                <a:schemeClr val="tx2"/>
              </a:solidFill>
              <a:latin typeface="Arial"/>
            </a:endParaRPr>
          </a:p>
        </p:txBody>
      </p:sp>
      <p:sp>
        <p:nvSpPr>
          <p:cNvPr id="12" name="Rectangle 11"/>
          <p:cNvSpPr>
            <a:spLocks noChangeAspect="1"/>
          </p:cNvSpPr>
          <p:nvPr userDrawn="1">
            <p:custDataLst>
              <p:tags r:id="rId1"/>
            </p:custDataLst>
          </p:nvPr>
        </p:nvSpPr>
        <p:spPr>
          <a:xfrm>
            <a:off x="8614197" y="6821424"/>
            <a:ext cx="1288755" cy="259232"/>
          </a:xfrm>
          <a:prstGeom prst="rect">
            <a:avLst/>
          </a:prstGeom>
          <a:blipFill>
            <a:blip r:embed="rId3"/>
            <a:stretch>
              <a:fillRect/>
            </a:stretch>
          </a:blipFill>
          <a:ln w="9525" cap="flat" cmpd="sng" algn="ctr">
            <a:noFill/>
            <a:prstDash val="solid"/>
          </a:ln>
          <a:effectLst/>
          <a:extLst>
            <a:ext uri="{91240B29-F687-4F45-9708-019B960494DF}">
              <a14:hiddenLine xmlns:a14="http://schemas.microsoft.com/office/drawing/2010/main" w="9525" cap="flat" cmpd="sng" algn="ctr">
                <a:solidFill>
                  <a:schemeClr val="tx2"/>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0">
            <a:prstTxWarp prst="textNoShape">
              <a:avLst/>
            </a:prstTxWarp>
            <a:noAutofit/>
          </a:bodyPr>
          <a:lstStyle/>
          <a:p>
            <a:pPr algn="ctr">
              <a:lnSpc>
                <a:spcPct val="110000"/>
              </a:lnSpc>
            </a:pPr>
            <a:endParaRPr lang="en-GB" sz="1200" dirty="0">
              <a:solidFill>
                <a:schemeClr val="tx2"/>
              </a:solidFill>
            </a:endParaRPr>
          </a:p>
        </p:txBody>
      </p:sp>
    </p:spTree>
    <p:extLst>
      <p:ext uri="{BB962C8B-B14F-4D97-AF65-F5344CB8AC3E}">
        <p14:creationId xmlns:p14="http://schemas.microsoft.com/office/powerpoint/2010/main" val="1222173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Section Header">
    <p:spTree>
      <p:nvGrpSpPr>
        <p:cNvPr id="1" name=""/>
        <p:cNvGrpSpPr/>
        <p:nvPr/>
      </p:nvGrpSpPr>
      <p:grpSpPr>
        <a:xfrm>
          <a:off x="0" y="0"/>
          <a:ext cx="0" cy="0"/>
          <a:chOff x="0" y="0"/>
          <a:chExt cx="0" cy="0"/>
        </a:xfrm>
      </p:grpSpPr>
      <p:sp>
        <p:nvSpPr>
          <p:cNvPr id="3" name="AgendaLabel"/>
          <p:cNvSpPr txBox="1"/>
          <p:nvPr userDrawn="1">
            <p:custDataLst>
              <p:tags r:id="rId1"/>
            </p:custDataLst>
          </p:nvPr>
        </p:nvSpPr>
        <p:spPr>
          <a:xfrm>
            <a:off x="795528" y="246888"/>
            <a:ext cx="9107424" cy="685800"/>
          </a:xfrm>
          <a:prstGeom prst="rect">
            <a:avLst/>
          </a:prstGeom>
          <a:noFill/>
        </p:spPr>
        <p:txBody>
          <a:bodyPr vert="horz" wrap="square" lIns="0" tIns="0" rIns="0" bIns="0" rtlCol="0" anchor="b">
            <a:noAutofit/>
          </a:bodyPr>
          <a:lstStyle/>
          <a:p>
            <a:pPr algn="l">
              <a:lnSpc>
                <a:spcPct val="110000"/>
              </a:lnSpc>
            </a:pPr>
            <a:r>
              <a:rPr lang="en-GB" sz="1800" b="0" i="0" dirty="0">
                <a:solidFill>
                  <a:schemeClr val="tx2"/>
                </a:solidFill>
                <a:latin typeface="Arial"/>
              </a:rPr>
              <a:t>Agenda</a:t>
            </a:r>
          </a:p>
        </p:txBody>
      </p:sp>
      <p:sp>
        <p:nvSpPr>
          <p:cNvPr id="4" name="AgendaPage"/>
          <p:cNvSpPr txBox="1"/>
          <p:nvPr userDrawn="1">
            <p:custDataLst>
              <p:tags r:id="rId2"/>
            </p:custDataLst>
          </p:nvPr>
        </p:nvSpPr>
        <p:spPr>
          <a:xfrm>
            <a:off x="9513422" y="1463040"/>
            <a:ext cx="389530" cy="295337"/>
          </a:xfrm>
          <a:prstGeom prst="rect">
            <a:avLst/>
          </a:prstGeom>
          <a:noFill/>
        </p:spPr>
        <p:txBody>
          <a:bodyPr vert="horz" wrap="none" lIns="0" tIns="45720" rIns="0" bIns="45720" rtlCol="0" anchor="t">
            <a:spAutoFit/>
          </a:bodyPr>
          <a:lstStyle/>
          <a:p>
            <a:pPr algn="r">
              <a:lnSpc>
                <a:spcPct val="110000"/>
              </a:lnSpc>
            </a:pPr>
            <a:r>
              <a:rPr lang="en-GB" sz="1300" b="0" i="0" dirty="0">
                <a:solidFill>
                  <a:schemeClr val="tx2"/>
                </a:solidFill>
                <a:latin typeface="Arial"/>
              </a:rPr>
              <a:t>Page</a:t>
            </a:r>
          </a:p>
        </p:txBody>
      </p:sp>
      <p:sp>
        <p:nvSpPr>
          <p:cNvPr id="5" name="AgendaTable"/>
          <p:cNvSpPr>
            <a:spLocks noGrp="1"/>
          </p:cNvSpPr>
          <p:nvPr>
            <p:ph type="tbl" idx="10"/>
          </p:nvPr>
        </p:nvSpPr>
        <p:spPr>
          <a:xfrm>
            <a:off x="777240" y="1828800"/>
            <a:ext cx="9107424" cy="5029200"/>
          </a:xfrm>
        </p:spPr>
        <p:txBody>
          <a:bodyPr/>
          <a:lstStyle>
            <a:lvl1pPr marL="3175" indent="0">
              <a:buFontTx/>
              <a:buNone/>
              <a:defRPr sz="1300" b="0" i="0">
                <a:solidFill>
                  <a:schemeClr val="bg2"/>
                </a:solidFill>
                <a:latin typeface="Arial"/>
              </a:defRPr>
            </a:lvl1pPr>
          </a:lstStyle>
          <a:p>
            <a:endParaRPr lang="en-US" dirty="0"/>
          </a:p>
        </p:txBody>
      </p:sp>
    </p:spTree>
    <p:extLst>
      <p:ext uri="{BB962C8B-B14F-4D97-AF65-F5344CB8AC3E}">
        <p14:creationId xmlns:p14="http://schemas.microsoft.com/office/powerpoint/2010/main" val="101388917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Disclaim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1"/>
          <p:cNvSpPr>
            <a:spLocks noGrp="1"/>
          </p:cNvSpPr>
          <p:nvPr>
            <p:ph type="body" idx="10"/>
          </p:nvPr>
        </p:nvSpPr>
        <p:spPr>
          <a:xfrm>
            <a:off x="795528" y="1591056"/>
            <a:ext cx="9107424" cy="5029200"/>
          </a:xfrm>
        </p:spPr>
        <p:txBody>
          <a:bodyPr vert="horz" wrap="square" lIns="91440" tIns="36576" rIns="36576" bIns="36576" anchor="t">
            <a:noAutofit/>
          </a:bodyPr>
          <a:lstStyle>
            <a:lvl1pPr marL="3175" indent="0" algn="l">
              <a:lnSpc>
                <a:spcPct val="110000"/>
              </a:lnSpc>
              <a:spcBef>
                <a:spcPct val="0"/>
              </a:spcBef>
              <a:buFontTx/>
              <a:buNone/>
              <a:defRPr sz="1200" b="0" i="0">
                <a:solidFill>
                  <a:schemeClr val="tx2"/>
                </a:solidFill>
                <a:latin typeface="Arial"/>
              </a:defRPr>
            </a:lvl1pPr>
            <a:lvl2pPr marL="0" indent="0" algn="l">
              <a:lnSpc>
                <a:spcPct val="110000"/>
              </a:lnSpc>
              <a:spcBef>
                <a:spcPct val="0"/>
              </a:spcBef>
              <a:buFontTx/>
              <a:buNone/>
              <a:defRPr sz="1200" b="0" i="0">
                <a:solidFill>
                  <a:schemeClr val="tx2"/>
                </a:solidFill>
                <a:latin typeface="Arial"/>
              </a:defRPr>
            </a:lvl2pPr>
            <a:lvl3pPr marL="210312" indent="0" algn="l">
              <a:lnSpc>
                <a:spcPct val="110000"/>
              </a:lnSpc>
              <a:spcBef>
                <a:spcPct val="0"/>
              </a:spcBef>
              <a:buFontTx/>
              <a:buNone/>
              <a:defRPr sz="1200" b="0" i="0">
                <a:solidFill>
                  <a:schemeClr val="tx2"/>
                </a:solidFill>
                <a:latin typeface="Arial"/>
              </a:defRPr>
            </a:lvl3pPr>
            <a:lvl4pPr marL="420624" indent="0" algn="l">
              <a:lnSpc>
                <a:spcPct val="110000"/>
              </a:lnSpc>
              <a:spcBef>
                <a:spcPct val="0"/>
              </a:spcBef>
              <a:buFontTx/>
              <a:buNone/>
              <a:defRPr sz="1200" b="0" i="0">
                <a:solidFill>
                  <a:schemeClr val="tx2"/>
                </a:solidFill>
                <a:latin typeface="Arial"/>
              </a:defRPr>
            </a:lvl4pPr>
            <a:lvl5pPr marL="649224" indent="0" algn="l">
              <a:lnSpc>
                <a:spcPct val="110000"/>
              </a:lnSpc>
              <a:spcBef>
                <a:spcPct val="0"/>
              </a:spcBef>
              <a:buFontTx/>
              <a:buNone/>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5528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hree Content Ta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1"/>
          <p:cNvSpPr>
            <a:spLocks noGrp="1"/>
          </p:cNvSpPr>
          <p:nvPr>
            <p:ph idx="10"/>
          </p:nvPr>
        </p:nvSpPr>
        <p:spPr>
          <a:xfrm>
            <a:off x="795528" y="1892808"/>
            <a:ext cx="2852928" cy="4480560"/>
          </a:xfr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p:cNvSpPr>
            <a:spLocks noGrp="1"/>
          </p:cNvSpPr>
          <p:nvPr>
            <p:ph sz="quarter" idx="11"/>
          </p:nvPr>
        </p:nvSpPr>
        <p:spPr>
          <a:xfrm>
            <a:off x="3922776" y="1892808"/>
            <a:ext cx="2852928" cy="44805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3"/>
          <p:cNvSpPr>
            <a:spLocks noGrp="1"/>
          </p:cNvSpPr>
          <p:nvPr>
            <p:ph sz="quarter" idx="12"/>
          </p:nvPr>
        </p:nvSpPr>
        <p:spPr>
          <a:xfrm>
            <a:off x="7050024" y="1892808"/>
            <a:ext cx="2852928" cy="44805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ageSubtitle"/>
          <p:cNvSpPr>
            <a:spLocks noGrp="1"/>
          </p:cNvSpPr>
          <p:nvPr>
            <p:ph type="subTitle" sz="quarter" idx="13" hasCustomPrompt="1"/>
          </p:nvPr>
        </p:nvSpPr>
        <p:spPr>
          <a:xfrm>
            <a:off x="795528" y="1115568"/>
            <a:ext cx="9107424" cy="365760"/>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445337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hree Content W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PageSubtitle"/>
          <p:cNvSpPr>
            <a:spLocks noGrp="1"/>
          </p:cNvSpPr>
          <p:nvPr>
            <p:ph type="subTitle" idx="10" hasCustomPrompt="1"/>
          </p:nvPr>
        </p:nvSpPr>
        <p:spPr>
          <a:xfrm>
            <a:off x="795528" y="1115568"/>
            <a:ext cx="9107424" cy="365760"/>
          </a:xfrm>
        </p:spPr>
        <p:txBody>
          <a:bodyPr vert="horz" wrap="none" lIns="0" tIns="0" rIns="0" bIns="0" anchor="t">
            <a:noAutofit/>
          </a:bodyPr>
          <a:lstStyle>
            <a:lvl1pPr marL="0" indent="0" algn="l">
              <a:spcBef>
                <a:spcPts val="1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Event name/subtitle</a:t>
            </a:r>
          </a:p>
        </p:txBody>
      </p:sp>
      <p:sp>
        <p:nvSpPr>
          <p:cNvPr id="4" name="Content1"/>
          <p:cNvSpPr>
            <a:spLocks noGrp="1"/>
          </p:cNvSpPr>
          <p:nvPr>
            <p:ph sz="quarter" idx="11"/>
          </p:nvPr>
        </p:nvSpPr>
        <p:spPr>
          <a:xfrm>
            <a:off x="795528" y="1709928"/>
            <a:ext cx="9107424" cy="1307592"/>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2"/>
          <p:cNvSpPr>
            <a:spLocks noGrp="1"/>
          </p:cNvSpPr>
          <p:nvPr>
            <p:ph sz="quarter" idx="12"/>
          </p:nvPr>
        </p:nvSpPr>
        <p:spPr>
          <a:xfrm>
            <a:off x="795528" y="3383280"/>
            <a:ext cx="9107424" cy="1307592"/>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3"/>
          <p:cNvSpPr>
            <a:spLocks noGrp="1"/>
          </p:cNvSpPr>
          <p:nvPr>
            <p:ph sz="quarter" idx="13"/>
          </p:nvPr>
        </p:nvSpPr>
        <p:spPr>
          <a:xfrm>
            <a:off x="795528" y="5065776"/>
            <a:ext cx="9107424" cy="1307592"/>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08146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ix Content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1"/>
          <p:cNvSpPr>
            <a:spLocks noGrp="1"/>
          </p:cNvSpPr>
          <p:nvPr>
            <p:ph idx="10"/>
          </p:nvPr>
        </p:nvSpPr>
        <p:spPr>
          <a:xfrm>
            <a:off x="795528" y="1709928"/>
            <a:ext cx="4279392" cy="1307592"/>
          </a:xfr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p:cNvSpPr>
            <a:spLocks noGrp="1"/>
          </p:cNvSpPr>
          <p:nvPr>
            <p:ph sz="quarter" idx="11"/>
          </p:nvPr>
        </p:nvSpPr>
        <p:spPr>
          <a:xfrm>
            <a:off x="795528" y="3383280"/>
            <a:ext cx="4279392" cy="1307592"/>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3"/>
          <p:cNvSpPr>
            <a:spLocks noGrp="1"/>
          </p:cNvSpPr>
          <p:nvPr>
            <p:ph sz="quarter" idx="12"/>
          </p:nvPr>
        </p:nvSpPr>
        <p:spPr>
          <a:xfrm>
            <a:off x="795528" y="5065776"/>
            <a:ext cx="4279392" cy="1307592"/>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4"/>
          <p:cNvSpPr>
            <a:spLocks noGrp="1"/>
          </p:cNvSpPr>
          <p:nvPr>
            <p:ph sz="quarter" idx="13"/>
          </p:nvPr>
        </p:nvSpPr>
        <p:spPr>
          <a:xfrm>
            <a:off x="5623560" y="1709928"/>
            <a:ext cx="4279392" cy="1307592"/>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5"/>
          <p:cNvSpPr>
            <a:spLocks noGrp="1"/>
          </p:cNvSpPr>
          <p:nvPr>
            <p:ph sz="quarter" idx="14"/>
          </p:nvPr>
        </p:nvSpPr>
        <p:spPr>
          <a:xfrm>
            <a:off x="5623560" y="3383280"/>
            <a:ext cx="4279392" cy="1307592"/>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6"/>
          <p:cNvSpPr>
            <a:spLocks noGrp="1"/>
          </p:cNvSpPr>
          <p:nvPr>
            <p:ph sz="quarter" idx="15"/>
          </p:nvPr>
        </p:nvSpPr>
        <p:spPr>
          <a:xfrm>
            <a:off x="5623560" y="5065776"/>
            <a:ext cx="4279392" cy="1307592"/>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ageSubtitle"/>
          <p:cNvSpPr>
            <a:spLocks noGrp="1"/>
          </p:cNvSpPr>
          <p:nvPr>
            <p:ph type="subTitle" sz="quarter" idx="16" hasCustomPrompt="1"/>
          </p:nvPr>
        </p:nvSpPr>
        <p:spPr>
          <a:xfrm>
            <a:off x="795528" y="1115568"/>
            <a:ext cx="9107424" cy="365760"/>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26174918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Si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1"/>
          <p:cNvSpPr>
            <a:spLocks noGrp="1"/>
          </p:cNvSpPr>
          <p:nvPr>
            <p:ph idx="10"/>
          </p:nvPr>
        </p:nvSpPr>
        <p:spPr>
          <a:xfrm>
            <a:off x="795528" y="1892808"/>
            <a:ext cx="2852928" cy="1965960"/>
          </a:xfr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p:cNvSpPr>
            <a:spLocks noGrp="1"/>
          </p:cNvSpPr>
          <p:nvPr>
            <p:ph sz="quarter" idx="11"/>
          </p:nvPr>
        </p:nvSpPr>
        <p:spPr>
          <a:xfrm>
            <a:off x="3922776" y="1892808"/>
            <a:ext cx="2852928"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3"/>
          <p:cNvSpPr>
            <a:spLocks noGrp="1"/>
          </p:cNvSpPr>
          <p:nvPr>
            <p:ph sz="quarter" idx="12"/>
          </p:nvPr>
        </p:nvSpPr>
        <p:spPr>
          <a:xfrm>
            <a:off x="7050024" y="1892808"/>
            <a:ext cx="2852928"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4"/>
          <p:cNvSpPr>
            <a:spLocks noGrp="1"/>
          </p:cNvSpPr>
          <p:nvPr>
            <p:ph sz="quarter" idx="13"/>
          </p:nvPr>
        </p:nvSpPr>
        <p:spPr>
          <a:xfrm>
            <a:off x="795528" y="4407408"/>
            <a:ext cx="2852928"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5"/>
          <p:cNvSpPr>
            <a:spLocks noGrp="1"/>
          </p:cNvSpPr>
          <p:nvPr>
            <p:ph sz="quarter" idx="14"/>
          </p:nvPr>
        </p:nvSpPr>
        <p:spPr>
          <a:xfrm>
            <a:off x="3922776" y="4407408"/>
            <a:ext cx="2852928"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6"/>
          <p:cNvSpPr>
            <a:spLocks noGrp="1"/>
          </p:cNvSpPr>
          <p:nvPr>
            <p:ph sz="quarter" idx="15"/>
          </p:nvPr>
        </p:nvSpPr>
        <p:spPr>
          <a:xfrm>
            <a:off x="7050024" y="4407408"/>
            <a:ext cx="2852928"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ageSubtitle"/>
          <p:cNvSpPr>
            <a:spLocks noGrp="1"/>
          </p:cNvSpPr>
          <p:nvPr>
            <p:ph type="subTitle" sz="quarter" idx="16" hasCustomPrompt="1"/>
          </p:nvPr>
        </p:nvSpPr>
        <p:spPr>
          <a:xfrm>
            <a:off x="795528" y="1115568"/>
            <a:ext cx="9107424" cy="365760"/>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1192202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1"/>
          <p:cNvSpPr>
            <a:spLocks noGrp="1"/>
          </p:cNvSpPr>
          <p:nvPr>
            <p:ph idx="10"/>
          </p:nvPr>
        </p:nvSpPr>
        <p:spPr>
          <a:xfrm>
            <a:off x="795528" y="1892808"/>
            <a:ext cx="9107424" cy="4480560"/>
          </a:xfr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PageSubtitle"/>
          <p:cNvSpPr>
            <a:spLocks noGrp="1"/>
          </p:cNvSpPr>
          <p:nvPr>
            <p:ph type="subTitle" sz="quarter" idx="11" hasCustomPrompt="1"/>
          </p:nvPr>
        </p:nvSpPr>
        <p:spPr>
          <a:xfrm>
            <a:off x="795528" y="1115568"/>
            <a:ext cx="9107424" cy="365760"/>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1432960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Eight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PageSubtitle"/>
          <p:cNvSpPr>
            <a:spLocks noGrp="1"/>
          </p:cNvSpPr>
          <p:nvPr>
            <p:ph type="subTitle" idx="10" hasCustomPrompt="1"/>
          </p:nvPr>
        </p:nvSpPr>
        <p:spPr>
          <a:xfrm>
            <a:off x="795528" y="1115568"/>
            <a:ext cx="9107424" cy="365760"/>
          </a:xfr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
        <p:nvSpPr>
          <p:cNvPr id="4" name="Content1"/>
          <p:cNvSpPr>
            <a:spLocks noGrp="1"/>
          </p:cNvSpPr>
          <p:nvPr>
            <p:ph sz="quarter" idx="11"/>
          </p:nvPr>
        </p:nvSpPr>
        <p:spPr>
          <a:xfrm>
            <a:off x="795528" y="1892808"/>
            <a:ext cx="2139696"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2"/>
          <p:cNvSpPr>
            <a:spLocks noGrp="1"/>
          </p:cNvSpPr>
          <p:nvPr>
            <p:ph sz="quarter" idx="12"/>
          </p:nvPr>
        </p:nvSpPr>
        <p:spPr>
          <a:xfrm>
            <a:off x="3118104" y="1892808"/>
            <a:ext cx="2139696"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3"/>
          <p:cNvSpPr>
            <a:spLocks noGrp="1"/>
          </p:cNvSpPr>
          <p:nvPr>
            <p:ph sz="quarter" idx="13"/>
          </p:nvPr>
        </p:nvSpPr>
        <p:spPr>
          <a:xfrm>
            <a:off x="5440680" y="1892808"/>
            <a:ext cx="2139696"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4"/>
          <p:cNvSpPr>
            <a:spLocks noGrp="1"/>
          </p:cNvSpPr>
          <p:nvPr>
            <p:ph sz="quarter" idx="14"/>
          </p:nvPr>
        </p:nvSpPr>
        <p:spPr>
          <a:xfrm>
            <a:off x="7763256" y="1892808"/>
            <a:ext cx="2139696"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5"/>
          <p:cNvSpPr>
            <a:spLocks noGrp="1"/>
          </p:cNvSpPr>
          <p:nvPr>
            <p:ph sz="quarter" idx="15"/>
          </p:nvPr>
        </p:nvSpPr>
        <p:spPr>
          <a:xfrm>
            <a:off x="795528" y="4407408"/>
            <a:ext cx="2139696"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6"/>
          <p:cNvSpPr>
            <a:spLocks noGrp="1"/>
          </p:cNvSpPr>
          <p:nvPr>
            <p:ph sz="quarter" idx="16"/>
          </p:nvPr>
        </p:nvSpPr>
        <p:spPr>
          <a:xfrm>
            <a:off x="3118104" y="4407408"/>
            <a:ext cx="2139696"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7"/>
          <p:cNvSpPr>
            <a:spLocks noGrp="1"/>
          </p:cNvSpPr>
          <p:nvPr>
            <p:ph sz="quarter" idx="17"/>
          </p:nvPr>
        </p:nvSpPr>
        <p:spPr>
          <a:xfrm>
            <a:off x="5440680" y="4407408"/>
            <a:ext cx="2139696"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8"/>
          <p:cNvSpPr>
            <a:spLocks noGrp="1"/>
          </p:cNvSpPr>
          <p:nvPr>
            <p:ph sz="quarter" idx="18"/>
          </p:nvPr>
        </p:nvSpPr>
        <p:spPr>
          <a:xfrm>
            <a:off x="7763256" y="4407408"/>
            <a:ext cx="2139696"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72844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Call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PageSubtitle"/>
          <p:cNvSpPr>
            <a:spLocks noGrp="1"/>
          </p:cNvSpPr>
          <p:nvPr>
            <p:ph type="subTitle" idx="10" hasCustomPrompt="1"/>
          </p:nvPr>
        </p:nvSpPr>
        <p:spPr>
          <a:xfrm>
            <a:off x="795528" y="1115568"/>
            <a:ext cx="9107424" cy="365760"/>
          </a:xfr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
        <p:nvSpPr>
          <p:cNvPr id="4" name="Content1"/>
          <p:cNvSpPr>
            <a:spLocks noGrp="1"/>
          </p:cNvSpPr>
          <p:nvPr>
            <p:ph sz="quarter" idx="11"/>
          </p:nvPr>
        </p:nvSpPr>
        <p:spPr>
          <a:xfrm>
            <a:off x="795528" y="1892808"/>
            <a:ext cx="2194560" cy="44805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2"/>
          <p:cNvSpPr>
            <a:spLocks noGrp="1"/>
          </p:cNvSpPr>
          <p:nvPr>
            <p:ph sz="quarter" idx="12"/>
          </p:nvPr>
        </p:nvSpPr>
        <p:spPr>
          <a:xfrm>
            <a:off x="3429000" y="1892808"/>
            <a:ext cx="6473952" cy="44805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p:cNvCxnSpPr/>
          <p:nvPr userDrawn="1"/>
        </p:nvCxnSpPr>
        <p:spPr>
          <a:xfrm>
            <a:off x="3209544" y="1527048"/>
            <a:ext cx="0" cy="507492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74424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887466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p>
        </p:txBody>
      </p:sp>
      <p:sp>
        <p:nvSpPr>
          <p:cNvPr id="3" name="Content Placeholder 2"/>
          <p:cNvSpPr>
            <a:spLocks noGrp="1"/>
          </p:cNvSpPr>
          <p:nvPr>
            <p:ph idx="1"/>
          </p:nvPr>
        </p:nvSpPr>
        <p:spPr>
          <a:xfrm>
            <a:off x="1527048" y="1828799"/>
            <a:ext cx="8074152" cy="4343401"/>
          </a:xfrm>
        </p:spPr>
        <p:txBody>
          <a:bodyPr/>
          <a:lstStyle>
            <a:lvl1pPr>
              <a:defRPr/>
            </a:lvl1pPr>
            <a:lvl2pPr>
              <a:defRPr/>
            </a:lvl2pPr>
            <a:lvl3pPr>
              <a:defRPr/>
            </a:lvl3pPr>
            <a:lvl4pPr>
              <a:defRPr/>
            </a:lvl4pPr>
            <a:lvl5pP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Tree>
    <p:extLst>
      <p:ext uri="{BB962C8B-B14F-4D97-AF65-F5344CB8AC3E}">
        <p14:creationId xmlns:p14="http://schemas.microsoft.com/office/powerpoint/2010/main" val="38865079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ew Page">
    <p:spTree>
      <p:nvGrpSpPr>
        <p:cNvPr id="1" name=""/>
        <p:cNvGrpSpPr/>
        <p:nvPr/>
      </p:nvGrpSpPr>
      <p:grpSpPr>
        <a:xfrm>
          <a:off x="0" y="0"/>
          <a:ext cx="0" cy="0"/>
          <a:chOff x="0" y="0"/>
          <a:chExt cx="0" cy="0"/>
        </a:xfrm>
      </p:grpSpPr>
      <p:sp>
        <p:nvSpPr>
          <p:cNvPr id="5" name="Title 4"/>
          <p:cNvSpPr>
            <a:spLocks noGrp="1"/>
          </p:cNvSpPr>
          <p:nvPr>
            <p:ph type="title"/>
          </p:nvPr>
        </p:nvSpPr>
        <p:spPr>
          <a:xfrm>
            <a:off x="495968" y="560541"/>
            <a:ext cx="9720318" cy="339410"/>
          </a:xfrm>
        </p:spPr>
        <p:txBody>
          <a:bodyPr/>
          <a:lstStyle>
            <a:lvl1pPr>
              <a:defRPr>
                <a:solidFill>
                  <a:srgbClr val="00355F"/>
                </a:solidFill>
                <a:ea typeface="LF_Kai"/>
              </a:defRPr>
            </a:lvl1pPr>
          </a:lstStyle>
          <a:p>
            <a:r>
              <a:rPr lang="en-US" dirty="0"/>
              <a:t>Click to edit Master title style</a:t>
            </a:r>
          </a:p>
        </p:txBody>
      </p:sp>
      <p:sp>
        <p:nvSpPr>
          <p:cNvPr id="8" name="Text Placeholder 7"/>
          <p:cNvSpPr>
            <a:spLocks noGrp="1"/>
          </p:cNvSpPr>
          <p:nvPr>
            <p:ph type="body" sz="quarter" idx="14" hasCustomPrompt="1"/>
          </p:nvPr>
        </p:nvSpPr>
        <p:spPr>
          <a:xfrm>
            <a:off x="495971" y="899953"/>
            <a:ext cx="9708510" cy="363166"/>
          </a:xfrm>
        </p:spPr>
        <p:txBody>
          <a:bodyPr wrap="square" tIns="45680" bIns="45680">
            <a:spAutoFit/>
          </a:bodyPr>
          <a:lstStyle>
            <a:lvl1pPr>
              <a:defRPr sz="1600" b="1">
                <a:solidFill>
                  <a:schemeClr val="accent2"/>
                </a:solidFill>
                <a:ea typeface="LF_Kai"/>
              </a:defRPr>
            </a:lvl1pPr>
          </a:lstStyle>
          <a:p>
            <a:pPr lvl="0"/>
            <a:r>
              <a:rPr lang="en-US" dirty="0"/>
              <a:t>Subheading</a:t>
            </a:r>
          </a:p>
        </p:txBody>
      </p:sp>
      <p:sp>
        <p:nvSpPr>
          <p:cNvPr id="11" name="Content Placeholder 10"/>
          <p:cNvSpPr>
            <a:spLocks noGrp="1"/>
          </p:cNvSpPr>
          <p:nvPr>
            <p:ph sz="quarter" idx="12"/>
          </p:nvPr>
        </p:nvSpPr>
        <p:spPr>
          <a:xfrm>
            <a:off x="495971" y="1686812"/>
            <a:ext cx="9708510" cy="4803830"/>
          </a:xfrm>
        </p:spPr>
        <p:txBody>
          <a:bodyPr/>
          <a:lstStyle>
            <a:lvl1pPr>
              <a:defRPr>
                <a:ea typeface="LF_Kai"/>
              </a:defRPr>
            </a:lvl1pPr>
            <a:lvl2pPr>
              <a:defRPr>
                <a:ea typeface="LF_Kai"/>
              </a:defRPr>
            </a:lvl2pPr>
            <a:lvl3pPr>
              <a:defRPr>
                <a:ea typeface="LF_Kai"/>
              </a:defRPr>
            </a:lvl3pPr>
            <a:lvl4pPr>
              <a:defRPr>
                <a:ea typeface="LF_Kai"/>
              </a:defRPr>
            </a:lvl4pPr>
            <a:lvl5pPr>
              <a:defRPr>
                <a:ea typeface="LF_Ka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descr="Type:FootnoteFooter;FootnoteCount:0;"/>
          <p:cNvSpPr>
            <a:spLocks noGrp="1"/>
          </p:cNvSpPr>
          <p:nvPr>
            <p:ph type="body" sz="quarter" idx="15" hasCustomPrompt="1"/>
          </p:nvPr>
        </p:nvSpPr>
        <p:spPr>
          <a:xfrm>
            <a:off x="495971" y="6735608"/>
            <a:ext cx="9708510" cy="320088"/>
          </a:xfrm>
        </p:spPr>
        <p:txBody>
          <a:bodyPr wrap="square" tIns="137060" bIns="45686" anchor="b" anchorCtr="0">
            <a:spAutoFit/>
          </a:bodyPr>
          <a:lstStyle>
            <a:lvl1pPr marL="118784" indent="-118784">
              <a:spcBef>
                <a:spcPts val="0"/>
              </a:spcBef>
              <a:defRPr sz="800" i="1">
                <a:latin typeface="Arial" pitchFamily="34" charset="0"/>
                <a:ea typeface="LF_Kai"/>
                <a:cs typeface="Arial" pitchFamily="34" charset="0"/>
              </a:defRPr>
            </a:lvl1pPr>
            <a:lvl2pPr marL="118784" indent="-118784">
              <a:defRPr sz="800" i="1">
                <a:latin typeface="Arial" pitchFamily="34" charset="0"/>
                <a:cs typeface="Arial" pitchFamily="34" charset="0"/>
              </a:defRPr>
            </a:lvl2pPr>
            <a:lvl3pPr marL="118784" indent="-118784">
              <a:defRPr sz="800" i="1">
                <a:latin typeface="Arial" pitchFamily="34" charset="0"/>
                <a:cs typeface="Arial" pitchFamily="34" charset="0"/>
              </a:defRPr>
            </a:lvl3pPr>
            <a:lvl4pPr marL="118784" indent="-118784">
              <a:defRPr sz="800" i="1">
                <a:latin typeface="Arial" pitchFamily="34" charset="0"/>
                <a:cs typeface="Arial" pitchFamily="34" charset="0"/>
              </a:defRPr>
            </a:lvl4pPr>
            <a:lvl5pPr marL="118784" indent="-118784">
              <a:defRPr sz="800" i="1">
                <a:latin typeface="Arial" pitchFamily="34" charset="0"/>
                <a:cs typeface="Arial" pitchFamily="34" charset="0"/>
              </a:defRPr>
            </a:lvl5pPr>
          </a:lstStyle>
          <a:p>
            <a:pPr lvl="0"/>
            <a:r>
              <a:rPr lang="en-US" dirty="0"/>
              <a:t>[Footnote]</a:t>
            </a:r>
          </a:p>
        </p:txBody>
      </p:sp>
    </p:spTree>
    <p:extLst>
      <p:ext uri="{BB962C8B-B14F-4D97-AF65-F5344CB8AC3E}">
        <p14:creationId xmlns:p14="http://schemas.microsoft.com/office/powerpoint/2010/main" val="38768592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86658" indent="-186658" algn="l">
              <a:buClr>
                <a:srgbClr val="000000"/>
              </a:buClr>
              <a:buSzPct val="100000"/>
              <a:buFont typeface="Symbol"/>
              <a:buChar char="·"/>
              <a:defRPr b="0">
                <a:solidFill>
                  <a:srgbClr val="53565A"/>
                </a:solidFill>
              </a:defRPr>
            </a:lvl1pPr>
            <a:lvl2pPr marL="373315" indent="-186658" algn="l">
              <a:buClr>
                <a:srgbClr val="000000"/>
              </a:buClr>
              <a:buSzPct val="100000"/>
              <a:buFont typeface="Arial"/>
              <a:buChar char="–"/>
              <a:defRPr b="0">
                <a:solidFill>
                  <a:srgbClr val="53565A"/>
                </a:solidFill>
              </a:defRPr>
            </a:lvl2pPr>
            <a:lvl3pPr marL="559973" indent="-186658" algn="l">
              <a:buClr>
                <a:srgbClr val="000000"/>
              </a:buClr>
              <a:buSzPct val="100000"/>
              <a:buFont typeface="Wingdings" panose="05000000000000000000" pitchFamily="2" charset="2"/>
              <a:buChar char=""/>
              <a:defRPr b="0">
                <a:solidFill>
                  <a:srgbClr val="53565A"/>
                </a:solidFill>
              </a:defRPr>
            </a:lvl3pPr>
            <a:lvl4pPr marL="746630" indent="-186658" algn="l">
              <a:buClr>
                <a:srgbClr val="000000"/>
              </a:buClr>
              <a:buSzPct val="100000"/>
              <a:buFont typeface="Arial" panose="020B0604020202020204" pitchFamily="34" charset="0"/>
              <a:buChar char="○"/>
              <a:defRPr b="0">
                <a:solidFill>
                  <a:srgbClr val="53565A"/>
                </a:solidFill>
              </a:defRPr>
            </a:lvl4pPr>
            <a:lvl5pPr marL="933288" indent="-186658" algn="l">
              <a:buClr>
                <a:srgbClr val="000000"/>
              </a:buClr>
              <a:buSzPct val="100000"/>
              <a:buFont typeface="Symbol"/>
              <a:buChar char="·"/>
              <a:defRPr b="0">
                <a:solidFill>
                  <a:srgbClr val="53565A"/>
                </a:solidFill>
              </a:defRPr>
            </a:lvl5pPr>
            <a:lvl6pPr marL="1119946" indent="-186658" algn="l">
              <a:buClr>
                <a:srgbClr val="000000"/>
              </a:buClr>
              <a:buSzPct val="100000"/>
              <a:buFont typeface="Arial"/>
              <a:buChar char="–"/>
              <a:defRPr b="0">
                <a:solidFill>
                  <a:srgbClr val="53565A"/>
                </a:solidFill>
              </a:defRPr>
            </a:lvl6pPr>
            <a:lvl7pPr marL="1306603" indent="-186658" algn="l">
              <a:buClr>
                <a:srgbClr val="000000"/>
              </a:buClr>
              <a:buSzPct val="100000"/>
              <a:buFont typeface="Wingdings" panose="05000000000000000000" pitchFamily="2" charset="2"/>
              <a:buChar char=""/>
              <a:defRPr b="0">
                <a:solidFill>
                  <a:srgbClr val="53565A"/>
                </a:solidFill>
              </a:defRPr>
            </a:lvl7pPr>
            <a:lvl8pPr marL="1493261" indent="-186658" algn="l">
              <a:buClr>
                <a:srgbClr val="000000"/>
              </a:buClr>
              <a:buSzPct val="100000"/>
              <a:buFont typeface="Arial" panose="020B0604020202020204" pitchFamily="34" charset="0"/>
              <a:buChar char="○"/>
              <a:defRPr b="0">
                <a:solidFill>
                  <a:srgbClr val="53565A"/>
                </a:solidFill>
              </a:defRPr>
            </a:lvl8pPr>
            <a:lvl9pPr marL="1679919" indent="-186658" algn="l">
              <a:buClr>
                <a:srgbClr val="000000"/>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1597067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1"/>
          <p:cNvSpPr>
            <a:spLocks noGrp="1"/>
          </p:cNvSpPr>
          <p:nvPr>
            <p:ph type="body" idx="10"/>
          </p:nvPr>
        </p:nvSpPr>
        <p:spPr>
          <a:xfrm>
            <a:off x="795528" y="1591056"/>
            <a:ext cx="9107424" cy="4791456"/>
          </a:xfr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PageSubtitle"/>
          <p:cNvSpPr>
            <a:spLocks noGrp="1"/>
          </p:cNvSpPr>
          <p:nvPr>
            <p:ph type="subTitle" sz="quarter" idx="11" hasCustomPrompt="1"/>
          </p:nvPr>
        </p:nvSpPr>
        <p:spPr>
          <a:xfrm>
            <a:off x="795528" y="1115568"/>
            <a:ext cx="9107424" cy="365760"/>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3472425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1"/>
          <p:cNvSpPr>
            <a:spLocks noGrp="1"/>
          </p:cNvSpPr>
          <p:nvPr>
            <p:ph idx="10"/>
          </p:nvPr>
        </p:nvSpPr>
        <p:spPr>
          <a:xfrm>
            <a:off x="795528" y="1892808"/>
            <a:ext cx="4279392" cy="4480560"/>
          </a:xfr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p:cNvSpPr>
            <a:spLocks noGrp="1"/>
          </p:cNvSpPr>
          <p:nvPr>
            <p:ph sz="quarter" idx="11"/>
          </p:nvPr>
        </p:nvSpPr>
        <p:spPr>
          <a:xfrm>
            <a:off x="5623560" y="1892808"/>
            <a:ext cx="4279392" cy="44805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ageSubtitle"/>
          <p:cNvSpPr>
            <a:spLocks noGrp="1"/>
          </p:cNvSpPr>
          <p:nvPr>
            <p:ph type="subTitle" sz="quarter" idx="12" hasCustomPrompt="1"/>
          </p:nvPr>
        </p:nvSpPr>
        <p:spPr>
          <a:xfrm>
            <a:off x="795528" y="1115568"/>
            <a:ext cx="9107424" cy="365760"/>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1820736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One Left Two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1"/>
          <p:cNvSpPr>
            <a:spLocks noGrp="1"/>
          </p:cNvSpPr>
          <p:nvPr>
            <p:ph idx="10"/>
          </p:nvPr>
        </p:nvSpPr>
        <p:spPr>
          <a:xfrm>
            <a:off x="795528" y="1892808"/>
            <a:ext cx="4279392" cy="4480560"/>
          </a:xfr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p:cNvSpPr>
            <a:spLocks noGrp="1"/>
          </p:cNvSpPr>
          <p:nvPr>
            <p:ph sz="quarter" idx="11"/>
          </p:nvPr>
        </p:nvSpPr>
        <p:spPr>
          <a:xfrm>
            <a:off x="5623560" y="1892808"/>
            <a:ext cx="4279392"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3"/>
          <p:cNvSpPr>
            <a:spLocks noGrp="1"/>
          </p:cNvSpPr>
          <p:nvPr>
            <p:ph sz="quarter" idx="12"/>
          </p:nvPr>
        </p:nvSpPr>
        <p:spPr>
          <a:xfrm>
            <a:off x="5623560" y="4407408"/>
            <a:ext cx="4279392"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ageSubtitle"/>
          <p:cNvSpPr>
            <a:spLocks noGrp="1"/>
          </p:cNvSpPr>
          <p:nvPr>
            <p:ph type="subTitle" sz="quarter" idx="13" hasCustomPrompt="1"/>
          </p:nvPr>
        </p:nvSpPr>
        <p:spPr>
          <a:xfrm>
            <a:off x="795528" y="1115568"/>
            <a:ext cx="9107424" cy="365760"/>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119172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wo Left On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1"/>
          <p:cNvSpPr>
            <a:spLocks noGrp="1"/>
          </p:cNvSpPr>
          <p:nvPr>
            <p:ph idx="10"/>
          </p:nvPr>
        </p:nvSpPr>
        <p:spPr>
          <a:xfrm>
            <a:off x="795528" y="1892808"/>
            <a:ext cx="4279392" cy="1965960"/>
          </a:xfr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p:cNvSpPr>
            <a:spLocks noGrp="1"/>
          </p:cNvSpPr>
          <p:nvPr>
            <p:ph sz="quarter" idx="11"/>
          </p:nvPr>
        </p:nvSpPr>
        <p:spPr>
          <a:xfrm>
            <a:off x="795528" y="4407408"/>
            <a:ext cx="4279392"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3"/>
          <p:cNvSpPr>
            <a:spLocks noGrp="1"/>
          </p:cNvSpPr>
          <p:nvPr>
            <p:ph sz="quarter" idx="12"/>
          </p:nvPr>
        </p:nvSpPr>
        <p:spPr>
          <a:xfrm>
            <a:off x="5623560" y="1892808"/>
            <a:ext cx="4279392" cy="44805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ageSubtitle"/>
          <p:cNvSpPr>
            <a:spLocks noGrp="1"/>
          </p:cNvSpPr>
          <p:nvPr>
            <p:ph type="subTitle" sz="quarter" idx="13" hasCustomPrompt="1"/>
          </p:nvPr>
        </p:nvSpPr>
        <p:spPr>
          <a:xfrm>
            <a:off x="795528" y="1115568"/>
            <a:ext cx="9107424" cy="365760"/>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1097215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1"/>
          <p:cNvSpPr>
            <a:spLocks noGrp="1"/>
          </p:cNvSpPr>
          <p:nvPr>
            <p:ph idx="10"/>
          </p:nvPr>
        </p:nvSpPr>
        <p:spPr>
          <a:xfrm>
            <a:off x="795528" y="1892808"/>
            <a:ext cx="4279392" cy="1965960"/>
          </a:xfr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p:cNvSpPr>
            <a:spLocks noGrp="1"/>
          </p:cNvSpPr>
          <p:nvPr>
            <p:ph sz="quarter" idx="11"/>
          </p:nvPr>
        </p:nvSpPr>
        <p:spPr>
          <a:xfrm>
            <a:off x="795528" y="4407408"/>
            <a:ext cx="4279392"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3"/>
          <p:cNvSpPr>
            <a:spLocks noGrp="1"/>
          </p:cNvSpPr>
          <p:nvPr>
            <p:ph sz="quarter" idx="12"/>
          </p:nvPr>
        </p:nvSpPr>
        <p:spPr>
          <a:xfrm>
            <a:off x="5623560" y="1892808"/>
            <a:ext cx="4279392"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4"/>
          <p:cNvSpPr>
            <a:spLocks noGrp="1"/>
          </p:cNvSpPr>
          <p:nvPr>
            <p:ph sz="quarter" idx="13"/>
          </p:nvPr>
        </p:nvSpPr>
        <p:spPr>
          <a:xfrm>
            <a:off x="5623560" y="4407408"/>
            <a:ext cx="4279392"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ageSubtitle"/>
          <p:cNvSpPr>
            <a:spLocks noGrp="1"/>
          </p:cNvSpPr>
          <p:nvPr>
            <p:ph type="subTitle" sz="quarter" idx="14" hasCustomPrompt="1"/>
          </p:nvPr>
        </p:nvSpPr>
        <p:spPr>
          <a:xfrm>
            <a:off x="795528" y="1115568"/>
            <a:ext cx="9107424" cy="365760"/>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3196999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One Top One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1"/>
          <p:cNvSpPr>
            <a:spLocks noGrp="1"/>
          </p:cNvSpPr>
          <p:nvPr>
            <p:ph idx="10"/>
          </p:nvPr>
        </p:nvSpPr>
        <p:spPr>
          <a:xfrm>
            <a:off x="795528" y="1892808"/>
            <a:ext cx="9107424" cy="1965960"/>
          </a:xfr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p:cNvSpPr>
            <a:spLocks noGrp="1"/>
          </p:cNvSpPr>
          <p:nvPr>
            <p:ph sz="quarter" idx="11"/>
          </p:nvPr>
        </p:nvSpPr>
        <p:spPr>
          <a:xfrm>
            <a:off x="795528" y="4407408"/>
            <a:ext cx="9107424"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ageSubtitle"/>
          <p:cNvSpPr>
            <a:spLocks noGrp="1"/>
          </p:cNvSpPr>
          <p:nvPr>
            <p:ph type="subTitle" sz="quarter" idx="12" hasCustomPrompt="1"/>
          </p:nvPr>
        </p:nvSpPr>
        <p:spPr>
          <a:xfrm>
            <a:off x="795528" y="1115568"/>
            <a:ext cx="9107424" cy="365760"/>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3437923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One Top Two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PageSubtitle"/>
          <p:cNvSpPr>
            <a:spLocks noGrp="1"/>
          </p:cNvSpPr>
          <p:nvPr>
            <p:ph type="subTitle" idx="10" hasCustomPrompt="1"/>
          </p:nvPr>
        </p:nvSpPr>
        <p:spPr>
          <a:xfrm>
            <a:off x="795528" y="1115568"/>
            <a:ext cx="9107424" cy="365760"/>
          </a:xfr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
        <p:nvSpPr>
          <p:cNvPr id="4" name="Content1"/>
          <p:cNvSpPr>
            <a:spLocks noGrp="1"/>
          </p:cNvSpPr>
          <p:nvPr>
            <p:ph sz="quarter" idx="11"/>
          </p:nvPr>
        </p:nvSpPr>
        <p:spPr>
          <a:xfrm>
            <a:off x="795528" y="1892808"/>
            <a:ext cx="9107424"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2"/>
          <p:cNvSpPr>
            <a:spLocks noGrp="1"/>
          </p:cNvSpPr>
          <p:nvPr>
            <p:ph sz="quarter" idx="12"/>
          </p:nvPr>
        </p:nvSpPr>
        <p:spPr>
          <a:xfrm>
            <a:off x="795528" y="4407408"/>
            <a:ext cx="4279392"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3"/>
          <p:cNvSpPr>
            <a:spLocks noGrp="1"/>
          </p:cNvSpPr>
          <p:nvPr>
            <p:ph sz="quarter" idx="13"/>
          </p:nvPr>
        </p:nvSpPr>
        <p:spPr>
          <a:xfrm>
            <a:off x="5623560" y="4407408"/>
            <a:ext cx="4279392"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9081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tm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ceholderTitle"/>
          <p:cNvSpPr>
            <a:spLocks noGrp="1"/>
          </p:cNvSpPr>
          <p:nvPr>
            <p:ph type="title"/>
          </p:nvPr>
        </p:nvSpPr>
        <p:spPr>
          <a:xfrm>
            <a:off x="795528" y="246888"/>
            <a:ext cx="9107424" cy="685800"/>
          </a:xfrm>
          <a:prstGeom prst="rect">
            <a:avLst/>
          </a:prstGeom>
        </p:spPr>
        <p:txBody>
          <a:bodyPr vert="horz" wrap="square" lIns="0" tIns="0" rIns="0" bIns="0" rtlCol="0" anchor="b">
            <a:noAutofit/>
          </a:bodyPr>
          <a:lstStyle/>
          <a:p>
            <a:r>
              <a:rPr lang="en-US"/>
              <a:t>Click to edit Master title style</a:t>
            </a:r>
          </a:p>
        </p:txBody>
      </p:sp>
      <p:sp>
        <p:nvSpPr>
          <p:cNvPr id="3" name="PlaceholderBody"/>
          <p:cNvSpPr>
            <a:spLocks noGrp="1"/>
          </p:cNvSpPr>
          <p:nvPr>
            <p:ph type="body" idx="1"/>
          </p:nvPr>
        </p:nvSpPr>
        <p:spPr>
          <a:xfrm>
            <a:off x="795528" y="1527048"/>
            <a:ext cx="9107424" cy="5029200"/>
          </a:xfrm>
          <a:prstGeom prst="rect">
            <a:avLst/>
          </a:prstGeom>
        </p:spPr>
        <p:txBody>
          <a:bodyPr vert="horz" wrap="square" lIns="91440" tIns="36576" rIns="36576" bIns="36576" rtlCol="0" anchor="t">
            <a:noAutofit/>
          </a:bodyPr>
          <a:lstStyle/>
          <a:p>
            <a:pPr marL="12192" lvl="0" indent="-9017" algn="l" defTabSz="914400" rtl="0" eaLnBrk="1" latinLnBrk="0" hangingPunct="1">
              <a:lnSpc>
                <a:spcPct val="110000"/>
              </a:lnSpc>
              <a:spcBef>
                <a:spcPts val="910"/>
              </a:spcBef>
              <a:spcAft>
                <a:spcPct val="0"/>
              </a:spcAft>
              <a:buFont typeface="Arial" panose="020B0604020202020204" pitchFamily="34" charset="0"/>
              <a:buNone/>
            </a:pPr>
            <a:r>
              <a:rPr lang="en-US"/>
              <a:t>Body Text</a:t>
            </a:r>
          </a:p>
          <a:p>
            <a:pPr marL="742950" lvl="1" indent="-285750" algn="l" defTabSz="914400" rtl="0" eaLnBrk="1" latinLnBrk="0" hangingPunct="1">
              <a:lnSpc>
                <a:spcPct val="110000"/>
              </a:lnSpc>
              <a:spcBef>
                <a:spcPts val="600"/>
              </a:spcBef>
              <a:spcAft>
                <a:spcPct val="0"/>
              </a:spcAft>
              <a:buClr>
                <a:schemeClr val="bg2"/>
              </a:buClr>
              <a:buSzPct val="92000"/>
              <a:buFont typeface="Arial" panose="020B0604020202020204" pitchFamily="34" charset="0"/>
              <a:buChar char="•"/>
            </a:pPr>
            <a:r>
              <a:rPr lang="en-US"/>
              <a:t>Bullet one</a:t>
            </a:r>
          </a:p>
          <a:p>
            <a:pPr marL="1143000" lvl="2" indent="-228600" algn="l" defTabSz="914400" rtl="0" eaLnBrk="1" latinLnBrk="0" hangingPunct="1">
              <a:lnSpc>
                <a:spcPct val="110000"/>
              </a:lnSpc>
              <a:spcBef>
                <a:spcPts val="300"/>
              </a:spcBef>
              <a:spcAft>
                <a:spcPct val="0"/>
              </a:spcAft>
              <a:buClr>
                <a:schemeClr val="tx2"/>
              </a:buClr>
              <a:buSzPct val="92000"/>
              <a:buFont typeface="Arial" panose="020B0604020202020204" pitchFamily="34" charset="0"/>
              <a:buChar char="•"/>
            </a:pPr>
            <a:r>
              <a:rPr lang="en-US"/>
              <a:t>Bullet two</a:t>
            </a:r>
          </a:p>
          <a:p>
            <a:pPr marL="1600200" lvl="3" indent="-228600" algn="l" defTabSz="914400" rtl="0" eaLnBrk="1" latinLnBrk="0" hangingPunct="1">
              <a:lnSpc>
                <a:spcPct val="110000"/>
              </a:lnSpc>
              <a:spcBef>
                <a:spcPts val="100"/>
              </a:spcBef>
              <a:spcAft>
                <a:spcPct val="0"/>
              </a:spcAft>
              <a:buClr>
                <a:schemeClr val="tx2"/>
              </a:buClr>
              <a:buSzPct val="100000"/>
              <a:buFont typeface="Arial" panose="020B0604020202020204" pitchFamily="34" charset="0"/>
              <a:buChar char="•"/>
            </a:pPr>
            <a:r>
              <a:rPr lang="en-US"/>
              <a:t>Bullet three</a:t>
            </a:r>
          </a:p>
          <a:p>
            <a:pPr marL="2057400" lvl="4" indent="-228600" algn="l" defTabSz="914400" rtl="0" eaLnBrk="1" latinLnBrk="0" hangingPunct="1">
              <a:lnSpc>
                <a:spcPct val="110000"/>
              </a:lnSpc>
              <a:spcBef>
                <a:spcPts val="0"/>
              </a:spcBef>
              <a:spcAft>
                <a:spcPct val="0"/>
              </a:spcAft>
              <a:buClr>
                <a:schemeClr val="tx2"/>
              </a:buClr>
              <a:buSzPct val="100000"/>
              <a:buFont typeface="Arial" panose="020B0604020202020204" pitchFamily="34" charset="0"/>
              <a:buChar char="•"/>
            </a:pPr>
            <a:r>
              <a:rPr lang="en-US"/>
              <a:t>Bullet four</a:t>
            </a:r>
          </a:p>
        </p:txBody>
      </p:sp>
      <p:cxnSp>
        <p:nvCxnSpPr>
          <p:cNvPr id="4" name="Straight Connector 3"/>
          <p:cNvCxnSpPr/>
          <p:nvPr userDrawn="1"/>
        </p:nvCxnSpPr>
        <p:spPr>
          <a:xfrm>
            <a:off x="795528" y="1024128"/>
            <a:ext cx="9107424"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sp>
        <p:nvSpPr>
          <p:cNvPr id="5" name="ConfidentialInternal"/>
          <p:cNvSpPr txBox="1"/>
          <p:nvPr userDrawn="1">
            <p:custDataLst>
              <p:tags r:id="rId27"/>
            </p:custDataLst>
          </p:nvPr>
        </p:nvSpPr>
        <p:spPr>
          <a:xfrm>
            <a:off x="2724912" y="246888"/>
            <a:ext cx="7178040" cy="219456"/>
          </a:xfrm>
          <a:prstGeom prst="rect">
            <a:avLst/>
          </a:prstGeom>
          <a:noFill/>
        </p:spPr>
        <p:txBody>
          <a:bodyPr vert="horz" wrap="square" lIns="0" tIns="0" rIns="0" bIns="0" rtlCol="0" anchor="t">
            <a:noAutofit/>
          </a:bodyPr>
          <a:lstStyle/>
          <a:p>
            <a:pPr algn="r">
              <a:lnSpc>
                <a:spcPct val="110000"/>
              </a:lnSpc>
            </a:pPr>
            <a:endParaRPr lang="en-GB" sz="700" b="0" i="0" cap="all" spc="210" dirty="0">
              <a:solidFill>
                <a:schemeClr val="tx2"/>
              </a:solidFill>
              <a:latin typeface="Arial"/>
            </a:endParaRPr>
          </a:p>
        </p:txBody>
      </p:sp>
      <p:sp>
        <p:nvSpPr>
          <p:cNvPr id="6" name="Confidential" hidden="1"/>
          <p:cNvSpPr txBox="1"/>
          <p:nvPr userDrawn="1">
            <p:custDataLst>
              <p:tags r:id="rId28"/>
            </p:custDataLst>
          </p:nvPr>
        </p:nvSpPr>
        <p:spPr>
          <a:xfrm>
            <a:off x="475488" y="7059168"/>
            <a:ext cx="7178040" cy="201658"/>
          </a:xfrm>
          <a:prstGeom prst="rect">
            <a:avLst/>
          </a:prstGeom>
          <a:noFill/>
        </p:spPr>
        <p:txBody>
          <a:bodyPr vert="horz" wrap="square" lIns="0" tIns="45720" rIns="0" bIns="45720" rtlCol="0" anchor="t">
            <a:spAutoFit/>
          </a:bodyPr>
          <a:lstStyle/>
          <a:p>
            <a:pPr algn="r">
              <a:lnSpc>
                <a:spcPct val="110000"/>
              </a:lnSpc>
            </a:pPr>
            <a:endParaRPr lang="en-GB" sz="700" b="0" i="0" cap="all" spc="210" dirty="0">
              <a:solidFill>
                <a:schemeClr val="tx2"/>
              </a:solidFill>
              <a:latin typeface="Arial"/>
            </a:endParaRPr>
          </a:p>
        </p:txBody>
      </p:sp>
      <p:sp>
        <p:nvSpPr>
          <p:cNvPr id="7" name="SubsectionTracker"/>
          <p:cNvSpPr txBox="1"/>
          <p:nvPr userDrawn="1"/>
        </p:nvSpPr>
        <p:spPr>
          <a:xfrm>
            <a:off x="795528" y="216093"/>
            <a:ext cx="65" cy="143886"/>
          </a:xfrm>
          <a:prstGeom prst="rect">
            <a:avLst/>
          </a:prstGeom>
          <a:noFill/>
        </p:spPr>
        <p:txBody>
          <a:bodyPr vert="horz" wrap="none" lIns="0" tIns="0" rIns="0" bIns="0" rtlCol="0" anchor="ctr">
            <a:spAutoFit/>
          </a:bodyPr>
          <a:lstStyle/>
          <a:p>
            <a:pPr algn="l">
              <a:lnSpc>
                <a:spcPct val="110000"/>
              </a:lnSpc>
            </a:pPr>
            <a:endParaRPr lang="en-GB" sz="850" b="0" i="0" dirty="0">
              <a:solidFill>
                <a:schemeClr val="bg2"/>
              </a:solidFill>
              <a:latin typeface="Arial Narrow"/>
            </a:endParaRPr>
          </a:p>
        </p:txBody>
      </p:sp>
      <p:sp>
        <p:nvSpPr>
          <p:cNvPr id="8" name="PageNumber"/>
          <p:cNvSpPr txBox="1"/>
          <p:nvPr userDrawn="1"/>
        </p:nvSpPr>
        <p:spPr>
          <a:xfrm>
            <a:off x="5234940" y="6903720"/>
            <a:ext cx="228600" cy="182880"/>
          </a:xfrm>
          <a:prstGeom prst="rect">
            <a:avLst/>
          </a:prstGeom>
          <a:noFill/>
        </p:spPr>
        <p:txBody>
          <a:bodyPr vert="horz" wrap="none" lIns="0" tIns="0" rIns="0" bIns="0" rtlCol="0" anchor="ctr">
            <a:noAutofit/>
          </a:bodyPr>
          <a:lstStyle/>
          <a:p>
            <a:pPr algn="ctr">
              <a:lnSpc>
                <a:spcPct val="110000"/>
              </a:lnSpc>
            </a:pPr>
            <a:endParaRPr lang="en-GB" sz="900" b="0" i="0" dirty="0">
              <a:solidFill>
                <a:schemeClr val="tx2"/>
              </a:solidFill>
              <a:latin typeface="Arial"/>
            </a:endParaRPr>
          </a:p>
        </p:txBody>
      </p:sp>
      <p:sp>
        <p:nvSpPr>
          <p:cNvPr id="10" name="ClientName"/>
          <p:cNvSpPr txBox="1"/>
          <p:nvPr userDrawn="1">
            <p:custDataLst>
              <p:tags r:id="rId29"/>
            </p:custDataLst>
          </p:nvPr>
        </p:nvSpPr>
        <p:spPr>
          <a:xfrm>
            <a:off x="795528" y="6967728"/>
            <a:ext cx="1828800" cy="118872"/>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rtlCol="0" anchor="b">
            <a:noAutofit/>
          </a:bodyPr>
          <a:lstStyle/>
          <a:p>
            <a:pPr algn="l">
              <a:lnSpc>
                <a:spcPct val="110000"/>
              </a:lnSpc>
            </a:pPr>
            <a:r>
              <a:rPr lang="en-GB" sz="900" b="0" i="0" cap="all" spc="150" dirty="0">
                <a:solidFill>
                  <a:schemeClr val="tx2"/>
                </a:solidFill>
                <a:latin typeface="Arial"/>
              </a:rPr>
              <a:t>Worldwide Brewing</a:t>
            </a:r>
          </a:p>
        </p:txBody>
      </p:sp>
      <p:sp>
        <p:nvSpPr>
          <p:cNvPr id="13" name="Rectangle 12"/>
          <p:cNvSpPr>
            <a:spLocks noChangeAspect="1"/>
          </p:cNvSpPr>
          <p:nvPr userDrawn="1">
            <p:custDataLst>
              <p:tags r:id="rId30"/>
            </p:custDataLst>
          </p:nvPr>
        </p:nvSpPr>
        <p:spPr>
          <a:xfrm>
            <a:off x="8614197" y="6821424"/>
            <a:ext cx="1288755" cy="259232"/>
          </a:xfrm>
          <a:prstGeom prst="rect">
            <a:avLst/>
          </a:prstGeom>
          <a:blipFill>
            <a:blip r:embed="rId31"/>
            <a:stretch>
              <a:fillRect/>
            </a:stretch>
          </a:blipFill>
          <a:ln w="9525" cap="flat" cmpd="sng" algn="ctr">
            <a:noFill/>
            <a:prstDash val="solid"/>
          </a:ln>
          <a:effectLst/>
          <a:extLst>
            <a:ext uri="{91240B29-F687-4F45-9708-019B960494DF}">
              <a14:hiddenLine xmlns:a14="http://schemas.microsoft.com/office/drawing/2010/main" w="9525" cap="flat" cmpd="sng" algn="ctr">
                <a:solidFill>
                  <a:schemeClr val="tx2"/>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0">
            <a:prstTxWarp prst="textNoShape">
              <a:avLst/>
            </a:prstTxWarp>
            <a:noAutofit/>
          </a:bodyPr>
          <a:lstStyle/>
          <a:p>
            <a:pPr algn="ctr">
              <a:lnSpc>
                <a:spcPct val="110000"/>
              </a:lnSpc>
            </a:pPr>
            <a:endParaRPr lang="en-GB" sz="1200" dirty="0">
              <a:solidFill>
                <a:schemeClr val="tx2"/>
              </a:solidFill>
            </a:endParaRPr>
          </a:p>
        </p:txBody>
      </p:sp>
    </p:spTree>
    <p:extLst>
      <p:ext uri="{BB962C8B-B14F-4D97-AF65-F5344CB8AC3E}">
        <p14:creationId xmlns:p14="http://schemas.microsoft.com/office/powerpoint/2010/main" val="2371214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txStyles>
    <p:titleStyle>
      <a:lvl1pPr algn="l" defTabSz="914400" rtl="0" eaLnBrk="1" latinLnBrk="0" hangingPunct="1">
        <a:spcBef>
          <a:spcPct val="0"/>
        </a:spcBef>
        <a:buFontTx/>
        <a:buNone/>
        <a:defRPr sz="1800" b="0" i="0" kern="1200">
          <a:solidFill>
            <a:schemeClr val="tx2"/>
          </a:solidFill>
          <a:latin typeface="Arial"/>
          <a:ea typeface="+mj-ea"/>
          <a:cs typeface="+mj-cs"/>
        </a:defRPr>
      </a:lvl1pPr>
    </p:titleStyle>
    <p:bodyStyle>
      <a:lvl1pPr marL="12192" indent="-9017" algn="l" defTabSz="914400" rtl="0" eaLnBrk="1" latinLnBrk="0" hangingPunct="1">
        <a:lnSpc>
          <a:spcPct val="110000"/>
        </a:lnSpc>
        <a:spcBef>
          <a:spcPts val="910"/>
        </a:spcBef>
        <a:spcAft>
          <a:spcPct val="0"/>
        </a:spcAft>
        <a:buFontTx/>
        <a:buNone/>
        <a:defRPr sz="1200" b="0" i="0" kern="1200">
          <a:solidFill>
            <a:srgbClr val="313335"/>
          </a:solidFill>
          <a:latin typeface="Arial"/>
          <a:ea typeface="+mn-ea"/>
          <a:cs typeface="+mn-cs"/>
        </a:defRPr>
      </a:lvl1pPr>
      <a:lvl2pPr marL="210312" indent="-210312" algn="l" defTabSz="914400" rtl="0" eaLnBrk="1" latinLnBrk="0" hangingPunct="1">
        <a:lnSpc>
          <a:spcPct val="110000"/>
        </a:lnSpc>
        <a:spcBef>
          <a:spcPts val="600"/>
        </a:spcBef>
        <a:spcAft>
          <a:spcPct val="0"/>
        </a:spcAft>
        <a:buClr>
          <a:schemeClr val="bg2"/>
        </a:buClr>
        <a:buSzPct val="92000"/>
        <a:buFont typeface="Wingdings"/>
        <a:buChar char="n"/>
        <a:defRPr sz="1200" b="0" i="0" kern="1200">
          <a:solidFill>
            <a:srgbClr val="313335"/>
          </a:solidFill>
          <a:latin typeface="Arial"/>
          <a:ea typeface="+mn-ea"/>
          <a:cs typeface="+mn-cs"/>
        </a:defRPr>
      </a:lvl2pPr>
      <a:lvl3pPr marL="420624" indent="-210312" algn="l" defTabSz="914400" rtl="0" eaLnBrk="1" latinLnBrk="0" hangingPunct="1">
        <a:lnSpc>
          <a:spcPct val="110000"/>
        </a:lnSpc>
        <a:spcBef>
          <a:spcPts val="300"/>
        </a:spcBef>
        <a:spcAft>
          <a:spcPct val="0"/>
        </a:spcAft>
        <a:buClr>
          <a:schemeClr val="tx2"/>
        </a:buClr>
        <a:buSzPct val="92000"/>
        <a:buFont typeface="Wingdings"/>
        <a:buChar char="n"/>
        <a:defRPr sz="1200" b="0" i="0" kern="1200">
          <a:solidFill>
            <a:srgbClr val="313335"/>
          </a:solidFill>
          <a:latin typeface="Arial"/>
          <a:ea typeface="+mn-ea"/>
          <a:cs typeface="+mn-cs"/>
        </a:defRPr>
      </a:lvl3pPr>
      <a:lvl4pPr marL="649224" indent="-228600" algn="l" defTabSz="914400" rtl="0" eaLnBrk="1" latinLnBrk="0" hangingPunct="1">
        <a:lnSpc>
          <a:spcPct val="110000"/>
        </a:lnSpc>
        <a:spcBef>
          <a:spcPts val="100"/>
        </a:spcBef>
        <a:spcAft>
          <a:spcPct val="0"/>
        </a:spcAft>
        <a:buClr>
          <a:schemeClr val="tx2"/>
        </a:buClr>
        <a:buSzPct val="100000"/>
        <a:buFont typeface="Arial"/>
        <a:buChar char="–"/>
        <a:defRPr sz="1200" b="0" i="0" kern="1200">
          <a:solidFill>
            <a:srgbClr val="313335"/>
          </a:solidFill>
          <a:latin typeface="Arial"/>
          <a:ea typeface="+mn-ea"/>
          <a:cs typeface="+mn-cs"/>
        </a:defRPr>
      </a:lvl4pPr>
      <a:lvl5pPr marL="877824" indent="-228600" algn="l" defTabSz="914400" rtl="0" eaLnBrk="1" latinLnBrk="0" hangingPunct="1">
        <a:lnSpc>
          <a:spcPct val="110000"/>
        </a:lnSpc>
        <a:spcBef>
          <a:spcPts val="0"/>
        </a:spcBef>
        <a:spcAft>
          <a:spcPct val="0"/>
        </a:spcAft>
        <a:buClr>
          <a:schemeClr val="tx2"/>
        </a:buClr>
        <a:buSzPct val="100000"/>
        <a:buFont typeface="Arial"/>
        <a:buChar char="–"/>
        <a:defRPr sz="1200" b="0" i="0" kern="1200">
          <a:solidFill>
            <a:srgbClr val="313335"/>
          </a:solidFill>
          <a:latin typeface="Arial"/>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12192" indent="-9017" algn="l" defTabSz="914400" rtl="0" eaLnBrk="1" fontAlgn="b" latinLnBrk="0" hangingPunct="1">
        <a:lnSpc>
          <a:spcPct val="100000"/>
        </a:lnSpc>
        <a:spcBef>
          <a:spcPts val="265"/>
        </a:spcBef>
        <a:spcAft>
          <a:spcPct val="0"/>
        </a:spcAft>
        <a:buFontTx/>
        <a:buNone/>
        <a:defRPr sz="900" b="0" i="0" kern="1200">
          <a:solidFill>
            <a:schemeClr val="tx2"/>
          </a:solidFill>
          <a:latin typeface="Arial"/>
          <a:ea typeface="Arial Unicode MS"/>
          <a:cs typeface="+mn-cs"/>
        </a:defRPr>
      </a:lvl1pPr>
      <a:lvl2pPr marL="210312" indent="-210312" algn="l" defTabSz="914400" rtl="0" eaLnBrk="1" fontAlgn="b" latinLnBrk="0" hangingPunct="1">
        <a:lnSpc>
          <a:spcPct val="100000"/>
        </a:lnSpc>
        <a:spcBef>
          <a:spcPts val="265"/>
        </a:spcBef>
        <a:spcAft>
          <a:spcPct val="0"/>
        </a:spcAft>
        <a:buClr>
          <a:schemeClr val="bg2"/>
        </a:buClr>
        <a:buSzPct val="92000"/>
        <a:buFont typeface="Wingdings"/>
        <a:buChar char="n"/>
        <a:defRPr sz="900" b="0" i="0" kern="1200">
          <a:solidFill>
            <a:schemeClr val="tx2"/>
          </a:solidFill>
          <a:latin typeface="Arial"/>
          <a:ea typeface="Arial Unicode MS"/>
          <a:cs typeface="+mn-cs"/>
        </a:defRPr>
      </a:lvl2pPr>
      <a:lvl3pPr marL="420624" indent="-210312" algn="l" defTabSz="914400" rtl="0" eaLnBrk="1" fontAlgn="b" latinLnBrk="0" hangingPunct="1">
        <a:lnSpc>
          <a:spcPct val="100000"/>
        </a:lnSpc>
        <a:spcBef>
          <a:spcPts val="265"/>
        </a:spcBef>
        <a:spcAft>
          <a:spcPct val="0"/>
        </a:spcAft>
        <a:buClr>
          <a:schemeClr val="tx2"/>
        </a:buClr>
        <a:buSzPct val="92000"/>
        <a:buFont typeface="Wingdings"/>
        <a:buChar char="n"/>
        <a:defRPr sz="900" b="0" i="0" kern="1200">
          <a:solidFill>
            <a:schemeClr val="tx2"/>
          </a:solidFill>
          <a:latin typeface="Arial"/>
          <a:ea typeface="Arial Unicode MS"/>
          <a:cs typeface="+mn-cs"/>
        </a:defRPr>
      </a:lvl3pPr>
      <a:lvl4pPr marL="649224" indent="-228600" algn="l" defTabSz="914400" rtl="0" eaLnBrk="1" fontAlgn="b" latinLnBrk="0" hangingPunct="1">
        <a:lnSpc>
          <a:spcPct val="100000"/>
        </a:lnSpc>
        <a:spcBef>
          <a:spcPts val="265"/>
        </a:spcBef>
        <a:spcAft>
          <a:spcPct val="0"/>
        </a:spcAft>
        <a:buClr>
          <a:schemeClr val="tx2"/>
        </a:buClr>
        <a:buSzPct val="100000"/>
        <a:buFont typeface="Arial"/>
        <a:buChar char="–"/>
        <a:defRPr sz="900" b="0" i="0" kern="1200">
          <a:solidFill>
            <a:schemeClr val="tx2"/>
          </a:solidFill>
          <a:latin typeface="Arial"/>
          <a:ea typeface="Arial Unicode MS"/>
          <a:cs typeface="+mn-cs"/>
        </a:defRPr>
      </a:lvl4pPr>
      <a:lvl5pPr marL="877824" indent="-228600" algn="l" defTabSz="914400" rtl="0" eaLnBrk="1" fontAlgn="b" latinLnBrk="0" hangingPunct="1">
        <a:lnSpc>
          <a:spcPct val="100000"/>
        </a:lnSpc>
        <a:spcBef>
          <a:spcPts val="265"/>
        </a:spcBef>
        <a:spcAft>
          <a:spcPct val="0"/>
        </a:spcAft>
        <a:buClr>
          <a:schemeClr val="tx2"/>
        </a:buClr>
        <a:buSzPct val="100000"/>
        <a:buFont typeface="Arial"/>
        <a:buChar char="–"/>
        <a:defRPr sz="900" b="0" i="0" kern="1200">
          <a:solidFill>
            <a:schemeClr val="tx2"/>
          </a:solidFill>
          <a:latin typeface="Arial"/>
          <a:ea typeface="Arial Unicode MS"/>
          <a:cs typeface="+mn-cs"/>
        </a:defRPr>
      </a:lvl5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Provide an investment recommendation</a:t>
            </a:r>
          </a:p>
        </p:txBody>
      </p:sp>
      <p:sp>
        <p:nvSpPr>
          <p:cNvPr id="9" name="Subtitle 12"/>
          <p:cNvSpPr txBox="1">
            <a:spLocks/>
          </p:cNvSpPr>
          <p:nvPr/>
        </p:nvSpPr>
        <p:spPr>
          <a:xfrm>
            <a:off x="795528" y="1311158"/>
            <a:ext cx="9107424" cy="246888"/>
          </a:xfrm>
          <a:prstGeom prst="rect">
            <a:avLst/>
          </a:prstGeom>
          <a:gradFill flip="none" rotWithShape="1">
            <a:gsLst>
              <a:gs pos="96000">
                <a:srgbClr val="6D6E6A">
                  <a:alpha val="0"/>
                  <a:lumMod val="60000"/>
                  <a:lumOff val="40000"/>
                </a:srgbClr>
              </a:gs>
              <a:gs pos="97000">
                <a:srgbClr val="6D6E6A">
                  <a:lumMod val="60000"/>
                  <a:lumOff val="40000"/>
                </a:srgbClr>
              </a:gs>
              <a:gs pos="100000">
                <a:srgbClr val="6D6E6A">
                  <a:lumMod val="60000"/>
                  <a:lumOff val="40000"/>
                </a:srgbClr>
              </a:gs>
            </a:gsLst>
            <a:lin ang="5400000" scaled="1"/>
            <a:tileRect/>
          </a:gradFill>
        </p:spPr>
        <p:txBody>
          <a:bodyPr vert="horz" wrap="square" lIns="0" tIns="45720" rIns="45720" bIns="27432" rtlCol="0" anchor="b">
            <a:noAutofit/>
          </a:bodyPr>
          <a:lstStyle>
            <a:lvl1pPr marL="0" indent="0" algn="l" defTabSz="914400" rtl="0" eaLnBrk="1" latinLnBrk="0" hangingPunct="1">
              <a:lnSpc>
                <a:spcPct val="110000"/>
              </a:lnSpc>
              <a:spcBef>
                <a:spcPts val="1000"/>
              </a:spcBef>
              <a:spcAft>
                <a:spcPct val="0"/>
              </a:spcAft>
              <a:buFontTx/>
              <a:buNone/>
              <a:defRPr sz="1500" b="0" i="0" kern="1200">
                <a:solidFill>
                  <a:schemeClr val="tx2"/>
                </a:solidFill>
                <a:latin typeface="Arial"/>
                <a:ea typeface="+mn-ea"/>
                <a:cs typeface="+mn-cs"/>
              </a:defRPr>
            </a:lvl1pPr>
            <a:lvl2pPr marL="457200" indent="0" algn="ctr" defTabSz="914400" rtl="0" eaLnBrk="1" latinLnBrk="0" hangingPunct="1">
              <a:lnSpc>
                <a:spcPct val="110000"/>
              </a:lnSpc>
              <a:spcBef>
                <a:spcPts val="600"/>
              </a:spcBef>
              <a:spcAft>
                <a:spcPct val="0"/>
              </a:spcAft>
              <a:buClr>
                <a:schemeClr val="bg2"/>
              </a:buClr>
              <a:buSzPct val="92000"/>
              <a:buFont typeface="Wingdings"/>
              <a:buNone/>
              <a:defRPr sz="1200" b="0" i="0" kern="1200">
                <a:solidFill>
                  <a:srgbClr val="313335"/>
                </a:solidFill>
                <a:latin typeface="Arial"/>
                <a:ea typeface="+mn-ea"/>
                <a:cs typeface="+mn-cs"/>
              </a:defRPr>
            </a:lvl2pPr>
            <a:lvl3pPr marL="914400" indent="0" algn="ctr" defTabSz="914400" rtl="0" eaLnBrk="1" latinLnBrk="0" hangingPunct="1">
              <a:lnSpc>
                <a:spcPct val="110000"/>
              </a:lnSpc>
              <a:spcBef>
                <a:spcPts val="300"/>
              </a:spcBef>
              <a:spcAft>
                <a:spcPct val="0"/>
              </a:spcAft>
              <a:buClr>
                <a:schemeClr val="tx2"/>
              </a:buClr>
              <a:buSzPct val="92000"/>
              <a:buFont typeface="Wingdings"/>
              <a:buNone/>
              <a:defRPr sz="1200" b="0" i="0" kern="1200">
                <a:solidFill>
                  <a:srgbClr val="313335"/>
                </a:solidFill>
                <a:latin typeface="Arial"/>
                <a:ea typeface="+mn-ea"/>
                <a:cs typeface="+mn-cs"/>
              </a:defRPr>
            </a:lvl3pPr>
            <a:lvl4pPr marL="1371600" indent="0" algn="ctr" defTabSz="914400" rtl="0" eaLnBrk="1" latinLnBrk="0" hangingPunct="1">
              <a:lnSpc>
                <a:spcPct val="110000"/>
              </a:lnSpc>
              <a:spcBef>
                <a:spcPts val="100"/>
              </a:spcBef>
              <a:spcAft>
                <a:spcPct val="0"/>
              </a:spcAft>
              <a:buClr>
                <a:schemeClr val="tx2"/>
              </a:buClr>
              <a:buSzPct val="100000"/>
              <a:buFont typeface="Arial"/>
              <a:buNone/>
              <a:defRPr sz="1200" b="0" i="0" kern="1200">
                <a:solidFill>
                  <a:srgbClr val="313335"/>
                </a:solidFill>
                <a:latin typeface="Arial"/>
                <a:ea typeface="+mn-ea"/>
                <a:cs typeface="+mn-cs"/>
              </a:defRPr>
            </a:lvl4pPr>
            <a:lvl5pPr marL="1828800" indent="0" algn="ctr" defTabSz="914400" rtl="0" eaLnBrk="1" latinLnBrk="0" hangingPunct="1">
              <a:lnSpc>
                <a:spcPct val="110000"/>
              </a:lnSpc>
              <a:spcBef>
                <a:spcPts val="0"/>
              </a:spcBef>
              <a:spcAft>
                <a:spcPct val="0"/>
              </a:spcAft>
              <a:buClr>
                <a:schemeClr val="tx2"/>
              </a:buClr>
              <a:buSzPct val="100000"/>
              <a:buFont typeface="Arial"/>
              <a:buNone/>
              <a:defRPr sz="1200" b="0" i="0" kern="1200">
                <a:solidFill>
                  <a:srgbClr val="313335"/>
                </a:solidFill>
                <a:latin typeface="Arial"/>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9pPr>
          </a:lstStyle>
          <a:p>
            <a:pPr marL="0" lvl="1" algn="l">
              <a:lnSpc>
                <a:spcPct val="100000"/>
              </a:lnSpc>
              <a:spcBef>
                <a:spcPts val="0"/>
              </a:spcBef>
            </a:pPr>
            <a:r>
              <a:rPr lang="en-GB" sz="1100" b="1" dirty="0">
                <a:solidFill>
                  <a:schemeClr val="tx1"/>
                </a:solidFill>
              </a:rPr>
              <a:t>Email to management</a:t>
            </a:r>
          </a:p>
        </p:txBody>
      </p:sp>
      <p:sp>
        <p:nvSpPr>
          <p:cNvPr id="12" name="Subtitle 12"/>
          <p:cNvSpPr txBox="1">
            <a:spLocks/>
          </p:cNvSpPr>
          <p:nvPr/>
        </p:nvSpPr>
        <p:spPr>
          <a:xfrm>
            <a:off x="795528" y="4584107"/>
            <a:ext cx="9107424" cy="246888"/>
          </a:xfrm>
          <a:prstGeom prst="rect">
            <a:avLst/>
          </a:prstGeom>
          <a:gradFill flip="none" rotWithShape="1">
            <a:gsLst>
              <a:gs pos="96000">
                <a:srgbClr val="6D6E6A">
                  <a:alpha val="0"/>
                  <a:lumMod val="60000"/>
                  <a:lumOff val="40000"/>
                </a:srgbClr>
              </a:gs>
              <a:gs pos="97000">
                <a:srgbClr val="6D6E6A">
                  <a:lumMod val="60000"/>
                  <a:lumOff val="40000"/>
                </a:srgbClr>
              </a:gs>
              <a:gs pos="100000">
                <a:srgbClr val="6D6E6A">
                  <a:lumMod val="60000"/>
                  <a:lumOff val="40000"/>
                </a:srgbClr>
              </a:gs>
            </a:gsLst>
            <a:lin ang="5400000" scaled="1"/>
            <a:tileRect/>
          </a:gradFill>
        </p:spPr>
        <p:txBody>
          <a:bodyPr vert="horz" wrap="square" lIns="0" tIns="45720" rIns="45720" bIns="27432" rtlCol="0" anchor="b">
            <a:noAutofit/>
          </a:bodyPr>
          <a:lstStyle>
            <a:lvl1pPr marL="0" indent="0" algn="l" defTabSz="914400" rtl="0" eaLnBrk="1" latinLnBrk="0" hangingPunct="1">
              <a:lnSpc>
                <a:spcPct val="110000"/>
              </a:lnSpc>
              <a:spcBef>
                <a:spcPts val="1000"/>
              </a:spcBef>
              <a:spcAft>
                <a:spcPct val="0"/>
              </a:spcAft>
              <a:buFontTx/>
              <a:buNone/>
              <a:defRPr sz="1500" b="0" i="0" kern="1200">
                <a:solidFill>
                  <a:schemeClr val="tx2"/>
                </a:solidFill>
                <a:latin typeface="Arial"/>
                <a:ea typeface="+mn-ea"/>
                <a:cs typeface="+mn-cs"/>
              </a:defRPr>
            </a:lvl1pPr>
            <a:lvl2pPr marL="457200" indent="0" algn="ctr" defTabSz="914400" rtl="0" eaLnBrk="1" latinLnBrk="0" hangingPunct="1">
              <a:lnSpc>
                <a:spcPct val="110000"/>
              </a:lnSpc>
              <a:spcBef>
                <a:spcPts val="600"/>
              </a:spcBef>
              <a:spcAft>
                <a:spcPct val="0"/>
              </a:spcAft>
              <a:buClr>
                <a:schemeClr val="bg2"/>
              </a:buClr>
              <a:buSzPct val="92000"/>
              <a:buFont typeface="Wingdings"/>
              <a:buNone/>
              <a:defRPr sz="1200" b="0" i="0" kern="1200">
                <a:solidFill>
                  <a:srgbClr val="313335"/>
                </a:solidFill>
                <a:latin typeface="Arial"/>
                <a:ea typeface="+mn-ea"/>
                <a:cs typeface="+mn-cs"/>
              </a:defRPr>
            </a:lvl2pPr>
            <a:lvl3pPr marL="914400" indent="0" algn="ctr" defTabSz="914400" rtl="0" eaLnBrk="1" latinLnBrk="0" hangingPunct="1">
              <a:lnSpc>
                <a:spcPct val="110000"/>
              </a:lnSpc>
              <a:spcBef>
                <a:spcPts val="300"/>
              </a:spcBef>
              <a:spcAft>
                <a:spcPct val="0"/>
              </a:spcAft>
              <a:buClr>
                <a:schemeClr val="tx2"/>
              </a:buClr>
              <a:buSzPct val="92000"/>
              <a:buFont typeface="Wingdings"/>
              <a:buNone/>
              <a:defRPr sz="1200" b="0" i="0" kern="1200">
                <a:solidFill>
                  <a:srgbClr val="313335"/>
                </a:solidFill>
                <a:latin typeface="Arial"/>
                <a:ea typeface="+mn-ea"/>
                <a:cs typeface="+mn-cs"/>
              </a:defRPr>
            </a:lvl3pPr>
            <a:lvl4pPr marL="1371600" indent="0" algn="ctr" defTabSz="914400" rtl="0" eaLnBrk="1" latinLnBrk="0" hangingPunct="1">
              <a:lnSpc>
                <a:spcPct val="110000"/>
              </a:lnSpc>
              <a:spcBef>
                <a:spcPts val="100"/>
              </a:spcBef>
              <a:spcAft>
                <a:spcPct val="0"/>
              </a:spcAft>
              <a:buClr>
                <a:schemeClr val="tx2"/>
              </a:buClr>
              <a:buSzPct val="100000"/>
              <a:buFont typeface="Arial"/>
              <a:buNone/>
              <a:defRPr sz="1200" b="0" i="0" kern="1200">
                <a:solidFill>
                  <a:srgbClr val="313335"/>
                </a:solidFill>
                <a:latin typeface="Arial"/>
                <a:ea typeface="+mn-ea"/>
                <a:cs typeface="+mn-cs"/>
              </a:defRPr>
            </a:lvl4pPr>
            <a:lvl5pPr marL="1828800" indent="0" algn="ctr" defTabSz="914400" rtl="0" eaLnBrk="1" latinLnBrk="0" hangingPunct="1">
              <a:lnSpc>
                <a:spcPct val="110000"/>
              </a:lnSpc>
              <a:spcBef>
                <a:spcPts val="0"/>
              </a:spcBef>
              <a:spcAft>
                <a:spcPct val="0"/>
              </a:spcAft>
              <a:buClr>
                <a:schemeClr val="tx2"/>
              </a:buClr>
              <a:buSzPct val="100000"/>
              <a:buFont typeface="Arial"/>
              <a:buNone/>
              <a:defRPr sz="1200" b="0" i="0" kern="1200">
                <a:solidFill>
                  <a:srgbClr val="313335"/>
                </a:solidFill>
                <a:latin typeface="Arial"/>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9pPr>
          </a:lstStyle>
          <a:p>
            <a:pPr marL="0" lvl="1" algn="l">
              <a:lnSpc>
                <a:spcPct val="100000"/>
              </a:lnSpc>
              <a:spcBef>
                <a:spcPts val="0"/>
              </a:spcBef>
            </a:pPr>
            <a:r>
              <a:rPr lang="en-GB" sz="1100" b="1" dirty="0">
                <a:solidFill>
                  <a:schemeClr val="tx1"/>
                </a:solidFill>
              </a:rPr>
              <a:t>Net present value based on perpetuity growth method</a:t>
            </a:r>
          </a:p>
        </p:txBody>
      </p:sp>
      <p:sp>
        <p:nvSpPr>
          <p:cNvPr id="17" name="TextBox 16"/>
          <p:cNvSpPr txBox="1">
            <a:spLocks/>
          </p:cNvSpPr>
          <p:nvPr/>
        </p:nvSpPr>
        <p:spPr>
          <a:xfrm>
            <a:off x="795528" y="6601198"/>
            <a:ext cx="3499356" cy="107722"/>
          </a:xfrm>
          <a:prstGeom prst="rect">
            <a:avLst/>
          </a:prstGeom>
          <a:noFill/>
        </p:spPr>
        <p:txBody>
          <a:bodyPr vert="horz" wrap="none" lIns="0" tIns="0" rIns="0" bIns="0" rtlCol="0" anchor="t">
            <a:spAutoFit/>
          </a:bodyPr>
          <a:lstStyle/>
          <a:p>
            <a:r>
              <a:rPr lang="en-GB" sz="700" dirty="0">
                <a:solidFill>
                  <a:schemeClr val="tx2"/>
                </a:solidFill>
              </a:rPr>
              <a:t>Source: </a:t>
            </a:r>
            <a:r>
              <a:rPr lang="en-GB" sz="700" dirty="0">
                <a:solidFill>
                  <a:srgbClr val="6D6E6A"/>
                </a:solidFill>
              </a:rPr>
              <a:t>Company Business Plan (January 2020); </a:t>
            </a:r>
            <a:r>
              <a:rPr lang="en-GB" sz="700" dirty="0">
                <a:solidFill>
                  <a:schemeClr val="tx2"/>
                </a:solidFill>
              </a:rPr>
              <a:t>Equity research; J.P. Morgan analysis</a:t>
            </a:r>
          </a:p>
        </p:txBody>
      </p:sp>
      <p:sp>
        <p:nvSpPr>
          <p:cNvPr id="19" name="Rectangle 18"/>
          <p:cNvSpPr>
            <a:spLocks/>
          </p:cNvSpPr>
          <p:nvPr/>
        </p:nvSpPr>
        <p:spPr>
          <a:xfrm>
            <a:off x="744241" y="5039957"/>
            <a:ext cx="4372824" cy="1470844"/>
          </a:xfrm>
          <a:prstGeom prst="rect">
            <a:avLst/>
          </a:prstGeom>
          <a:noFill/>
          <a:ln w="12700">
            <a:solidFill>
              <a:schemeClr val="accent1"/>
            </a:solidFill>
            <a:prstDash val="dash"/>
          </a:ln>
          <a:extLst>
            <a:ext uri="{909E8E84-426E-40DD-AFC4-6F175D3DCCD1}">
              <a14:hiddenFill xmlns:a14="http://schemas.microsoft.com/office/drawing/2010/main">
                <a:solidFill>
                  <a:scrgbClr r="0" g="0" b="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tIns="18000" rtlCol="0" anchor="t"/>
          <a:lstStyle/>
          <a:p>
            <a:pPr algn="ctr"/>
            <a:r>
              <a:rPr lang="en-GB" sz="900" b="1" dirty="0">
                <a:solidFill>
                  <a:schemeClr val="accent1"/>
                </a:solidFill>
              </a:rPr>
              <a:t>Preliminary valuation</a:t>
            </a:r>
          </a:p>
        </p:txBody>
      </p:sp>
      <p:sp>
        <p:nvSpPr>
          <p:cNvPr id="20" name="Rectangle 19"/>
          <p:cNvSpPr>
            <a:spLocks/>
          </p:cNvSpPr>
          <p:nvPr/>
        </p:nvSpPr>
        <p:spPr>
          <a:xfrm>
            <a:off x="5515511" y="4830996"/>
            <a:ext cx="4438728" cy="1877924"/>
          </a:xfrm>
          <a:prstGeom prst="rect">
            <a:avLst/>
          </a:prstGeom>
          <a:noFill/>
          <a:ln w="12700">
            <a:solidFill>
              <a:schemeClr val="accent2"/>
            </a:solidFill>
            <a:prstDash val="dash"/>
          </a:ln>
          <a:extLst>
            <a:ext uri="{909E8E84-426E-40DD-AFC4-6F175D3DCCD1}">
              <a14:hiddenFill xmlns:a14="http://schemas.microsoft.com/office/drawing/2010/main">
                <a:solidFill>
                  <a:scrgbClr r="0" g="0" b="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tIns="18000" rtlCol="0" anchor="t"/>
          <a:lstStyle/>
          <a:p>
            <a:pPr algn="ctr"/>
            <a:r>
              <a:rPr lang="en-GB" sz="900" b="1" dirty="0">
                <a:solidFill>
                  <a:schemeClr val="accent2"/>
                </a:solidFill>
              </a:rPr>
              <a:t>Revised valuation (post-fire)</a:t>
            </a:r>
          </a:p>
        </p:txBody>
      </p:sp>
      <p:sp>
        <p:nvSpPr>
          <p:cNvPr id="7" name="PageNumber"/>
          <p:cNvSpPr txBox="1"/>
          <p:nvPr/>
        </p:nvSpPr>
        <p:spPr>
          <a:xfrm>
            <a:off x="5234940" y="6903720"/>
            <a:ext cx="228600" cy="182880"/>
          </a:xfrm>
          <a:prstGeom prst="rect">
            <a:avLst/>
          </a:prstGeom>
          <a:noFill/>
        </p:spPr>
        <p:txBody>
          <a:bodyPr vert="horz" wrap="none" lIns="0" tIns="0" rIns="0" bIns="0" rtlCol="0" anchor="ctr">
            <a:noAutofit/>
          </a:bodyPr>
          <a:lstStyle/>
          <a:p>
            <a:pPr algn="ctr">
              <a:lnSpc>
                <a:spcPct val="110000"/>
              </a:lnSpc>
            </a:pPr>
            <a:r>
              <a:rPr lang="en-GB" sz="900" dirty="0">
                <a:solidFill>
                  <a:schemeClr val="tx2"/>
                </a:solidFill>
                <a:latin typeface="Arial" panose="020B0604020202020204" pitchFamily="34" charset="0"/>
              </a:rPr>
              <a:t>1</a:t>
            </a:r>
          </a:p>
        </p:txBody>
      </p:sp>
      <p:sp>
        <p:nvSpPr>
          <p:cNvPr id="25" name="Text Placeholder 2"/>
          <p:cNvSpPr txBox="1">
            <a:spLocks/>
          </p:cNvSpPr>
          <p:nvPr/>
        </p:nvSpPr>
        <p:spPr>
          <a:xfrm>
            <a:off x="795528" y="1591056"/>
            <a:ext cx="9107424" cy="2964759"/>
          </a:xfrm>
          <a:prstGeom prst="rect">
            <a:avLst/>
          </a:prstGeom>
        </p:spPr>
        <p:txBody>
          <a:bodyPr vert="horz" wrap="square" lIns="91440" tIns="36576" rIns="36576" bIns="36576" rtlCol="0" anchor="t">
            <a:noAutofit/>
          </a:bodyPr>
          <a:lstStyle>
            <a:lvl1pPr marL="12192" indent="-9017" algn="l" defTabSz="914400" rtl="0" eaLnBrk="1" latinLnBrk="0" hangingPunct="1">
              <a:lnSpc>
                <a:spcPct val="110000"/>
              </a:lnSpc>
              <a:spcBef>
                <a:spcPts val="910"/>
              </a:spcBef>
              <a:spcAft>
                <a:spcPct val="0"/>
              </a:spcAft>
              <a:buFontTx/>
              <a:buNone/>
              <a:defRPr sz="1200" b="0" i="0" kern="1200">
                <a:solidFill>
                  <a:schemeClr val="tx2"/>
                </a:solidFill>
                <a:latin typeface="Arial"/>
                <a:ea typeface="+mn-ea"/>
                <a:cs typeface="+mn-cs"/>
              </a:defRPr>
            </a:lvl1pPr>
            <a:lvl2pPr marL="210312" indent="-210312" algn="l" defTabSz="914400" rtl="0" eaLnBrk="1" latinLnBrk="0" hangingPunct="1">
              <a:lnSpc>
                <a:spcPct val="110000"/>
              </a:lnSpc>
              <a:spcBef>
                <a:spcPts val="600"/>
              </a:spcBef>
              <a:spcAft>
                <a:spcPct val="0"/>
              </a:spcAft>
              <a:buClr>
                <a:schemeClr val="bg2"/>
              </a:buClr>
              <a:buSzPct val="92000"/>
              <a:buFont typeface="Wingdings"/>
              <a:buChar char="n"/>
              <a:defRPr sz="1200" b="0" i="0" kern="1200">
                <a:solidFill>
                  <a:schemeClr val="tx2"/>
                </a:solidFill>
                <a:latin typeface="Arial"/>
                <a:ea typeface="+mn-ea"/>
                <a:cs typeface="+mn-cs"/>
              </a:defRPr>
            </a:lvl2pPr>
            <a:lvl3pPr marL="420624" indent="-210312" algn="l" defTabSz="914400" rtl="0" eaLnBrk="1" latinLnBrk="0" hangingPunct="1">
              <a:lnSpc>
                <a:spcPct val="110000"/>
              </a:lnSpc>
              <a:spcBef>
                <a:spcPts val="300"/>
              </a:spcBef>
              <a:spcAft>
                <a:spcPct val="0"/>
              </a:spcAft>
              <a:buClr>
                <a:schemeClr val="tx2"/>
              </a:buClr>
              <a:buSzPct val="92000"/>
              <a:buFont typeface="Wingdings"/>
              <a:buChar char="n"/>
              <a:defRPr sz="1200" b="0" i="0" kern="1200">
                <a:solidFill>
                  <a:schemeClr val="tx2"/>
                </a:solidFill>
                <a:latin typeface="Arial"/>
                <a:ea typeface="+mn-ea"/>
                <a:cs typeface="+mn-cs"/>
              </a:defRPr>
            </a:lvl3pPr>
            <a:lvl4pPr marL="649224" indent="-228600" algn="l" defTabSz="914400" rtl="0" eaLnBrk="1" latinLnBrk="0" hangingPunct="1">
              <a:lnSpc>
                <a:spcPct val="110000"/>
              </a:lnSpc>
              <a:spcBef>
                <a:spcPts val="100"/>
              </a:spcBef>
              <a:spcAft>
                <a:spcPct val="0"/>
              </a:spcAft>
              <a:buClr>
                <a:schemeClr val="tx2"/>
              </a:buClr>
              <a:buSzPct val="100000"/>
              <a:buFont typeface="Arial"/>
              <a:buChar char="–"/>
              <a:defRPr sz="1200" b="0" i="0" kern="1200">
                <a:solidFill>
                  <a:schemeClr val="tx2"/>
                </a:solidFill>
                <a:latin typeface="Arial"/>
                <a:ea typeface="+mn-ea"/>
                <a:cs typeface="+mn-cs"/>
              </a:defRPr>
            </a:lvl4pPr>
            <a:lvl5pPr marL="877824" indent="-228600" algn="l" defTabSz="914400" rtl="0" eaLnBrk="1" latinLnBrk="0" hangingPunct="1">
              <a:lnSpc>
                <a:spcPct val="110000"/>
              </a:lnSpc>
              <a:spcBef>
                <a:spcPts val="0"/>
              </a:spcBef>
              <a:spcAft>
                <a:spcPct val="0"/>
              </a:spcAft>
              <a:buClr>
                <a:schemeClr val="tx2"/>
              </a:buClr>
              <a:buSzPct val="100000"/>
              <a:buFont typeface="Arial"/>
              <a:buChar char="–"/>
              <a:defRPr sz="1200" b="0" i="0" kern="1200">
                <a:solidFill>
                  <a:schemeClr val="tx2"/>
                </a:solidFill>
                <a:latin typeface="Arial"/>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230426308"/>
              </p:ext>
            </p:extLst>
          </p:nvPr>
        </p:nvGraphicFramePr>
        <p:xfrm>
          <a:off x="795528" y="5289345"/>
          <a:ext cx="4279392" cy="1121664"/>
        </p:xfrm>
        <a:graphic>
          <a:graphicData uri="http://schemas.openxmlformats.org/drawingml/2006/table">
            <a:tbl>
              <a:tblPr firstRow="1" lastRow="1">
                <a:tableStyleId>{640930CC-2DD5-4645-9BF9-1F0F6B9BBA25}</a:tableStyleId>
              </a:tblPr>
              <a:tblGrid>
                <a:gridCol w="2297668">
                  <a:extLst>
                    <a:ext uri="{9D8B030D-6E8A-4147-A177-3AD203B41FA5}">
                      <a16:colId xmlns:a16="http://schemas.microsoft.com/office/drawing/2014/main" val="20000"/>
                    </a:ext>
                  </a:extLst>
                </a:gridCol>
                <a:gridCol w="990862">
                  <a:extLst>
                    <a:ext uri="{9D8B030D-6E8A-4147-A177-3AD203B41FA5}">
                      <a16:colId xmlns:a16="http://schemas.microsoft.com/office/drawing/2014/main" val="20001"/>
                    </a:ext>
                  </a:extLst>
                </a:gridCol>
                <a:gridCol w="990862">
                  <a:extLst>
                    <a:ext uri="{9D8B030D-6E8A-4147-A177-3AD203B41FA5}">
                      <a16:colId xmlns:a16="http://schemas.microsoft.com/office/drawing/2014/main" val="20002"/>
                    </a:ext>
                  </a:extLst>
                </a:gridCol>
              </a:tblGrid>
              <a:tr h="128016">
                <a:tc>
                  <a:txBody>
                    <a:bodyPr/>
                    <a:lstStyle/>
                    <a:p>
                      <a:pPr marL="0" indent="0" algn="l" rtl="0" fontAlgn="ctr">
                        <a:buFontTx/>
                        <a:buNone/>
                      </a:pPr>
                      <a:r>
                        <a:rPr lang="en-GB" sz="800" b="1" i="0" u="none" strike="noStrike" cap="none" baseline="0" dirty="0">
                          <a:solidFill>
                            <a:schemeClr val="tx2"/>
                          </a:solidFill>
                          <a:effectLst/>
                        </a:rPr>
                        <a:t>Value Based on 8.5% WACC &amp; 0.5% TGR</a:t>
                      </a:r>
                      <a:endParaRPr lang="en-GB" sz="800" b="1" i="0" u="none" strike="noStrike" cap="none" baseline="0" dirty="0">
                        <a:solidFill>
                          <a:schemeClr val="tx2"/>
                        </a:solidFill>
                        <a:effectLst/>
                        <a:latin typeface="Arial" panose="020B0604020202020204" pitchFamily="34" charset="0"/>
                      </a:endParaRPr>
                    </a:p>
                  </a:txBody>
                  <a:tcPr marL="45720" marR="45720" marT="9144" marB="9144" anchor="b"/>
                </a:tc>
                <a:tc>
                  <a:txBody>
                    <a:bodyPr/>
                    <a:lstStyle/>
                    <a:p>
                      <a:pPr marL="0" indent="0" algn="ctr" rtl="0" fontAlgn="ctr">
                        <a:buFontTx/>
                        <a:buNone/>
                      </a:pPr>
                      <a:r>
                        <a:rPr lang="en-US" sz="800" b="1" i="0" u="none" strike="noStrike" cap="none" baseline="0" dirty="0">
                          <a:solidFill>
                            <a:schemeClr val="tx2"/>
                          </a:solidFill>
                          <a:effectLst/>
                        </a:rPr>
                        <a:t>Amount ($m)</a:t>
                      </a:r>
                      <a:endParaRPr lang="en-US" sz="800" b="1" i="0" u="none" strike="noStrike" cap="none" baseline="0" dirty="0">
                        <a:solidFill>
                          <a:schemeClr val="tx2"/>
                        </a:solidFill>
                        <a:effectLst/>
                        <a:latin typeface="Arial" panose="020B0604020202020204" pitchFamily="34" charset="0"/>
                      </a:endParaRPr>
                    </a:p>
                  </a:txBody>
                  <a:tcPr marL="45720" marR="45720" marT="9144" marB="9144" anchor="b"/>
                </a:tc>
                <a:tc>
                  <a:txBody>
                    <a:bodyPr/>
                    <a:lstStyle/>
                    <a:p>
                      <a:pPr marL="0" indent="0" algn="ctr" rtl="0" fontAlgn="ctr">
                        <a:buFontTx/>
                        <a:buNone/>
                      </a:pPr>
                      <a:r>
                        <a:rPr lang="en-US" sz="800" b="1" i="0" u="none" strike="noStrike" cap="none" baseline="0" dirty="0">
                          <a:solidFill>
                            <a:schemeClr val="tx2"/>
                          </a:solidFill>
                          <a:effectLst/>
                        </a:rPr>
                        <a:t>% of NPV</a:t>
                      </a:r>
                      <a:endParaRPr lang="en-US" sz="800" b="1" i="0" u="none" strike="noStrike" cap="none" baseline="0" dirty="0">
                        <a:solidFill>
                          <a:schemeClr val="tx2"/>
                        </a:solidFill>
                        <a:effectLst/>
                        <a:latin typeface="Arial" panose="020B0604020202020204" pitchFamily="34" charset="0"/>
                      </a:endParaRPr>
                    </a:p>
                  </a:txBody>
                  <a:tcPr marL="45720" marR="45720" marT="9144" marB="9144" anchor="b"/>
                </a:tc>
                <a:extLst>
                  <a:ext uri="{0D108BD9-81ED-4DB2-BD59-A6C34878D82A}">
                    <a16:rowId xmlns:a16="http://schemas.microsoft.com/office/drawing/2014/main" val="10000"/>
                  </a:ext>
                </a:extLst>
              </a:tr>
              <a:tr h="128016">
                <a:tc>
                  <a:txBody>
                    <a:bodyPr/>
                    <a:lstStyle/>
                    <a:p>
                      <a:pPr marL="0" indent="0" algn="l" fontAlgn="ctr">
                        <a:buFontTx/>
                        <a:buNone/>
                      </a:pPr>
                      <a:r>
                        <a:rPr lang="en-US" sz="800" b="0" i="0" u="none" strike="noStrike" cap="none" baseline="0" dirty="0">
                          <a:solidFill>
                            <a:schemeClr val="tx2"/>
                          </a:solidFill>
                          <a:effectLst/>
                        </a:rPr>
                        <a:t>Present Value of Cash flows</a:t>
                      </a:r>
                      <a:endParaRPr lang="en-US" sz="800" b="0" i="0" u="none" strike="noStrike" cap="none" baseline="0" dirty="0">
                        <a:solidFill>
                          <a:schemeClr val="tx2"/>
                        </a:solidFill>
                        <a:effectLst/>
                        <a:latin typeface="Arial" panose="020B0604020202020204" pitchFamily="34" charset="0"/>
                      </a:endParaRPr>
                    </a:p>
                  </a:txBody>
                  <a:tcPr marL="45720" marR="45720" marT="9144" marB="9144" anchor="ctr"/>
                </a:tc>
                <a:tc>
                  <a:txBody>
                    <a:bodyPr/>
                    <a:lstStyle/>
                    <a:p>
                      <a:pPr marL="12192" indent="-9017" algn="ctr" defTabSz="914400" rtl="0" eaLnBrk="1" fontAlgn="ctr" latinLnBrk="0" hangingPunct="1">
                        <a:lnSpc>
                          <a:spcPct val="100000"/>
                        </a:lnSpc>
                        <a:spcBef>
                          <a:spcPts val="265"/>
                        </a:spcBef>
                        <a:spcAft>
                          <a:spcPct val="0"/>
                        </a:spcAft>
                        <a:buFontTx/>
                        <a:buNone/>
                      </a:pPr>
                      <a:r>
                        <a:rPr lang="en-GB" sz="800" b="0" i="0" u="none" strike="noStrike" kern="1200" dirty="0">
                          <a:solidFill>
                            <a:schemeClr val="tx2"/>
                          </a:solidFill>
                          <a:effectLst/>
                          <a:latin typeface="Arial"/>
                          <a:ea typeface="+mn-ea"/>
                          <a:cs typeface="+mn-cs"/>
                        </a:rPr>
                        <a:t>409</a:t>
                      </a:r>
                    </a:p>
                  </a:txBody>
                  <a:tcPr marL="0" marR="0" marT="0" marB="0" anchor="ctr"/>
                </a:tc>
                <a:tc>
                  <a:txBody>
                    <a:bodyPr/>
                    <a:lstStyle/>
                    <a:p>
                      <a:pPr marL="12192" indent="-9017" algn="ctr" defTabSz="914400" rtl="0" eaLnBrk="1" fontAlgn="ctr" latinLnBrk="0" hangingPunct="1">
                        <a:lnSpc>
                          <a:spcPct val="100000"/>
                        </a:lnSpc>
                        <a:spcBef>
                          <a:spcPts val="265"/>
                        </a:spcBef>
                        <a:spcAft>
                          <a:spcPct val="0"/>
                        </a:spcAft>
                        <a:buFontTx/>
                        <a:buNone/>
                      </a:pPr>
                      <a:r>
                        <a:rPr lang="en-GB" sz="800" b="0" i="0" u="none" strike="noStrike" kern="1200">
                          <a:solidFill>
                            <a:schemeClr val="tx2"/>
                          </a:solidFill>
                          <a:effectLst/>
                          <a:latin typeface="Arial"/>
                          <a:ea typeface="+mn-ea"/>
                          <a:cs typeface="+mn-cs"/>
                        </a:rPr>
                        <a:t>50.9% </a:t>
                      </a:r>
                    </a:p>
                  </a:txBody>
                  <a:tcPr marL="0" marR="0" marT="0" marB="0" anchor="ctr"/>
                </a:tc>
                <a:extLst>
                  <a:ext uri="{0D108BD9-81ED-4DB2-BD59-A6C34878D82A}">
                    <a16:rowId xmlns:a16="http://schemas.microsoft.com/office/drawing/2014/main" val="10001"/>
                  </a:ext>
                </a:extLst>
              </a:tr>
              <a:tr h="128016">
                <a:tc>
                  <a:txBody>
                    <a:bodyPr/>
                    <a:lstStyle/>
                    <a:p>
                      <a:pPr marL="0" indent="0" algn="l" fontAlgn="ctr">
                        <a:buFontTx/>
                        <a:buNone/>
                      </a:pPr>
                      <a:r>
                        <a:rPr lang="en-US" sz="800" b="0" i="0" u="none" strike="noStrike" cap="none" baseline="0" dirty="0">
                          <a:solidFill>
                            <a:schemeClr val="tx2"/>
                          </a:solidFill>
                          <a:effectLst/>
                        </a:rPr>
                        <a:t>PV of Terminal Value</a:t>
                      </a:r>
                      <a:endParaRPr lang="en-US" sz="800" b="0" i="0" u="none" strike="noStrike" cap="none" baseline="0" dirty="0">
                        <a:solidFill>
                          <a:schemeClr val="tx2"/>
                        </a:solidFill>
                        <a:effectLst/>
                        <a:latin typeface="Arial" panose="020B0604020202020204" pitchFamily="34" charset="0"/>
                      </a:endParaRPr>
                    </a:p>
                  </a:txBody>
                  <a:tcPr marL="45720" marR="45720" marT="9144" marB="9144" anchor="ctr"/>
                </a:tc>
                <a:tc>
                  <a:txBody>
                    <a:bodyPr/>
                    <a:lstStyle/>
                    <a:p>
                      <a:pPr marL="12192" indent="-9017" algn="ctr" defTabSz="914400" rtl="0" eaLnBrk="1" fontAlgn="ctr" latinLnBrk="0" hangingPunct="1">
                        <a:lnSpc>
                          <a:spcPct val="100000"/>
                        </a:lnSpc>
                        <a:spcBef>
                          <a:spcPts val="265"/>
                        </a:spcBef>
                        <a:spcAft>
                          <a:spcPct val="0"/>
                        </a:spcAft>
                        <a:buFontTx/>
                        <a:buNone/>
                      </a:pPr>
                      <a:r>
                        <a:rPr lang="en-GB" sz="800" b="0" i="0" u="none" strike="noStrike" kern="1200" dirty="0">
                          <a:solidFill>
                            <a:schemeClr val="tx2"/>
                          </a:solidFill>
                          <a:effectLst/>
                          <a:latin typeface="Arial"/>
                          <a:ea typeface="+mn-ea"/>
                          <a:cs typeface="+mn-cs"/>
                        </a:rPr>
                        <a:t>394 </a:t>
                      </a:r>
                    </a:p>
                  </a:txBody>
                  <a:tcPr marL="0" marR="0" marT="0" marB="0" anchor="ctr"/>
                </a:tc>
                <a:tc>
                  <a:txBody>
                    <a:bodyPr/>
                    <a:lstStyle/>
                    <a:p>
                      <a:pPr marL="12192" indent="-9017" algn="ctr" defTabSz="914400" rtl="0" eaLnBrk="1" fontAlgn="ctr" latinLnBrk="0" hangingPunct="1">
                        <a:lnSpc>
                          <a:spcPct val="100000"/>
                        </a:lnSpc>
                        <a:spcBef>
                          <a:spcPts val="265"/>
                        </a:spcBef>
                        <a:spcAft>
                          <a:spcPct val="0"/>
                        </a:spcAft>
                        <a:buFontTx/>
                        <a:buNone/>
                      </a:pPr>
                      <a:r>
                        <a:rPr lang="en-GB" sz="800" b="0" i="0" u="none" strike="noStrike" kern="1200">
                          <a:solidFill>
                            <a:schemeClr val="tx2"/>
                          </a:solidFill>
                          <a:effectLst/>
                          <a:latin typeface="Arial"/>
                          <a:ea typeface="+mn-ea"/>
                          <a:cs typeface="+mn-cs"/>
                        </a:rPr>
                        <a:t>49.1% </a:t>
                      </a:r>
                    </a:p>
                  </a:txBody>
                  <a:tcPr marL="0" marR="0" marT="0" marB="0" anchor="ctr"/>
                </a:tc>
                <a:extLst>
                  <a:ext uri="{0D108BD9-81ED-4DB2-BD59-A6C34878D82A}">
                    <a16:rowId xmlns:a16="http://schemas.microsoft.com/office/drawing/2014/main" val="10002"/>
                  </a:ext>
                </a:extLst>
              </a:tr>
              <a:tr h="128016">
                <a:tc>
                  <a:txBody>
                    <a:bodyPr/>
                    <a:lstStyle/>
                    <a:p>
                      <a:pPr marL="0" indent="0" algn="l" fontAlgn="ctr">
                        <a:buFontTx/>
                        <a:buNone/>
                      </a:pPr>
                      <a:r>
                        <a:rPr lang="en-US" sz="800" b="1" i="0" u="none" strike="noStrike" cap="none" baseline="0" dirty="0">
                          <a:solidFill>
                            <a:schemeClr val="tx2"/>
                          </a:solidFill>
                          <a:effectLst/>
                        </a:rPr>
                        <a:t>Implied Firm NPV </a:t>
                      </a:r>
                      <a:endParaRPr lang="en-US" sz="800" b="1" i="0" u="none" strike="noStrike" cap="none" baseline="0" dirty="0">
                        <a:solidFill>
                          <a:schemeClr val="tx2"/>
                        </a:solidFill>
                        <a:effectLst/>
                        <a:latin typeface="Arial" panose="020B0604020202020204" pitchFamily="34" charset="0"/>
                      </a:endParaRPr>
                    </a:p>
                  </a:txBody>
                  <a:tcPr marL="45720" marR="45720" marT="9144" marB="9144" anchor="ctr">
                    <a:solidFill>
                      <a:schemeClr val="bg2">
                        <a:lumMod val="40000"/>
                        <a:lumOff val="60000"/>
                      </a:schemeClr>
                    </a:solidFill>
                  </a:tcPr>
                </a:tc>
                <a:tc>
                  <a:txBody>
                    <a:bodyPr/>
                    <a:lstStyle/>
                    <a:p>
                      <a:pPr marL="12192" indent="-9017" algn="ctr" defTabSz="914400" rtl="0" eaLnBrk="1" fontAlgn="ctr" latinLnBrk="0" hangingPunct="1">
                        <a:lnSpc>
                          <a:spcPct val="100000"/>
                        </a:lnSpc>
                        <a:spcBef>
                          <a:spcPts val="265"/>
                        </a:spcBef>
                        <a:spcAft>
                          <a:spcPct val="0"/>
                        </a:spcAft>
                        <a:buFontTx/>
                        <a:buNone/>
                      </a:pPr>
                      <a:r>
                        <a:rPr lang="en-GB" sz="800" b="1" i="0" u="none" strike="noStrike" kern="1200" dirty="0">
                          <a:solidFill>
                            <a:schemeClr val="tx2"/>
                          </a:solidFill>
                          <a:effectLst/>
                          <a:latin typeface="Arial"/>
                          <a:ea typeface="+mn-ea"/>
                          <a:cs typeface="+mn-cs"/>
                        </a:rPr>
                        <a:t>803 </a:t>
                      </a:r>
                    </a:p>
                  </a:txBody>
                  <a:tcPr marL="0" marR="0" marT="0" marB="0" anchor="ctr">
                    <a:solidFill>
                      <a:schemeClr val="bg2">
                        <a:lumMod val="40000"/>
                        <a:lumOff val="60000"/>
                      </a:schemeClr>
                    </a:solidFill>
                  </a:tcPr>
                </a:tc>
                <a:tc>
                  <a:txBody>
                    <a:bodyPr/>
                    <a:lstStyle/>
                    <a:p>
                      <a:pPr marL="12192" indent="-9017" algn="ctr" defTabSz="914400" rtl="0" eaLnBrk="1" fontAlgn="ctr" latinLnBrk="0" hangingPunct="1">
                        <a:lnSpc>
                          <a:spcPct val="100000"/>
                        </a:lnSpc>
                        <a:spcBef>
                          <a:spcPts val="265"/>
                        </a:spcBef>
                        <a:spcAft>
                          <a:spcPct val="0"/>
                        </a:spcAft>
                        <a:buFontTx/>
                        <a:buNone/>
                      </a:pPr>
                      <a:r>
                        <a:rPr lang="en-GB" sz="800" b="1" i="0" u="none" strike="noStrike" kern="1200" dirty="0">
                          <a:solidFill>
                            <a:schemeClr val="tx2"/>
                          </a:solidFill>
                          <a:effectLst/>
                          <a:latin typeface="Arial"/>
                          <a:ea typeface="+mn-ea"/>
                          <a:cs typeface="+mn-cs"/>
                        </a:rPr>
                        <a:t>100.0% </a:t>
                      </a:r>
                    </a:p>
                  </a:txBody>
                  <a:tcPr marL="0" marR="0" marT="0" marB="0" anchor="ctr">
                    <a:solidFill>
                      <a:schemeClr val="bg2">
                        <a:lumMod val="40000"/>
                        <a:lumOff val="60000"/>
                      </a:schemeClr>
                    </a:solidFill>
                  </a:tcPr>
                </a:tc>
                <a:extLst>
                  <a:ext uri="{0D108BD9-81ED-4DB2-BD59-A6C34878D82A}">
                    <a16:rowId xmlns:a16="http://schemas.microsoft.com/office/drawing/2014/main" val="10003"/>
                  </a:ext>
                </a:extLst>
              </a:tr>
              <a:tr h="128016">
                <a:tc>
                  <a:txBody>
                    <a:bodyPr/>
                    <a:lstStyle/>
                    <a:p>
                      <a:pPr marL="0" indent="0" algn="l" fontAlgn="ctr">
                        <a:buFontTx/>
                        <a:buNone/>
                      </a:pPr>
                      <a:r>
                        <a:rPr lang="en-US" sz="800" b="0" i="0" u="none" strike="noStrike" cap="none" baseline="0" dirty="0">
                          <a:solidFill>
                            <a:schemeClr val="tx2"/>
                          </a:solidFill>
                          <a:effectLst/>
                        </a:rPr>
                        <a:t>Net debt as of Mar-20E</a:t>
                      </a:r>
                      <a:endParaRPr lang="en-US" sz="800" b="0" i="0" u="none" strike="noStrike" cap="none" baseline="0" dirty="0">
                        <a:solidFill>
                          <a:schemeClr val="tx2"/>
                        </a:solidFill>
                        <a:effectLst/>
                        <a:latin typeface="Arial" panose="020B0604020202020204" pitchFamily="34" charset="0"/>
                      </a:endParaRPr>
                    </a:p>
                  </a:txBody>
                  <a:tcPr marL="45720" marR="45720" marT="9144" marB="9144" anchor="ctr"/>
                </a:tc>
                <a:tc>
                  <a:txBody>
                    <a:bodyPr/>
                    <a:lstStyle/>
                    <a:p>
                      <a:pPr marL="12192" indent="-9017" algn="ctr" defTabSz="914400" rtl="0" eaLnBrk="1" fontAlgn="ctr" latinLnBrk="0" hangingPunct="1">
                        <a:lnSpc>
                          <a:spcPct val="100000"/>
                        </a:lnSpc>
                        <a:spcBef>
                          <a:spcPts val="265"/>
                        </a:spcBef>
                        <a:spcAft>
                          <a:spcPct val="0"/>
                        </a:spcAft>
                        <a:buFontTx/>
                        <a:buNone/>
                      </a:pPr>
                      <a:r>
                        <a:rPr lang="en-GB" sz="800" b="0" i="0" u="none" strike="noStrike" kern="1200" dirty="0">
                          <a:solidFill>
                            <a:schemeClr val="tx2"/>
                          </a:solidFill>
                          <a:effectLst/>
                          <a:latin typeface="Arial"/>
                          <a:ea typeface="+mn-ea"/>
                          <a:cs typeface="+mn-cs"/>
                        </a:rPr>
                        <a:t>(85)</a:t>
                      </a:r>
                    </a:p>
                  </a:txBody>
                  <a:tcPr marL="0" marR="0" marT="0" marB="0" anchor="ctr"/>
                </a:tc>
                <a:tc>
                  <a:txBody>
                    <a:bodyPr/>
                    <a:lstStyle/>
                    <a:p>
                      <a:pPr marL="12192" indent="-9017" algn="ctr" defTabSz="914400" rtl="0" eaLnBrk="1" fontAlgn="ctr" latinLnBrk="0" hangingPunct="1">
                        <a:lnSpc>
                          <a:spcPct val="100000"/>
                        </a:lnSpc>
                        <a:spcBef>
                          <a:spcPts val="265"/>
                        </a:spcBef>
                        <a:spcAft>
                          <a:spcPct val="0"/>
                        </a:spcAft>
                        <a:buFontTx/>
                        <a:buNone/>
                      </a:pPr>
                      <a:endParaRPr lang="en-GB" sz="800" b="0" i="0" u="none" strike="noStrike" kern="1200" dirty="0">
                        <a:solidFill>
                          <a:schemeClr val="tx2"/>
                        </a:solidFill>
                        <a:effectLst/>
                        <a:latin typeface="Arial"/>
                        <a:ea typeface="+mn-ea"/>
                        <a:cs typeface="+mn-cs"/>
                      </a:endParaRPr>
                    </a:p>
                  </a:txBody>
                  <a:tcPr marL="0" marR="0" marT="0" marB="0" anchor="b"/>
                </a:tc>
                <a:extLst>
                  <a:ext uri="{0D108BD9-81ED-4DB2-BD59-A6C34878D82A}">
                    <a16:rowId xmlns:a16="http://schemas.microsoft.com/office/drawing/2014/main" val="10004"/>
                  </a:ext>
                </a:extLst>
              </a:tr>
              <a:tr h="128016">
                <a:tc>
                  <a:txBody>
                    <a:bodyPr/>
                    <a:lstStyle/>
                    <a:p>
                      <a:pPr marL="0" indent="0" algn="l" fontAlgn="ctr">
                        <a:buFontTx/>
                        <a:buNone/>
                      </a:pPr>
                      <a:r>
                        <a:rPr lang="en-US" sz="800" b="1" i="0" u="none" strike="noStrike" cap="none" baseline="0" dirty="0">
                          <a:solidFill>
                            <a:schemeClr val="tx2"/>
                          </a:solidFill>
                          <a:effectLst/>
                        </a:rPr>
                        <a:t>Implied equity value </a:t>
                      </a:r>
                      <a:endParaRPr lang="en-US" sz="800" b="1" i="0" u="none" strike="noStrike" cap="none" baseline="0" dirty="0">
                        <a:solidFill>
                          <a:schemeClr val="tx2"/>
                        </a:solidFill>
                        <a:effectLst/>
                        <a:latin typeface="Arial" panose="020B0604020202020204" pitchFamily="34" charset="0"/>
                      </a:endParaRPr>
                    </a:p>
                  </a:txBody>
                  <a:tcPr marL="45720" marR="45720" marT="9144" marB="9144" anchor="ctr">
                    <a:solidFill>
                      <a:schemeClr val="bg2">
                        <a:lumMod val="40000"/>
                        <a:lumOff val="60000"/>
                      </a:schemeClr>
                    </a:solidFill>
                  </a:tcPr>
                </a:tc>
                <a:tc>
                  <a:txBody>
                    <a:bodyPr/>
                    <a:lstStyle/>
                    <a:p>
                      <a:pPr marL="12192" indent="-9017" algn="ctr" defTabSz="914400" rtl="0" eaLnBrk="1" fontAlgn="ctr" latinLnBrk="0" hangingPunct="1">
                        <a:lnSpc>
                          <a:spcPct val="100000"/>
                        </a:lnSpc>
                        <a:spcBef>
                          <a:spcPts val="265"/>
                        </a:spcBef>
                        <a:spcAft>
                          <a:spcPct val="0"/>
                        </a:spcAft>
                        <a:buFontTx/>
                        <a:buNone/>
                      </a:pPr>
                      <a:r>
                        <a:rPr lang="en-GB" sz="800" b="1" i="0" u="none" strike="noStrike" kern="1200" dirty="0">
                          <a:solidFill>
                            <a:schemeClr val="tx2"/>
                          </a:solidFill>
                          <a:effectLst/>
                          <a:latin typeface="Arial"/>
                          <a:ea typeface="+mn-ea"/>
                          <a:cs typeface="+mn-cs"/>
                        </a:rPr>
                        <a:t>718 </a:t>
                      </a:r>
                    </a:p>
                  </a:txBody>
                  <a:tcPr marL="0" marR="0" marT="0" marB="0" anchor="ctr">
                    <a:solidFill>
                      <a:schemeClr val="bg2">
                        <a:lumMod val="40000"/>
                        <a:lumOff val="60000"/>
                      </a:schemeClr>
                    </a:solidFill>
                  </a:tcPr>
                </a:tc>
                <a:tc>
                  <a:txBody>
                    <a:bodyPr/>
                    <a:lstStyle/>
                    <a:p>
                      <a:pPr marL="12192" indent="-9017" algn="ctr" defTabSz="914400" rtl="0" eaLnBrk="1" fontAlgn="ctr" latinLnBrk="0" hangingPunct="1">
                        <a:lnSpc>
                          <a:spcPct val="100000"/>
                        </a:lnSpc>
                        <a:spcBef>
                          <a:spcPts val="265"/>
                        </a:spcBef>
                        <a:spcAft>
                          <a:spcPct val="0"/>
                        </a:spcAft>
                        <a:buFontTx/>
                        <a:buNone/>
                      </a:pPr>
                      <a:r>
                        <a:rPr lang="en-GB" sz="800" b="0" i="0" u="none" strike="noStrike" kern="1200" dirty="0">
                          <a:solidFill>
                            <a:schemeClr val="tx2"/>
                          </a:solidFill>
                          <a:effectLst/>
                          <a:latin typeface="Arial"/>
                          <a:ea typeface="+mn-ea"/>
                          <a:cs typeface="+mn-cs"/>
                        </a:rPr>
                        <a:t> </a:t>
                      </a:r>
                    </a:p>
                  </a:txBody>
                  <a:tcPr marL="0" marR="0" marT="0" marB="0" anchor="ctr">
                    <a:solidFill>
                      <a:schemeClr val="bg2">
                        <a:lumMod val="40000"/>
                        <a:lumOff val="60000"/>
                      </a:schemeClr>
                    </a:solidFill>
                  </a:tcPr>
                </a:tc>
                <a:extLst>
                  <a:ext uri="{0D108BD9-81ED-4DB2-BD59-A6C34878D82A}">
                    <a16:rowId xmlns:a16="http://schemas.microsoft.com/office/drawing/2014/main" val="10005"/>
                  </a:ext>
                </a:extLst>
              </a:tr>
              <a:tr h="128016">
                <a:tc>
                  <a:txBody>
                    <a:bodyPr/>
                    <a:lstStyle/>
                    <a:p>
                      <a:pPr marL="0" indent="0" algn="l" fontAlgn="ctr">
                        <a:buFontTx/>
                        <a:buNone/>
                      </a:pPr>
                      <a:r>
                        <a:rPr lang="en-US" sz="800" b="0" i="0" u="none" strike="noStrike" cap="none" baseline="0" dirty="0">
                          <a:solidFill>
                            <a:schemeClr val="tx2"/>
                          </a:solidFill>
                          <a:effectLst/>
                        </a:rPr>
                        <a:t>Implied offer share price (c)</a:t>
                      </a:r>
                      <a:endParaRPr lang="en-US" sz="800" b="0" i="0" u="none" strike="noStrike" cap="none" baseline="0" dirty="0">
                        <a:solidFill>
                          <a:schemeClr val="tx2"/>
                        </a:solidFill>
                        <a:effectLst/>
                        <a:latin typeface="Arial" panose="020B0604020202020204" pitchFamily="34" charset="0"/>
                      </a:endParaRPr>
                    </a:p>
                  </a:txBody>
                  <a:tcPr marL="45720" marR="45720" marT="9144" marB="9144" anchor="ctr"/>
                </a:tc>
                <a:tc>
                  <a:txBody>
                    <a:bodyPr/>
                    <a:lstStyle/>
                    <a:p>
                      <a:pPr marL="12192" indent="-9017" algn="ctr" defTabSz="914400" rtl="0" eaLnBrk="1" fontAlgn="ctr" latinLnBrk="0" hangingPunct="1">
                        <a:lnSpc>
                          <a:spcPct val="100000"/>
                        </a:lnSpc>
                        <a:spcBef>
                          <a:spcPts val="265"/>
                        </a:spcBef>
                        <a:spcAft>
                          <a:spcPct val="0"/>
                        </a:spcAft>
                        <a:buFontTx/>
                        <a:buNone/>
                      </a:pPr>
                      <a:r>
                        <a:rPr lang="en-GB" sz="800" b="0" i="0" u="none" strike="noStrike" kern="1200" dirty="0">
                          <a:solidFill>
                            <a:schemeClr val="tx2"/>
                          </a:solidFill>
                          <a:effectLst/>
                          <a:latin typeface="Arial"/>
                          <a:ea typeface="+mn-ea"/>
                          <a:cs typeface="+mn-cs"/>
                        </a:rPr>
                        <a:t>361 </a:t>
                      </a:r>
                    </a:p>
                  </a:txBody>
                  <a:tcPr marL="0" marR="0" marT="0" marB="0" anchor="ctr"/>
                </a:tc>
                <a:tc>
                  <a:txBody>
                    <a:bodyPr/>
                    <a:lstStyle/>
                    <a:p>
                      <a:pPr marL="12192" indent="-9017" algn="ctr" defTabSz="914400" rtl="0" eaLnBrk="1" fontAlgn="ctr" latinLnBrk="0" hangingPunct="1">
                        <a:lnSpc>
                          <a:spcPct val="100000"/>
                        </a:lnSpc>
                        <a:spcBef>
                          <a:spcPts val="265"/>
                        </a:spcBef>
                        <a:spcAft>
                          <a:spcPct val="0"/>
                        </a:spcAft>
                        <a:buFontTx/>
                        <a:buNone/>
                      </a:pPr>
                      <a:endParaRPr lang="en-GB" sz="800" b="0" i="0" u="none" strike="noStrike" kern="1200" dirty="0">
                        <a:solidFill>
                          <a:schemeClr val="tx2"/>
                        </a:solidFill>
                        <a:effectLst/>
                        <a:latin typeface="Arial"/>
                        <a:ea typeface="+mn-ea"/>
                        <a:cs typeface="+mn-cs"/>
                      </a:endParaRPr>
                    </a:p>
                  </a:txBody>
                  <a:tcPr marL="0" marR="0" marT="0" marB="0" anchor="ctr"/>
                </a:tc>
                <a:extLst>
                  <a:ext uri="{0D108BD9-81ED-4DB2-BD59-A6C34878D82A}">
                    <a16:rowId xmlns:a16="http://schemas.microsoft.com/office/drawing/2014/main" val="10006"/>
                  </a:ext>
                </a:extLst>
              </a:tr>
              <a:tr h="128016">
                <a:tc>
                  <a:txBody>
                    <a:bodyPr/>
                    <a:lstStyle/>
                    <a:p>
                      <a:pPr marL="0" indent="0" algn="l" fontAlgn="ctr">
                        <a:buFontTx/>
                        <a:buNone/>
                      </a:pPr>
                      <a:r>
                        <a:rPr lang="en-US" sz="800" b="0" i="1" u="none" strike="noStrike" cap="none" baseline="0" dirty="0">
                          <a:solidFill>
                            <a:schemeClr val="tx2"/>
                          </a:solidFill>
                          <a:effectLst/>
                        </a:rPr>
                        <a:t>% premium to current</a:t>
                      </a:r>
                      <a:endParaRPr lang="en-US" sz="800" b="0" i="1" u="none" strike="noStrike" cap="none" baseline="0" dirty="0">
                        <a:solidFill>
                          <a:schemeClr val="tx2"/>
                        </a:solidFill>
                        <a:effectLst/>
                        <a:latin typeface="Arial" panose="020B0604020202020204" pitchFamily="34" charset="0"/>
                      </a:endParaRPr>
                    </a:p>
                  </a:txBody>
                  <a:tcPr marL="45720" marR="45720" marT="9144" marB="9144" anchor="ctr"/>
                </a:tc>
                <a:tc>
                  <a:txBody>
                    <a:bodyPr/>
                    <a:lstStyle/>
                    <a:p>
                      <a:pPr marL="12192" indent="-9017" algn="ctr" defTabSz="914400" rtl="0" eaLnBrk="1" fontAlgn="ctr" latinLnBrk="0" hangingPunct="1">
                        <a:lnSpc>
                          <a:spcPct val="100000"/>
                        </a:lnSpc>
                        <a:spcBef>
                          <a:spcPts val="265"/>
                        </a:spcBef>
                        <a:spcAft>
                          <a:spcPct val="0"/>
                        </a:spcAft>
                        <a:buFontTx/>
                        <a:buNone/>
                      </a:pPr>
                      <a:r>
                        <a:rPr lang="en-GB" sz="800" b="0" i="0" u="none" strike="noStrike" kern="1200" dirty="0">
                          <a:solidFill>
                            <a:schemeClr val="tx2"/>
                          </a:solidFill>
                          <a:effectLst/>
                          <a:latin typeface="Arial"/>
                          <a:ea typeface="+mn-ea"/>
                          <a:cs typeface="+mn-cs"/>
                        </a:rPr>
                        <a:t>118.8% </a:t>
                      </a:r>
                    </a:p>
                  </a:txBody>
                  <a:tcPr marL="0" marR="0" marT="0" marB="0" anchor="ctr"/>
                </a:tc>
                <a:tc>
                  <a:txBody>
                    <a:bodyPr/>
                    <a:lstStyle/>
                    <a:p>
                      <a:pPr marL="12192" indent="-9017" algn="ctr" defTabSz="914400" rtl="0" eaLnBrk="1" fontAlgn="ctr" latinLnBrk="0" hangingPunct="1">
                        <a:lnSpc>
                          <a:spcPct val="100000"/>
                        </a:lnSpc>
                        <a:spcBef>
                          <a:spcPts val="265"/>
                        </a:spcBef>
                        <a:spcAft>
                          <a:spcPct val="0"/>
                        </a:spcAft>
                        <a:buFontTx/>
                        <a:buNone/>
                      </a:pPr>
                      <a:endParaRPr lang="en-GB" sz="800" b="0" i="0" u="none" strike="noStrike" kern="1200" dirty="0">
                        <a:solidFill>
                          <a:schemeClr val="tx2"/>
                        </a:solidFill>
                        <a:effectLst/>
                        <a:latin typeface="Arial"/>
                        <a:ea typeface="+mn-ea"/>
                        <a:cs typeface="+mn-cs"/>
                      </a:endParaRPr>
                    </a:p>
                  </a:txBody>
                  <a:tcPr marL="0" marR="0" marT="0" marB="0" anchor="ctr"/>
                </a:tc>
                <a:extLst>
                  <a:ext uri="{0D108BD9-81ED-4DB2-BD59-A6C34878D82A}">
                    <a16:rowId xmlns:a16="http://schemas.microsoft.com/office/drawing/2014/main" val="10007"/>
                  </a:ext>
                </a:extLst>
              </a:tr>
            </a:tbl>
          </a:graphicData>
        </a:graphic>
      </p:graphicFrame>
      <p:pic>
        <p:nvPicPr>
          <p:cNvPr id="5" name="Picture 4">
            <a:extLst>
              <a:ext uri="{FF2B5EF4-FFF2-40B4-BE49-F238E27FC236}">
                <a16:creationId xmlns:a16="http://schemas.microsoft.com/office/drawing/2014/main" id="{8B8EEF37-D07E-693A-8D28-88F9817D5EF5}"/>
              </a:ext>
            </a:extLst>
          </p:cNvPr>
          <p:cNvPicPr>
            <a:picLocks noChangeAspect="1"/>
          </p:cNvPicPr>
          <p:nvPr/>
        </p:nvPicPr>
        <p:blipFill>
          <a:blip r:embed="rId3"/>
          <a:stretch>
            <a:fillRect/>
          </a:stretch>
        </p:blipFill>
        <p:spPr>
          <a:xfrm>
            <a:off x="5530128" y="5039957"/>
            <a:ext cx="4372824" cy="1561241"/>
          </a:xfrm>
          <a:prstGeom prst="rect">
            <a:avLst/>
          </a:prstGeom>
        </p:spPr>
      </p:pic>
      <p:sp>
        <p:nvSpPr>
          <p:cNvPr id="13" name="TextBox 12">
            <a:extLst>
              <a:ext uri="{FF2B5EF4-FFF2-40B4-BE49-F238E27FC236}">
                <a16:creationId xmlns:a16="http://schemas.microsoft.com/office/drawing/2014/main" id="{D77815F2-C2EF-095C-A845-BEC79881DE8C}"/>
              </a:ext>
            </a:extLst>
          </p:cNvPr>
          <p:cNvSpPr txBox="1"/>
          <p:nvPr/>
        </p:nvSpPr>
        <p:spPr>
          <a:xfrm>
            <a:off x="795528" y="1631092"/>
            <a:ext cx="9354312" cy="3062313"/>
          </a:xfrm>
          <a:prstGeom prst="rect">
            <a:avLst/>
          </a:prstGeom>
          <a:noFill/>
        </p:spPr>
        <p:txBody>
          <a:bodyPr vert="horz" wrap="square" lIns="91440" tIns="45720" rIns="91440" bIns="45720" rtlCol="0" anchor="t">
            <a:spAutoFit/>
          </a:bodyPr>
          <a:lstStyle/>
          <a:p>
            <a:pPr algn="l"/>
            <a:r>
              <a:rPr lang="en-US" b="0" i="0" dirty="0">
                <a:solidFill>
                  <a:srgbClr val="374151"/>
                </a:solidFill>
                <a:effectLst/>
                <a:latin typeface="Söhne"/>
              </a:rPr>
              <a:t>Dear Management,</a:t>
            </a:r>
            <a:br>
              <a:rPr lang="en-US" b="0" i="0" dirty="0">
                <a:solidFill>
                  <a:srgbClr val="374151"/>
                </a:solidFill>
                <a:effectLst/>
                <a:latin typeface="Söhne"/>
              </a:rPr>
            </a:br>
            <a:endParaRPr lang="en-US" b="0" i="0" dirty="0">
              <a:solidFill>
                <a:srgbClr val="374151"/>
              </a:solidFill>
              <a:effectLst/>
              <a:latin typeface="Söhne"/>
            </a:endParaRPr>
          </a:p>
          <a:p>
            <a:pPr algn="l"/>
            <a:r>
              <a:rPr lang="en-US" b="0" i="0" dirty="0">
                <a:solidFill>
                  <a:srgbClr val="374151"/>
                </a:solidFill>
                <a:effectLst/>
                <a:latin typeface="Söhne"/>
              </a:rPr>
              <a:t>I wanted to bring to your attention some critical information that has surfaced regarding the valuation of our target asset.</a:t>
            </a:r>
          </a:p>
          <a:p>
            <a:pPr algn="l"/>
            <a:r>
              <a:rPr lang="en-US" b="0" i="0" dirty="0">
                <a:solidFill>
                  <a:srgbClr val="374151"/>
                </a:solidFill>
                <a:effectLst/>
                <a:latin typeface="Söhne"/>
              </a:rPr>
              <a:t>This morning, while reviewing the latest news, I came across a report indicating that one of </a:t>
            </a:r>
            <a:r>
              <a:rPr lang="en-US" b="0" i="0" dirty="0" err="1">
                <a:solidFill>
                  <a:srgbClr val="374151"/>
                </a:solidFill>
                <a:effectLst/>
                <a:latin typeface="Söhne"/>
              </a:rPr>
              <a:t>WorldWide</a:t>
            </a:r>
            <a:r>
              <a:rPr lang="en-US" b="0" i="0" dirty="0">
                <a:solidFill>
                  <a:srgbClr val="374151"/>
                </a:solidFill>
                <a:effectLst/>
                <a:latin typeface="Söhne"/>
              </a:rPr>
              <a:t> Co's competitors is contemplating a bid exceeding $650 million for the same target asset. This development introduces new dynamics that necessitate a reevaluation of our approach.</a:t>
            </a:r>
          </a:p>
          <a:p>
            <a:pPr algn="l">
              <a:lnSpc>
                <a:spcPct val="110000"/>
              </a:lnSpc>
            </a:pPr>
            <a:endParaRPr lang="en-CA" sz="800" dirty="0">
              <a:solidFill>
                <a:schemeClr val="tx2"/>
              </a:solidFill>
              <a:latin typeface="Arial" panose="020B0604020202020204" pitchFamily="34" charset="0"/>
            </a:endParaRPr>
          </a:p>
          <a:p>
            <a:pPr algn="l">
              <a:lnSpc>
                <a:spcPct val="110000"/>
              </a:lnSpc>
            </a:pPr>
            <a:r>
              <a:rPr lang="en-CA" sz="800" dirty="0">
                <a:solidFill>
                  <a:schemeClr val="tx2"/>
                </a:solidFill>
                <a:latin typeface="Arial" panose="020B0604020202020204" pitchFamily="34" charset="0"/>
              </a:rPr>
              <a:t>- </a:t>
            </a:r>
            <a:r>
              <a:rPr lang="en-US" b="0" i="0" dirty="0">
                <a:solidFill>
                  <a:srgbClr val="374151"/>
                </a:solidFill>
                <a:effectLst/>
                <a:latin typeface="Söhne"/>
              </a:rPr>
              <a:t>Given the potential bid from our competitor, we must thoroughly assess the financial implications of any supply chain interruptions that might impact the target asset. Understanding and quantifying these effects are crucial for making informed decisions regarding our own bid.</a:t>
            </a:r>
            <a:endParaRPr lang="en-CA" sz="800" b="0" i="0" dirty="0">
              <a:solidFill>
                <a:schemeClr val="tx2"/>
              </a:solidFill>
              <a:effectLst/>
              <a:latin typeface="Arial" panose="020B0604020202020204" pitchFamily="34" charset="0"/>
            </a:endParaRPr>
          </a:p>
          <a:p>
            <a:pPr algn="l">
              <a:lnSpc>
                <a:spcPct val="110000"/>
              </a:lnSpc>
            </a:pPr>
            <a:endParaRPr lang="en-CA" sz="800" dirty="0">
              <a:solidFill>
                <a:schemeClr val="tx2"/>
              </a:solidFill>
              <a:latin typeface="Arial" panose="020B0604020202020204" pitchFamily="34" charset="0"/>
            </a:endParaRPr>
          </a:p>
          <a:p>
            <a:pPr algn="l">
              <a:lnSpc>
                <a:spcPct val="110000"/>
              </a:lnSpc>
            </a:pPr>
            <a:r>
              <a:rPr lang="en-CA" sz="800" dirty="0">
                <a:solidFill>
                  <a:schemeClr val="tx2"/>
                </a:solidFill>
                <a:latin typeface="Arial" panose="020B0604020202020204" pitchFamily="34" charset="0"/>
              </a:rPr>
              <a:t>- </a:t>
            </a:r>
            <a:r>
              <a:rPr lang="en-US" b="0" i="0" dirty="0">
                <a:solidFill>
                  <a:srgbClr val="374151"/>
                </a:solidFill>
                <a:effectLst/>
                <a:latin typeface="Söhne"/>
              </a:rPr>
              <a:t>The competitive landscape has evolved, and it is imperative that we reevaluate our bidding strategy in light of the significant interest from our competitor. Understanding the dynamics of the bidding process, including potential escalation scenarios, will be vital for positioning ourselves strategically in this competitive environment.</a:t>
            </a:r>
            <a:endParaRPr lang="en-US" dirty="0">
              <a:solidFill>
                <a:srgbClr val="374151"/>
              </a:solidFill>
              <a:latin typeface="Söhne"/>
            </a:endParaRPr>
          </a:p>
          <a:p>
            <a:pPr algn="l">
              <a:lnSpc>
                <a:spcPct val="110000"/>
              </a:lnSpc>
            </a:pPr>
            <a:r>
              <a:rPr lang="en-US" dirty="0">
                <a:solidFill>
                  <a:srgbClr val="374151"/>
                </a:solidFill>
                <a:latin typeface="Söhne"/>
              </a:rPr>
              <a:t>Please find the new valuations attached below:</a:t>
            </a:r>
            <a:br>
              <a:rPr lang="en-US" dirty="0">
                <a:solidFill>
                  <a:srgbClr val="374151"/>
                </a:solidFill>
                <a:latin typeface="Söhne"/>
              </a:rPr>
            </a:br>
            <a:br>
              <a:rPr lang="en-US" dirty="0">
                <a:solidFill>
                  <a:srgbClr val="374151"/>
                </a:solidFill>
                <a:latin typeface="Söhne"/>
              </a:rPr>
            </a:br>
            <a:r>
              <a:rPr lang="en-US" dirty="0">
                <a:solidFill>
                  <a:srgbClr val="374151"/>
                </a:solidFill>
                <a:latin typeface="Söhne"/>
              </a:rPr>
              <a:t>Please respond back with any thoughts, comments and other observations you may have. </a:t>
            </a:r>
            <a:br>
              <a:rPr lang="en-US" dirty="0">
                <a:solidFill>
                  <a:srgbClr val="374151"/>
                </a:solidFill>
                <a:latin typeface="Söhne"/>
              </a:rPr>
            </a:br>
            <a:r>
              <a:rPr lang="en-US" dirty="0">
                <a:solidFill>
                  <a:srgbClr val="374151"/>
                </a:solidFill>
                <a:latin typeface="Söhne"/>
              </a:rPr>
              <a:t>Best</a:t>
            </a:r>
            <a:br>
              <a:rPr lang="en-US" dirty="0">
                <a:solidFill>
                  <a:srgbClr val="374151"/>
                </a:solidFill>
                <a:latin typeface="Söhne"/>
              </a:rPr>
            </a:br>
            <a:r>
              <a:rPr lang="en-US" dirty="0">
                <a:solidFill>
                  <a:srgbClr val="374151"/>
                </a:solidFill>
                <a:latin typeface="Söhne"/>
              </a:rPr>
              <a:t>Akshat</a:t>
            </a:r>
            <a:endParaRPr lang="en-US" b="0" i="0" dirty="0">
              <a:solidFill>
                <a:srgbClr val="374151"/>
              </a:solidFill>
              <a:effectLst/>
              <a:latin typeface="Söhne"/>
            </a:endParaRPr>
          </a:p>
        </p:txBody>
      </p:sp>
    </p:spTree>
    <p:custDataLst>
      <p:tags r:id="rId1"/>
    </p:custDataLst>
    <p:extLst>
      <p:ext uri="{BB962C8B-B14F-4D97-AF65-F5344CB8AC3E}">
        <p14:creationId xmlns:p14="http://schemas.microsoft.com/office/powerpoint/2010/main" val="35362441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MPLATENAME" val="PitchPRO+"/>
  <p:tag name="SLIDEMASTERBRANDLOGORIGHT" val="779.76"/>
  <p:tag name="SLIDEMASTERBRANDLOGOBOTTOM" val="559.44"/>
  <p:tag name="SLIDEMASTERBRANDLOGOHEIGHT" val="22.32"/>
  <p:tag name="SLIDEMASTERBRANDLOGOWIDTH" val="102.96"/>
  <p:tag name="ISROOTUNDO" val=""/>
  <p:tag name="SKIPCONVERSIONCHECK" val="true"/>
  <p:tag name="CONTENTLIBRARY" val="2f828a44-ffb3-4b08-bc1b-e4e7c6e613b6"/>
  <p:tag name="UNDOENTRY" val="d4c21dc4-2617-4363-8310-61e1facb1aa6"/>
  <p:tag name="REFRESHOPTIONS" val="&lt;?xml version=&quot;1.0&quot; encoding=&quot;utf-16&quot;?&gt;&#10;&lt;PowerpointRefreshOptions xmlns:xsi=&quot;http://www.w3.org/2001/XMLSchema-instance&quot; xmlns:xsd=&quot;http://www.w3.org/2001/XMLSchema&quot;&gt;&#10;  &lt;CoverPageAllElements&gt;true&lt;/CoverPageAllElements&gt;&#10;  &lt;CoverPageBrandLogo&gt;true&lt;/CoverPageBrandLogo&gt;&#10;  &lt;CoverPageClientLogo&gt;true&lt;/CoverPageClientLogo&gt;&#10;  &lt;CoverPageDate&gt;false&lt;/CoverPageDate&gt;&#10;  &lt;CoverPageJointPitchLogo&gt;true&lt;/CoverPageJointPitchLogo&gt;&#10;  &lt;CoverPageVerticalTextRunner&gt;true&lt;/CoverPageVerticalTextRunner&gt;&#10;  &lt;ShowCoverPage&gt;true&lt;/ShowCoverPage&gt;&#10;  &lt;ShowDisclaimer&gt;true&lt;/ShowDisclaimer&gt;&#10;  &lt;TemplateLayoutAllElements&gt;true&lt;/TemplateLayoutAllElements&gt;&#10;  &lt;ForceRefresh&gt;false&lt;/ForceRefresh&gt;&#10;  &lt;CoverPageSubTitle&gt;true&lt;/CoverPageSubTitle&gt;&#10;  &lt;CoverPageTitle&gt;true&lt;/CoverPageTitle&gt;&#10;  &lt;ShowAgenda&gt;true&lt;/ShowAgenda&gt;&#10;  &lt;TemplatePageLabel&gt;true&lt;/TemplatePageLabel&gt;&#10;  &lt;TemplateVerticalRunner&gt;true&lt;/TemplateVerticalRunner&gt;&#10;&lt;/PowerpointRefreshOptions&gt;"/>
  <p:tag name="PITCHPROPROPERTIES" val="WXMfvE09DOs/mOl3u2AQ27QcgezyWkN+AkNAGXAeBoJKuBgxGBLGhI25m9bRHcM9RQscs7I4QY855HmZ9wiaScAkUiOahXjpa1GKbzxmDEgaRBFj1zbbNiHbJmtUv1DL609CXp4T5pMYpHCyOsiSfF8m1Ewd7e9Ul0r6wpaN5snm+kgLZOP8JKF1hv7kQD68zePpF4CHYvR4U9v1KCnkRXPe9cGBqoHIVzS4uiFBaX6FZuSb3bbgBcbiqr1rYEWwYF8jf8azIl5HPE/gAmNADkEljo1X/k0tHOSo3cRUt5y7ELLuubMobIvHRWXfymwJHSKP2795UlXiF04xtOvglG+JVAyzHw51eDyYadLvZRmxbcTRyg+tzofSEDUlmZcpAcL4kw507X7LqBdfoSXA93bvW2wjspIGGbmE2lYDoV5hFqURnw0EhLrzBVRqdqTEBg1eRVT1bJ+T63ON6+aYG1fS8ZKmHiIHFCNaYSMiFJhEfS7fgUgPVhrVWUxf2+OvOzbvJQZK8I29SHHm4H+/xCngIBEWbLImhdvCqlVyNl2RW4jH22vh94n/gNDImsArbpWRNLE8mN7iqpkfFutWnUt24z4eP8RZpWIJy+OQkCVtAhlUGhFxQvakpbStXiGzUSTE98x3N9dK9Y8cYcZdmsQfyRaLXL5ZDIZI8k7uhQTzZ1aTgN+0v08Tr0DnOX8U2dUJ+KkRgpMSG9dalIpZGB+ZzdZOT4NAbkxV0ZzEq8Tr65xbBy4XweP0/HHPv524vHYr5tpTvcxVQC9I2jrO2NiuZlwsMzQmeJ+q83QAMm0VN30+uWm1RyihXjrIekST0mtYRyaF7tqz6gVb5YHk/33Yz4aYSFY0jYpvo0Un0/VDJ8jSliLIAXrZlEfEz+LHPCaogAyHiDOJg9imfpYndgJG30SpHqONhgrzyU0ac8txx8vAY/DzhQtY1NlSUTsENzgdT1YWiJSBEgUjX+X8sMHMDJSmNuro5lIOf9wM9JJGL18GhKTRIFAkGHU+SiwzWC6o56W4sCU+6FUJJV51ozZ4t4dkr7Pq49T4rgiluIMiVuHCvwIFcG64347mQ3cpo7nr312Oa9J9LSMTG49Ape0RjuXl5Z+U/fvDyrHy6XG51ZT1j394b8FaurSBUsyukK9gUyUCtSf5ru9lxoXbnwYIYWtxRlRcO0VXArdirbW2zCE0Wj16eQoSDhXulZiLzhZPsH2L3UQDHx13LlOmPCRyRu53FzHZpB6wQVyLsE+hZkRJIa+oCvVJAMIKuHe8MzulAHVIz9DEJzesbuZ0fwuFoCPMYOFEiKhy0y4hIhFZKfeudDYbV/wYdurEpgn8zX8UIEgI2sEoi//+nEbevjz1U4NJnjV8CJKliedwn1717cA5eoMZmhfHkjYlgdD56+eMy51R4scrym5M1OoFVtNreVtBgudbQcTSUcRoUOYPKoh7mYl/tLYVclewmqKTBgNA9spF4FToHNUci6hQzM5ftI9L5qv6zoogZ/tKJcn3XYin2gwgSbBFwVHWhp7ihrnEN4AeagcwCk1hYKSB74pT78IR0P9qg4wwfnUwMyJoN1ut3MfOrnRLyZTL9O+DXjRZ7KqIEtSliaa7KaFrInvRs9zs6PwKDJKkxKJP2NYJFTSntPgpvTnwFs2Nhba+VJcYMHXIOO4kPMzz+EoKaKVIoDxDKOaLzeVUYdVkYAhvhSBwQduWi7avHIJs47198S+Jnzc0pkfOW7BaIAhWslk5l6K2E/gedxZJ3gF+JetszR2KQmBqZ811G557/27+KOB5RvZIRfWL7XE6hoJucA79MOHM29JhsykClJhOO68a/72n9Q40YBqYptX+6ayRY8SBFLR/Z1NrQQkZpwZ073LRBok8frshOTYM3isw+JxWkyO990pwHp2gM00hT03ZafT0uF3ylO0vD2c4IcAceUucKwtFL08wH559HrluuGhmbSJSn9ZpUsyyp7cIqivE7Ba384JXtMH9KASWAo8ojHDjOhjQlhXS9higXQsBOwawp5UAcaGcOMSXZgjHAHeDPe2oizbcl5+E3Az/pmsLNj2WKsBZ+a2v1nhiES1DX0sgnMSViJemDCCeZMMl3n2wm8vCh5/iFpJzu9+xUJm+LHtlq3/VdGRMFhZ4BFqhel2eF7k9mLTJ57UsQdCS9MMuBH0BKUZPpuKKqUVs+Grdlh1NZlUUC7aR3daHiPiYvAgJqq4h2fdDXlYIEx9IrX9ZP6SJxeR07ZqbjL9qoIyLuPhP481q3T+3nnwpOimZ+9sIAW1iRxHN51vb7lHf4gPpX0d9kYoFtqdsEV5WM4DYp4BQXk1MSz3L04i80UcDmct7edgLP95/56ulU6eQW7MCdbdVWELlsGou2siCIDkERliks5Vytu7B2z8DxtPR6kiMTALWbeAa8cjb0ceu1I0BInovlFK/AwmFiomYDUCX1U+CNk+h7Xr0KzD0M7izhaEyegVQqb0sLn8Ocz3X+dVN2sZmRjcHqJ/UjLsbOhPzyfxSnUj7SOptjReCYty8jjSBupFZCm4wJ/WkwycuClisuVXlnr+3sCdl9jJH6VCu2vbSthYATBS8qcKTKHkkBNPRyYoDi/VDFLPoBtvdAMdiljgDhGUQFISINV7xLPqI91RGSwMXet7ahguFqjfUEGHYQhtwH4ddEAFvDgNA8Ggg8Xt+DgN2Nl1/ICi7CkoqddZbbOBV9YCBdFgi3HNJfNX/N60eI7M0Ynu8MaNmF+n4MooMWFJCE0pAb8x/dtKDEyascxvsA8lU76PU0Ijs5Gd3pooeMuvuUrdoNZJPI5+6vOlOTEWY/lm9I0Wtnh5cYMVmQwfGmaldhobB2To66svHGibhCCxGIYhfmyWCzW3KoeTFVqwLMjhtQa15IDCcFJyaObAGmNFWy39WZmpELEyR+3EXnfLUMvoTkoLicZ8m5HmE9E0zg7wXs6EHYr4H9FwOHsWW1jRErHPoEfeLfwufmJ55aNO5XG6Fy89mwfNE65gyg9fASaU6t9DnTQn8DowLjEEiU4WRhs47mmOs4uk="/>
  <p:tag name="SIZEANDPOSITION" val="e51a3f24-3606-4a71-85a3-8bd5fdae5b9c"/>
  <p:tag name="ISUNDOENTRY" val=""/>
  <p:tag name="PITCHPROSLIDECOUNT" val="2"/>
</p:tagLst>
</file>

<file path=ppt/tags/tag10.xml><?xml version="1.0" encoding="utf-8"?>
<p:tagLst xmlns:a="http://schemas.openxmlformats.org/drawingml/2006/main" xmlns:r="http://schemas.openxmlformats.org/officeDocument/2006/relationships" xmlns:p="http://schemas.openxmlformats.org/presentationml/2006/main">
  <p:tag name="AGENDASHAPE" val="AgendaNumberingType"/>
</p:tagLst>
</file>

<file path=ppt/tags/tag11.xml><?xml version="1.0" encoding="utf-8"?>
<p:tagLst xmlns:a="http://schemas.openxmlformats.org/drawingml/2006/main" xmlns:r="http://schemas.openxmlformats.org/officeDocument/2006/relationships" xmlns:p="http://schemas.openxmlformats.org/presentationml/2006/main">
  <p:tag name="APIADDED" val="True"/>
  <p:tag name="SOUTHPAGE" val="true"/>
  <p:tag name="DISTRIBUTIONTYPE" val="External"/>
  <p:tag name="PITCHPROSLIDEID" val="576"/>
  <p:tag name="PRESENTATIONID" val="79c24579-ffe3-47dc-b441-3922fa244239"/>
</p:tagLst>
</file>

<file path=ppt/tags/tag2.xml><?xml version="1.0" encoding="utf-8"?>
<p:tagLst xmlns:a="http://schemas.openxmlformats.org/drawingml/2006/main" xmlns:r="http://schemas.openxmlformats.org/officeDocument/2006/relationships" xmlns:p="http://schemas.openxmlformats.org/presentationml/2006/main">
  <p:tag name="SHAPETYPE" val="ConfidentialInternal"/>
</p:tagLst>
</file>

<file path=ppt/tags/tag3.xml><?xml version="1.0" encoding="utf-8"?>
<p:tagLst xmlns:a="http://schemas.openxmlformats.org/drawingml/2006/main" xmlns:r="http://schemas.openxmlformats.org/officeDocument/2006/relationships" xmlns:p="http://schemas.openxmlformats.org/presentationml/2006/main">
  <p:tag name="SHAPETYPE" val="Confidential"/>
</p:tagLst>
</file>

<file path=ppt/tags/tag4.xml><?xml version="1.0" encoding="utf-8"?>
<p:tagLst xmlns:a="http://schemas.openxmlformats.org/drawingml/2006/main" xmlns:r="http://schemas.openxmlformats.org/officeDocument/2006/relationships" xmlns:p="http://schemas.openxmlformats.org/presentationml/2006/main">
  <p:tag name="MASTERSHAPETYPE" val="ClientName"/>
</p:tagLst>
</file>

<file path=ppt/tags/tag5.xml><?xml version="1.0" encoding="utf-8"?>
<p:tagLst xmlns:a="http://schemas.openxmlformats.org/drawingml/2006/main" xmlns:r="http://schemas.openxmlformats.org/officeDocument/2006/relationships" xmlns:p="http://schemas.openxmlformats.org/presentationml/2006/main">
  <p:tag name="LOGOTYPE" val="BrandLogo"/>
  <p:tag name="JPM_OBJECT_NAME" val="BrandLogo"/>
</p:tagLst>
</file>

<file path=ppt/tags/tag6.xml><?xml version="1.0" encoding="utf-8"?>
<p:tagLst xmlns:a="http://schemas.openxmlformats.org/drawingml/2006/main" xmlns:r="http://schemas.openxmlformats.org/officeDocument/2006/relationships" xmlns:p="http://schemas.openxmlformats.org/presentationml/2006/main">
  <p:tag name="LOGOTYPE" val="CoverGraphic"/>
</p:tagLst>
</file>

<file path=ppt/tags/tag7.xml><?xml version="1.0" encoding="utf-8"?>
<p:tagLst xmlns:a="http://schemas.openxmlformats.org/drawingml/2006/main" xmlns:r="http://schemas.openxmlformats.org/officeDocument/2006/relationships" xmlns:p="http://schemas.openxmlformats.org/presentationml/2006/main">
  <p:tag name="LOGOTYPE" val="ClientLogo"/>
</p:tagLst>
</file>

<file path=ppt/tags/tag8.xml><?xml version="1.0" encoding="utf-8"?>
<p:tagLst xmlns:a="http://schemas.openxmlformats.org/drawingml/2006/main" xmlns:r="http://schemas.openxmlformats.org/officeDocument/2006/relationships" xmlns:p="http://schemas.openxmlformats.org/presentationml/2006/main">
  <p:tag name="LOGOTYPE" val="BrandLogo"/>
  <p:tag name="JPM_OBJECT_NAME" val="BrandLogo"/>
</p:tagLst>
</file>

<file path=ppt/tags/tag9.xml><?xml version="1.0" encoding="utf-8"?>
<p:tagLst xmlns:a="http://schemas.openxmlformats.org/drawingml/2006/main" xmlns:r="http://schemas.openxmlformats.org/officeDocument/2006/relationships" xmlns:p="http://schemas.openxmlformats.org/presentationml/2006/main">
  <p:tag name="AGENDASHAPE" val="AgendaTitle"/>
</p:tagLst>
</file>

<file path=ppt/theme/theme1.xml><?xml version="1.0" encoding="utf-8"?>
<a:theme xmlns:a="http://schemas.openxmlformats.org/drawingml/2006/main" name="PP+ UnifiedGIB - A4">
  <a:themeElements>
    <a:clrScheme name="PitchPRO+">
      <a:dk1>
        <a:srgbClr val="000000"/>
      </a:dk1>
      <a:lt1>
        <a:srgbClr val="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478FBF"/>
      </a:hlink>
      <a:folHlink>
        <a:srgbClr val="A6B640"/>
      </a:folHlink>
    </a:clrScheme>
    <a:fontScheme name="Pitchbook-US">
      <a:majorFont>
        <a:latin typeface="Arial"/>
        <a:ea typeface="LF_Kai"/>
        <a:cs typeface=""/>
      </a:majorFont>
      <a:minorFont>
        <a:latin typeface="Arial"/>
        <a:ea typeface="LF_Ka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tx2"/>
          </a:solidFill>
        </a:ln>
        <a:extLst>
          <a:ext uri="{909E8E84-426E-40DD-AFC4-6F175D3DCCD1}">
            <a14:hiddenFill xmlns:a14="http://schemas.microsoft.com/office/drawing/2010/main">
              <a:solidFill>
                <a:scrgbClr r="0" g="0" b="0"/>
              </a:solidFill>
            </a14:hiddenFill>
          </a:ext>
        </a:extLst>
      </a:spPr>
      <a:bodyPr rot="0" spcFirstLastPara="0" vertOverflow="overflow" horzOverflow="overflow" vert="horz" wrap="square" lIns="91440" tIns="45720" rIns="91440" bIns="45720" numCol="1" spcCol="0" rtlCol="0" fromWordArt="0" anchor="ctr" anchorCtr="0" forceAA="0" compatLnSpc="0">
        <a:prstTxWarp prst="textNoShape">
          <a:avLst/>
        </a:prstTxWarp>
        <a:noAutofit/>
      </a:bodyPr>
      <a:lstStyle>
        <a:defPPr>
          <a:lnSpc>
            <a:spcPct val="110000"/>
          </a:lnSpc>
          <a:defRPr sz="1200" dirty="0"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91440" tIns="45720" rIns="91440" bIns="45720" rtlCol="0" anchor="t">
        <a:spAutoFit/>
      </a:bodyPr>
      <a:lstStyle>
        <a:defPPr algn="l">
          <a:lnSpc>
            <a:spcPct val="110000"/>
          </a:lnSpc>
          <a:defRPr sz="1200" b="0" i="0" dirty="0" smtClean="0">
            <a:solidFill>
              <a:schemeClr val="tx2"/>
            </a:solidFill>
            <a:latin typeface="Arial"/>
          </a:defRPr>
        </a:defPPr>
      </a:lstStyle>
    </a:txDef>
  </a:objectDefaults>
  <a:extraClrSchemeLst>
    <a:extraClrScheme>
      <a:clrScheme name="PitchPRO+">
        <a:dk1>
          <a:srgbClr val="000000"/>
        </a:dk1>
        <a:lt1>
          <a:srgbClr val="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478FBF"/>
        </a:hlink>
        <a:folHlink>
          <a:srgbClr val="A6B640"/>
        </a:folHlink>
      </a:clrScheme>
    </a:extraClrScheme>
  </a:extraClrSchemeLst>
  <a:custClrLst>
    <a:custClr name="Teal. RGB(0,124,136)">
      <a:srgbClr val="007C88"/>
    </a:custClr>
    <a:custClr name="Ocher. RGB(185,157,48)">
      <a:srgbClr val="B99D30"/>
    </a:custClr>
    <a:custClr name="Eggplant. RGB(41,39,94)">
      <a:srgbClr val="29275E"/>
    </a:custClr>
    <a:custClr name="Ice Blue. RGB(176,204,216)">
      <a:srgbClr val="B0CCD8"/>
    </a:custClr>
    <a:custClr name="Moss. RGB(75,94,54)">
      <a:srgbClr val="4B5E36"/>
    </a:custClr>
    <a:custClr name="Warm Grey. RGB(75,94,54)">
      <a:srgbClr val="ACA6A2"/>
    </a:custClr>
    <a:custClr name="Deep Blue. RGB(0,65,106)">
      <a:srgbClr val="00416A"/>
    </a:custClr>
    <a:custClr name="Sand. RGB(222,203,117)">
      <a:srgbClr val="DECB75"/>
    </a:custClr>
    <a:custClr name="Cranberry. RGB(96,0,59)">
      <a:srgbClr val="60003B"/>
    </a:custClr>
    <a:custClr name="Lilac. RGB(143,146,200)">
      <a:srgbClr val="8F92C8"/>
    </a:custClr>
    <a:custClr name="Light Warm Grey. RGB(217,213,205)">
      <a:srgbClr val="D9D5CD"/>
    </a:custClr>
    <a:custClr name="Light Mauve. RGB(204,183,207)">
      <a:srgbClr val="CCB7CF"/>
    </a:custClr>
    <a:custClr name="Light Cool Grey. RGB(175,177,179)">
      <a:srgbClr val="AFB1B3"/>
    </a:custClr>
    <a:custClr name="Dark Ash. RGB(85,87,89)">
      <a:srgbClr val="555759"/>
    </a:custClr>
    <a:custClr name="Dark Ocher. RGB(163,129,35)">
      <a:srgbClr val="A38123"/>
    </a:custClr>
    <a:custClr name="Mauve. RGB(163,129,35)">
      <a:srgbClr val="A388BF"/>
    </a:custClr>
    <a:custClr name="Dark Orange. RGB(139,70,13)">
      <a:srgbClr val="8B460D"/>
    </a:custClr>
    <a:custClr name="Orange. RGB(237,134,0)">
      <a:srgbClr val="ED8600"/>
    </a:custClr>
    <a:custClr name="Lime. RGB(166,182,64)">
      <a:srgbClr val="A6B640"/>
    </a:custClr>
    <a:custClr name="Brown. RGB(67,51,40)">
      <a:srgbClr val="433328"/>
    </a:custClr>
    <a:custClr name="Highlight 1. RGB(214,224,235)">
      <a:srgbClr val="D6E0EB"/>
    </a:custClr>
    <a:custClr name="Highlight 2. RGB(218,218,218)">
      <a:srgbClr val="DADADA"/>
    </a:custClr>
    <a:custClr name="Highlight 3. RGB(211,218,228)">
      <a:srgbClr val="D3DAE4"/>
    </a:custClr>
    <a:custClr name="Highlight 4. RGB(222,223,213)">
      <a:srgbClr val="DEDFD5"/>
    </a:custClr>
    <a:custClr name="Highlight 5. RGB(221,234,237)">
      <a:srgbClr val="DDEAED"/>
    </a:custClr>
    <a:custClr name="Highlight 6. RGB(216,215,226)">
      <a:srgbClr val="D8D7E2"/>
    </a:custClr>
    <a:custClr name="Highlight 7. RGB(221,220,219)">
      <a:srgbClr val="DDDCDB"/>
    </a:custClr>
    <a:custClr name="Highlight 8. RGB(231,217,211)">
      <a:srgbClr val="E7D9D3"/>
    </a:custClr>
    <a:custClr name="Highlight 9. RGB(221,221,223)">
      <a:srgbClr val="D3DDDF"/>
    </a:custClr>
    <a:custClr name="Highlight 10. RGB(229,233,213)">
      <a:srgbClr val="E5E9D5"/>
    </a:custClr>
    <a:custClr name="Red. RGB(227,39,38)">
      <a:srgbClr val="E32726"/>
    </a:custClr>
    <a:custClr name="Yellow. RGB(255,207,1)">
      <a:srgbClr val="FFCF01"/>
    </a:custClr>
    <a:custClr name="Green. RGB(0,171,78)">
      <a:srgbClr val="00AB4E"/>
    </a:custClr>
    <a:custClr name="Asia Red. RGB(186,12,47)">
      <a:srgbClr val="BA0C2F"/>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16110</TotalTime>
  <Words>304</Words>
  <Application>Microsoft Office PowerPoint</Application>
  <PresentationFormat>Custom</PresentationFormat>
  <Paragraphs>36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Arial Narrow</vt:lpstr>
      <vt:lpstr>Calibri</vt:lpstr>
      <vt:lpstr>Söhne</vt:lpstr>
      <vt:lpstr>Symbol</vt:lpstr>
      <vt:lpstr>Wingdings</vt:lpstr>
      <vt:lpstr>PP+ UnifiedGIB - A4</vt:lpstr>
      <vt:lpstr>Provide an investment recommendation</vt:lpstr>
    </vt:vector>
  </TitlesOfParts>
  <Company>JPMorgan Chase &amp; 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Chauhan, Soumya (CIB DCM, GBR)</dc:creator>
  <cp:lastModifiedBy>Akshat A</cp:lastModifiedBy>
  <cp:revision>879</cp:revision>
  <cp:lastPrinted>2020-01-28T09:55:08Z</cp:lastPrinted>
  <dcterms:created xsi:type="dcterms:W3CDTF">2015-06-19T14:55:37Z</dcterms:created>
  <dcterms:modified xsi:type="dcterms:W3CDTF">2023-11-14T18:58:22Z</dcterms:modified>
</cp:coreProperties>
</file>