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89542" autoAdjust="0"/>
  </p:normalViewPr>
  <p:slideViewPr>
    <p:cSldViewPr snapToGrid="0" snapToObjects="1">
      <p:cViewPr>
        <p:scale>
          <a:sx n="100" d="100"/>
          <a:sy n="100" d="100"/>
        </p:scale>
        <p:origin x="1330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11/14/2023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0A7F9-B7F5-425F-A913-CBE7D238745C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7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3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34" y="531228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33885" y="5614145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112508" y="7365484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836654" y="1312862"/>
            <a:ext cx="2772565" cy="4001415"/>
          </a:xfrm>
          <a:prstGeom prst="rect">
            <a:avLst/>
          </a:prstGeom>
          <a:noFill/>
          <a:ln w="127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</a:t>
              </a:r>
              <a:r>
                <a:rPr lang="en-US" sz="700"/>
                <a:t>cae</a:t>
              </a:r>
              <a:endParaRPr lang="en-US" sz="700" dirty="0"/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B9DA4-F47D-3D9C-7133-9005F403021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79" b="31450"/>
          <a:stretch/>
        </p:blipFill>
        <p:spPr>
          <a:xfrm>
            <a:off x="795528" y="5559176"/>
            <a:ext cx="3262504" cy="1306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F93B9E-404D-E685-1C10-0C88181276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4985"/>
          <a:stretch/>
        </p:blipFill>
        <p:spPr>
          <a:xfrm>
            <a:off x="5633885" y="5800884"/>
            <a:ext cx="3741744" cy="806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9A3B0-654C-A0B3-03B1-51DEA5FE642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85934" y="1499418"/>
            <a:ext cx="4482905" cy="34173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754C2D-77DD-D1E1-D655-D3016691F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6192" y="1538124"/>
            <a:ext cx="2925672" cy="17585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BE9BACF-2084-CFD7-A3EB-DFE4BE9F8E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5697" y="1511514"/>
            <a:ext cx="3014211" cy="18117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EA75190-BCCE-E6DF-93D1-7197515F6A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59413" y="3323349"/>
            <a:ext cx="3017353" cy="18136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04EF8F0-21B1-EAE8-10FA-6F82F5D2BF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1527" y="3306365"/>
            <a:ext cx="3027112" cy="18306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16056</TotalTime>
  <Words>67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Akshat A</cp:lastModifiedBy>
  <cp:revision>866</cp:revision>
  <cp:lastPrinted>2020-01-28T09:55:08Z</cp:lastPrinted>
  <dcterms:created xsi:type="dcterms:W3CDTF">2015-06-19T14:55:37Z</dcterms:created>
  <dcterms:modified xsi:type="dcterms:W3CDTF">2023-11-14T17:49:23Z</dcterms:modified>
</cp:coreProperties>
</file>