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6" r:id="rId8"/>
    <p:sldId id="278" r:id="rId9"/>
    <p:sldId id="264" r:id="rId10"/>
    <p:sldId id="281" r:id="rId11"/>
    <p:sldId id="282" r:id="rId12"/>
    <p:sldId id="283" r:id="rId13"/>
    <p:sldId id="280" r:id="rId14"/>
    <p:sldId id="265" r:id="rId15"/>
    <p:sldId id="267" r:id="rId16"/>
    <p:sldId id="275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34387" y="3714247"/>
            <a:ext cx="2609594" cy="1429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897"/>
            <a:ext cx="344766" cy="344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42034" y="4644965"/>
            <a:ext cx="1224047" cy="303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01758" y="0"/>
            <a:ext cx="484969" cy="721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714" y="1518529"/>
            <a:ext cx="8428571" cy="145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99"/>
            <a:ext cx="344766" cy="34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91" y="1143001"/>
            <a:ext cx="1122997" cy="88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30934" y="4644965"/>
            <a:ext cx="1224047" cy="303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96958" y="0"/>
            <a:ext cx="484966" cy="721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97"/>
            <a:ext cx="344766" cy="34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91" y="762002"/>
            <a:ext cx="1122997" cy="88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30934" y="4644965"/>
            <a:ext cx="1224047" cy="303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01758" y="0"/>
            <a:ext cx="484969" cy="721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60574"/>
            <a:ext cx="9014356" cy="4782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97"/>
            <a:ext cx="344766" cy="3447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91" y="762002"/>
            <a:ext cx="1122997" cy="88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30934" y="4644965"/>
            <a:ext cx="1224047" cy="303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01758" y="0"/>
            <a:ext cx="484969" cy="7217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923" y="274074"/>
            <a:ext cx="822215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136" y="1359809"/>
            <a:ext cx="4118610" cy="2379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rampinteractive.co.uk/touchSwipe/docs/$.fn.swipe.html" TargetMode="External"/><Relationship Id="rId2" Type="http://schemas.openxmlformats.org/officeDocument/2006/relationships/hyperlink" Target="https://www.w3schools.com/css/css_dropdowns.asp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utorialspoint.com/firebase/index.htm" TargetMode="External"/><Relationship Id="rId4" Type="http://schemas.openxmlformats.org/officeDocument/2006/relationships/hyperlink" Target="https://firebase.google.com/docs/database/web/structure-dat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stango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ello@systang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"/>
            <a:ext cx="9143981" cy="5143489"/>
            <a:chOff x="0" y="-23480"/>
            <a:chExt cx="9143981" cy="5143489"/>
          </a:xfrm>
        </p:grpSpPr>
        <p:sp>
          <p:nvSpPr>
            <p:cNvPr id="3" name="object 3"/>
            <p:cNvSpPr/>
            <p:nvPr/>
          </p:nvSpPr>
          <p:spPr>
            <a:xfrm>
              <a:off x="0" y="-2348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51873" y="4025267"/>
              <a:ext cx="2285995" cy="561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1047750"/>
            <a:ext cx="457512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155" dirty="0">
                <a:solidFill>
                  <a:srgbClr val="FFD800"/>
                </a:solidFill>
              </a:rPr>
              <a:t>Find The Carrot!!</a:t>
            </a:r>
            <a:endParaRPr sz="4000" spc="-55" dirty="0">
              <a:solidFill>
                <a:srgbClr val="FFD8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D405C-7692-4072-BA73-57698DDCE6C1}"/>
              </a:ext>
            </a:extLst>
          </p:cNvPr>
          <p:cNvSpPr txBox="1"/>
          <p:nvPr/>
        </p:nvSpPr>
        <p:spPr>
          <a:xfrm>
            <a:off x="685800" y="2110085"/>
            <a:ext cx="2152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Akshata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Mandloi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Samyak  Jain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Pallavi  Patil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4C324-2D80-42D5-819F-791F64FA0D45}"/>
              </a:ext>
            </a:extLst>
          </p:cNvPr>
          <p:cNvSpPr txBox="1"/>
          <p:nvPr/>
        </p:nvSpPr>
        <p:spPr>
          <a:xfrm>
            <a:off x="530274" y="3333750"/>
            <a:ext cx="24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Date: 06/06/2021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8434" name="Picture 2" descr="E:\PickleRickMazeGame\Media\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895350"/>
            <a:ext cx="914400" cy="914400"/>
          </a:xfrm>
          <a:prstGeom prst="rect">
            <a:avLst/>
          </a:prstGeom>
          <a:noFill/>
        </p:spPr>
      </p:pic>
      <p:pic>
        <p:nvPicPr>
          <p:cNvPr id="18435" name="Picture 3" descr="E:\PickleRickMazeGame\Media\ca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895350"/>
            <a:ext cx="1066800" cy="865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0550"/>
            <a:ext cx="8222152" cy="430887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Firebase Real-time 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50495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Firebase is a backend platform for building Web, Android and IOS </a:t>
            </a:r>
            <a:r>
              <a:rPr lang="en-US" dirty="0">
                <a:latin typeface="Arial" pitchFamily="34" charset="0"/>
                <a:cs typeface="Arial" pitchFamily="34" charset="0"/>
              </a:rPr>
              <a:t>applications</a:t>
            </a:r>
            <a:r>
              <a:rPr lang="en-US" sz="2000" dirty="0"/>
              <a:t>. It offers real time database, different APIs, multiple authentication types and hosting platform.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r>
              <a:rPr lang="en-US" sz="2000" b="1" dirty="0"/>
              <a:t>Real-time Database</a:t>
            </a:r>
            <a:r>
              <a:rPr lang="en-US" sz="2000" dirty="0"/>
              <a:t> − Firebase supports JSON data and all users connected to it receive live updates after every change.</a:t>
            </a:r>
          </a:p>
          <a:p>
            <a:endParaRPr lang="en-US" sz="2000" dirty="0"/>
          </a:p>
        </p:txBody>
      </p:sp>
      <p:sp>
        <p:nvSpPr>
          <p:cNvPr id="1028" name="AutoShape 4" descr="Firebase Brand Guideli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Firebase Brand Guideli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562350"/>
            <a:ext cx="30480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2152" cy="46166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Firebase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Implementation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0495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Methods Used: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Set</a:t>
            </a:r>
            <a:r>
              <a:rPr lang="en-US" dirty="0"/>
              <a:t> :Write or replace data to a defined path, like messages/users/&lt;username&gt;update.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Update</a:t>
            </a:r>
            <a:r>
              <a:rPr lang="en-US" dirty="0"/>
              <a:t>: some of the keys for a defined path without replacing all of the 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Push</a:t>
            </a:r>
            <a:r>
              <a:rPr lang="en-US" dirty="0"/>
              <a:t> :Add to a list of data in the database. Every time you push a new node onto a list, your database generates a unique key, like messages/users/&lt;unique-user-id&gt;/&lt;username&gt;.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OrderbyChild</a:t>
            </a:r>
            <a:r>
              <a:rPr lang="en-US" b="1" dirty="0"/>
              <a:t> : </a:t>
            </a:r>
            <a:r>
              <a:rPr lang="en-US" dirty="0"/>
              <a:t>Used to Sort the data base according to the value of Child.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2152" cy="430887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Firebase Implementation</a:t>
            </a:r>
          </a:p>
        </p:txBody>
      </p:sp>
      <p:pic>
        <p:nvPicPr>
          <p:cNvPr id="3" name="Picture 2" descr="capture(5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76350"/>
            <a:ext cx="7239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2152" cy="430887"/>
          </a:xfrm>
        </p:spPr>
        <p:txBody>
          <a:bodyPr/>
          <a:lstStyle/>
          <a:p>
            <a:r>
              <a:rPr lang="en-US" sz="2800" dirty="0" err="1"/>
              <a:t>Learnings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50495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Implementation of  various HTML  and  CSS Methods according to different Scenarios.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Working as a Team, How we Coordinate with each other and give our best.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How to Configure and Implement Firebase Database according to Project.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How we approach toward the solution for any Complex Function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99"/>
            <a:ext cx="344766" cy="34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91" y="1143001"/>
            <a:ext cx="1122997" cy="88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0934" y="4644965"/>
            <a:ext cx="1224047" cy="303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958" y="0"/>
            <a:ext cx="484966" cy="721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923" y="655073"/>
            <a:ext cx="35756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D5EE-3F76-4CBC-9456-6FA9EF9E5C02}"/>
              </a:ext>
            </a:extLst>
          </p:cNvPr>
          <p:cNvSpPr txBox="1"/>
          <p:nvPr/>
        </p:nvSpPr>
        <p:spPr>
          <a:xfrm>
            <a:off x="476391" y="1415176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aze game is basically a mind game where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Rabbit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has to find a path to reach out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Carrot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through the maze. Every user must have his/her unique username Id for playing the game . New random maze  generated every time on game start. There is a background music for player entertainment.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scores are shown in the leaderboard according to that specific level using Firebase Realtime Database.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55C6F0-CD88-4F91-B55F-DB87B11C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24" y="590550"/>
            <a:ext cx="8222152" cy="430887"/>
          </a:xfrm>
        </p:spPr>
        <p:txBody>
          <a:bodyPr/>
          <a:lstStyle/>
          <a:p>
            <a:r>
              <a:rPr lang="en-IN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3C63C-BD01-4E6F-B7E6-F569686A2A1A}"/>
              </a:ext>
            </a:extLst>
          </p:cNvPr>
          <p:cNvSpPr txBox="1"/>
          <p:nvPr/>
        </p:nvSpPr>
        <p:spPr>
          <a:xfrm>
            <a:off x="762000" y="1581150"/>
            <a:ext cx="71865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https://www.w3schools.com/css/css_dropdowns.asp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http://labs.rampinteractive.co.uk/touchSwipe/docs/%24.fn.swipe.html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https://firebase.google.com/docs/database/web/structure-data</a:t>
            </a:r>
            <a:endParaRPr lang="en-IN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u="sng" dirty="0">
                <a:solidFill>
                  <a:srgbClr val="1155CC"/>
                </a:solidFill>
                <a:latin typeface="Arial" panose="020B0604020202020204" pitchFamily="34" charset="0"/>
              </a:rPr>
              <a:t>https://google.com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https://www.tutorialspoint.com/firebase/index.htm</a:t>
            </a:r>
            <a:endParaRPr lang="en-IN" b="0" u="sng" dirty="0">
              <a:effectLst/>
            </a:endParaRPr>
          </a:p>
          <a:p>
            <a:endParaRPr lang="en-IN" b="0" u="sng" dirty="0">
              <a:effectLst/>
            </a:endParaRPr>
          </a:p>
          <a:p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714" y="1518529"/>
            <a:ext cx="5585886" cy="78643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0640" marR="5080" indent="-28575">
              <a:lnSpc>
                <a:spcPts val="5230"/>
              </a:lnSpc>
              <a:spcBef>
                <a:spcPts val="915"/>
              </a:spcBef>
            </a:pPr>
            <a:r>
              <a:rPr lang="en-US" sz="5000" dirty="0">
                <a:latin typeface="Arial Black"/>
                <a:cs typeface="Arial Black"/>
              </a:rPr>
              <a:t>Thank </a:t>
            </a:r>
            <a:r>
              <a:rPr lang="en-US" sz="5000" dirty="0">
                <a:solidFill>
                  <a:srgbClr val="FFC000"/>
                </a:solidFill>
                <a:latin typeface="Arial Black"/>
                <a:cs typeface="Arial Black"/>
              </a:rPr>
              <a:t>You</a:t>
            </a:r>
            <a:r>
              <a:rPr lang="en-US" sz="5000" dirty="0">
                <a:latin typeface="Arial Black"/>
                <a:cs typeface="Arial Black"/>
              </a:rPr>
              <a:t>!!!</a:t>
            </a:r>
            <a:endParaRPr sz="5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089" y="4012291"/>
            <a:ext cx="161924" cy="77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0376" y="3875914"/>
            <a:ext cx="1885314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635">
              <a:lnSpc>
                <a:spcPct val="1379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  <a:hlinkClick r:id="rId3"/>
              </a:rPr>
              <a:t>www.systango.com 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  <a:hlinkClick r:id="rId4"/>
              </a:rPr>
              <a:t>h</a:t>
            </a:r>
            <a:r>
              <a:rPr sz="1400" dirty="0">
                <a:latin typeface="Verdana"/>
                <a:cs typeface="Verdana"/>
                <a:hlinkClick r:id="rId4"/>
              </a:rPr>
              <a:t>ello@</a:t>
            </a:r>
            <a:r>
              <a:rPr sz="1400" spc="-15" dirty="0">
                <a:latin typeface="Verdana"/>
                <a:cs typeface="Verdana"/>
                <a:hlinkClick r:id="rId4"/>
              </a:rPr>
              <a:t>s</a:t>
            </a:r>
            <a:r>
              <a:rPr sz="1400" spc="-80" dirty="0">
                <a:latin typeface="Verdana"/>
                <a:cs typeface="Verdana"/>
                <a:hlinkClick r:id="rId4"/>
              </a:rPr>
              <a:t>y</a:t>
            </a:r>
            <a:r>
              <a:rPr sz="1400" dirty="0">
                <a:latin typeface="Verdana"/>
                <a:cs typeface="Verdana"/>
                <a:hlinkClick r:id="rId4"/>
              </a:rPr>
              <a:t>stan</a:t>
            </a:r>
            <a:r>
              <a:rPr sz="1400" spc="55" dirty="0">
                <a:latin typeface="Verdana"/>
                <a:cs typeface="Verdana"/>
                <a:hlinkClick r:id="rId4"/>
              </a:rPr>
              <a:t>g</a:t>
            </a:r>
            <a:r>
              <a:rPr sz="1400" spc="35" dirty="0">
                <a:latin typeface="Verdana"/>
                <a:cs typeface="Verdana"/>
                <a:hlinkClick r:id="rId4"/>
              </a:rPr>
              <a:t>o</a:t>
            </a:r>
            <a:r>
              <a:rPr sz="1400" spc="-235" dirty="0">
                <a:latin typeface="Verdana"/>
                <a:cs typeface="Verdana"/>
                <a:hlinkClick r:id="rId4"/>
              </a:rPr>
              <a:t>.</a:t>
            </a:r>
            <a:r>
              <a:rPr sz="1400" spc="40" dirty="0">
                <a:latin typeface="Verdana"/>
                <a:cs typeface="Verdana"/>
                <a:hlinkClick r:id="rId4"/>
              </a:rPr>
              <a:t>c</a:t>
            </a:r>
            <a:r>
              <a:rPr sz="1400" spc="75" dirty="0">
                <a:latin typeface="Verdana"/>
                <a:cs typeface="Verdana"/>
                <a:hlinkClick r:id="rId4"/>
              </a:rPr>
              <a:t>om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80" dirty="0">
                <a:latin typeface="Verdana"/>
                <a:cs typeface="Verdana"/>
              </a:rPr>
              <a:t>UK: </a:t>
            </a:r>
            <a:r>
              <a:rPr sz="1400" spc="-90" dirty="0">
                <a:latin typeface="Verdana"/>
                <a:cs typeface="Verdana"/>
              </a:rPr>
              <a:t>+44 </a:t>
            </a:r>
            <a:r>
              <a:rPr sz="1400" spc="-175" dirty="0">
                <a:latin typeface="Verdana"/>
                <a:cs typeface="Verdana"/>
              </a:rPr>
              <a:t>1253</a:t>
            </a:r>
            <a:r>
              <a:rPr sz="1400" spc="-24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547777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62B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99"/>
            <a:ext cx="344766" cy="34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96958" y="1899"/>
            <a:ext cx="484966" cy="740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391" y="1143001"/>
            <a:ext cx="1122997" cy="88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0934" y="4644965"/>
            <a:ext cx="1224047" cy="303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923" y="655073"/>
            <a:ext cx="1664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C</a:t>
            </a:r>
            <a:r>
              <a:rPr spc="-55" dirty="0">
                <a:solidFill>
                  <a:srgbClr val="FFFFFF"/>
                </a:solidFill>
              </a:rPr>
              <a:t>on</a:t>
            </a:r>
            <a:r>
              <a:rPr spc="-80" dirty="0">
                <a:solidFill>
                  <a:srgbClr val="FFFFFF"/>
                </a:solidFill>
              </a:rPr>
              <a:t>t</a:t>
            </a:r>
            <a:r>
              <a:rPr spc="-50" dirty="0">
                <a:solidFill>
                  <a:srgbClr val="FFFFFF"/>
                </a:solidFill>
              </a:rPr>
              <a:t>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7951" y="1329833"/>
            <a:ext cx="4084954" cy="3271408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432434" indent="-3562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600" b="1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indent="-39878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lang="en-IN" sz="1600" b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Features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indent="-39687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lang="en-US" sz="1600" b="1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indent="-39751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lang="en-US" sz="1600" b="1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32434" indent="-39751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lang="en-US" sz="1600" b="1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</a:p>
          <a:p>
            <a:pPr marL="432434" indent="-39751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lang="en-US" sz="1600" b="1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indent="-408305">
              <a:spcBef>
                <a:spcPts val="930"/>
              </a:spcBef>
              <a:buFontTx/>
              <a:buAutoNum type="arabicPeriod"/>
              <a:tabLst>
                <a:tab pos="432434" algn="l"/>
                <a:tab pos="433070" algn="l"/>
              </a:tabLst>
            </a:pPr>
            <a:r>
              <a:rPr lang="en-IN" sz="1600" b="1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indent="-40830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lang="en-US" sz="1600" b="1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indent="-40830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lang="en-US" sz="1600" b="1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3" y="274074"/>
            <a:ext cx="2581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673" y="1101948"/>
            <a:ext cx="7211695" cy="244041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game is a structured  form of play usually undertaken for enjoyment.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Maze game is a mind game where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finds out the path to reach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through the maze . Maze is a network of paths and edges designed as a puzzle through which one has to find a way. New random Maze  generates every time. 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Mazes falls under the category of mind games ,as a puzzle game.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games are goals , rules, challenges and interactions.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spc="-2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2" y="274074"/>
            <a:ext cx="3120477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Features</a:t>
            </a:r>
            <a:br>
              <a:rPr lang="en-IN" sz="2400" dirty="0">
                <a:effectLst/>
              </a:rPr>
            </a:br>
            <a:br>
              <a:rPr lang="en-IN" sz="2400" dirty="0"/>
            </a:br>
            <a:endParaRPr sz="2400"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52550"/>
            <a:ext cx="746760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puzzle is designed to move each cell into its respective               goal within the fewest number of moves.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-User friendly  as we control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direction keys.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-Display the moves count after solving the maze.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-This game can be played by a single player at a given time.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3" y="274074"/>
            <a:ext cx="69538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8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200150"/>
            <a:ext cx="6803497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 maze game are:-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Creating the User Interface for the Project. 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Styling to the Interface.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Bootstrap: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Styling to the Interface.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JavaScript: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Functioning and Backend Support for the Project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Firebase: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Database Support for the Project</a:t>
            </a:r>
            <a:endParaRPr lang="en-I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2000" dirty="0"/>
            </a:b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99"/>
            <a:ext cx="344766" cy="34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91" y="1143001"/>
            <a:ext cx="1122997" cy="88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0934" y="4644965"/>
            <a:ext cx="1224047" cy="303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958" y="0"/>
            <a:ext cx="484966" cy="721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923" y="655073"/>
            <a:ext cx="32435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2800" spc="-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DA03B-91A4-4F23-97AB-317DA916A199}"/>
              </a:ext>
            </a:extLst>
          </p:cNvPr>
          <p:cNvSpPr txBox="1"/>
          <p:nvPr/>
        </p:nvSpPr>
        <p:spPr>
          <a:xfrm>
            <a:off x="533400" y="1276350"/>
            <a:ext cx="383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b="1" dirty="0"/>
              <a:t>Index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76FB-3B16-4A9F-942E-BA1F5724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438150"/>
            <a:ext cx="4038600" cy="276999"/>
          </a:xfrm>
        </p:spPr>
        <p:txBody>
          <a:bodyPr/>
          <a:lstStyle/>
          <a:p>
            <a:r>
              <a:rPr lang="en-US" dirty="0"/>
              <a:t>2) Game Window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50495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Easy Level</a:t>
            </a:r>
            <a:endParaRPr lang="en-IN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63855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Medium Level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43200" y="371475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257800" y="165735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31460-BDE4-44DA-926A-B5D3C0BEDE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34444"/>
            <a:ext cx="3979347" cy="1942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E8868-3DCD-4901-99B9-2B85159B32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876550"/>
            <a:ext cx="5105400" cy="22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37E734-61DE-4C5D-BE00-BD736C786379}"/>
              </a:ext>
            </a:extLst>
          </p:cNvPr>
          <p:cNvSpPr txBox="1"/>
          <p:nvPr/>
        </p:nvSpPr>
        <p:spPr>
          <a:xfrm>
            <a:off x="457200" y="361950"/>
            <a:ext cx="502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Window –Level(Hard)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86715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Extreme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158115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Hard Level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24200" y="394335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181600" y="173355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EE4437-E4C2-4D49-9632-FBC95F0CD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0" y="1000670"/>
            <a:ext cx="4204113" cy="1883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B57AE-1710-45B3-9CB2-298B2A011E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2884463"/>
            <a:ext cx="5029200" cy="2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4C12E0-F28B-493E-8F94-D9F57B93A016}"/>
              </a:ext>
            </a:extLst>
          </p:cNvPr>
          <p:cNvSpPr txBox="1"/>
          <p:nvPr/>
        </p:nvSpPr>
        <p:spPr>
          <a:xfrm>
            <a:off x="381000" y="7429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Leader 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F3629-0385-44E5-830A-1E8CD2B1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7757"/>
            <a:ext cx="6858000" cy="3855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639</Words>
  <Application>Microsoft Office PowerPoint</Application>
  <PresentationFormat>On-screen Show (16:9)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Verdana</vt:lpstr>
      <vt:lpstr>Wingdings</vt:lpstr>
      <vt:lpstr>Office Theme</vt:lpstr>
      <vt:lpstr>Find The Carrot!!</vt:lpstr>
      <vt:lpstr>Content</vt:lpstr>
      <vt:lpstr>Introduction</vt:lpstr>
      <vt:lpstr>Abstract Features  </vt:lpstr>
      <vt:lpstr>Technology</vt:lpstr>
      <vt:lpstr>Implementation</vt:lpstr>
      <vt:lpstr>PowerPoint Presentation</vt:lpstr>
      <vt:lpstr>PowerPoint Presentation</vt:lpstr>
      <vt:lpstr>PowerPoint Presentation</vt:lpstr>
      <vt:lpstr>Firebase Real-time Database</vt:lpstr>
      <vt:lpstr>Firebase Implementation</vt:lpstr>
      <vt:lpstr>Firebase Implementation</vt:lpstr>
      <vt:lpstr>Learnings</vt:lpstr>
      <vt:lpstr>Conclusion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Pickle Rick Maze Game</dc:title>
  <dc:creator>pallavi</dc:creator>
  <cp:lastModifiedBy>patilpallavi059@gmail.com</cp:lastModifiedBy>
  <cp:revision>69</cp:revision>
  <dcterms:created xsi:type="dcterms:W3CDTF">2021-06-03T03:52:07Z</dcterms:created>
  <dcterms:modified xsi:type="dcterms:W3CDTF">2021-06-07T05:20:24Z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2021-06-03T00:00:00Z</vt:filetime>
  </property>
</Properties>
</file>