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4572000" cx="8128000"/>
  <p:notesSz cx="8128000" cy="4572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15" roundtripDataSignature="AMtx7mhUqzMz1syRfBKslrPcq3Zba07J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54925" y="342900"/>
            <a:ext cx="5418925" cy="17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812800" y="2171700"/>
            <a:ext cx="6502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812800" y="2171700"/>
            <a:ext cx="65024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354925" y="342900"/>
            <a:ext cx="5418925" cy="17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812800" y="2171700"/>
            <a:ext cx="65024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1354925" y="342900"/>
            <a:ext cx="5418925" cy="17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812800" y="2171700"/>
            <a:ext cx="65024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/>
          <p:nvPr>
            <p:ph idx="2" type="sldImg"/>
          </p:nvPr>
        </p:nvSpPr>
        <p:spPr>
          <a:xfrm>
            <a:off x="1354925" y="342900"/>
            <a:ext cx="5418925" cy="17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/>
          <p:nvPr>
            <p:ph idx="1" type="body"/>
          </p:nvPr>
        </p:nvSpPr>
        <p:spPr>
          <a:xfrm>
            <a:off x="812800" y="2171700"/>
            <a:ext cx="65024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:notes"/>
          <p:cNvSpPr/>
          <p:nvPr>
            <p:ph idx="2" type="sldImg"/>
          </p:nvPr>
        </p:nvSpPr>
        <p:spPr>
          <a:xfrm>
            <a:off x="1354925" y="342900"/>
            <a:ext cx="5418925" cy="17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 txBox="1"/>
          <p:nvPr>
            <p:ph idx="1" type="body"/>
          </p:nvPr>
        </p:nvSpPr>
        <p:spPr>
          <a:xfrm>
            <a:off x="812800" y="2171700"/>
            <a:ext cx="65024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:notes"/>
          <p:cNvSpPr/>
          <p:nvPr>
            <p:ph idx="2" type="sldImg"/>
          </p:nvPr>
        </p:nvSpPr>
        <p:spPr>
          <a:xfrm>
            <a:off x="1354925" y="342900"/>
            <a:ext cx="5418925" cy="17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 txBox="1"/>
          <p:nvPr>
            <p:ph idx="1" type="body"/>
          </p:nvPr>
        </p:nvSpPr>
        <p:spPr>
          <a:xfrm>
            <a:off x="812800" y="2171700"/>
            <a:ext cx="65024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:notes"/>
          <p:cNvSpPr/>
          <p:nvPr>
            <p:ph idx="2" type="sldImg"/>
          </p:nvPr>
        </p:nvSpPr>
        <p:spPr>
          <a:xfrm>
            <a:off x="1354925" y="342900"/>
            <a:ext cx="5418925" cy="17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:notes"/>
          <p:cNvSpPr txBox="1"/>
          <p:nvPr>
            <p:ph idx="1" type="body"/>
          </p:nvPr>
        </p:nvSpPr>
        <p:spPr>
          <a:xfrm>
            <a:off x="812800" y="2171700"/>
            <a:ext cx="65024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:notes"/>
          <p:cNvSpPr/>
          <p:nvPr>
            <p:ph idx="2" type="sldImg"/>
          </p:nvPr>
        </p:nvSpPr>
        <p:spPr>
          <a:xfrm>
            <a:off x="1354925" y="342900"/>
            <a:ext cx="5418925" cy="17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:notes"/>
          <p:cNvSpPr txBox="1"/>
          <p:nvPr>
            <p:ph idx="1" type="body"/>
          </p:nvPr>
        </p:nvSpPr>
        <p:spPr>
          <a:xfrm>
            <a:off x="812800" y="2171700"/>
            <a:ext cx="65024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:notes"/>
          <p:cNvSpPr/>
          <p:nvPr>
            <p:ph idx="2" type="sldImg"/>
          </p:nvPr>
        </p:nvSpPr>
        <p:spPr>
          <a:xfrm>
            <a:off x="1354925" y="342900"/>
            <a:ext cx="5418925" cy="17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:notes"/>
          <p:cNvSpPr txBox="1"/>
          <p:nvPr>
            <p:ph idx="1" type="body"/>
          </p:nvPr>
        </p:nvSpPr>
        <p:spPr>
          <a:xfrm>
            <a:off x="812800" y="2171700"/>
            <a:ext cx="65024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:notes"/>
          <p:cNvSpPr/>
          <p:nvPr>
            <p:ph idx="2" type="sldImg"/>
          </p:nvPr>
        </p:nvSpPr>
        <p:spPr>
          <a:xfrm>
            <a:off x="1354925" y="342900"/>
            <a:ext cx="5418925" cy="17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1" type="ftr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0" type="dt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1" type="ftr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0" type="dt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1" type="ftr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1" type="ftr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0"/>
          <p:cNvSpPr txBox="1"/>
          <p:nvPr>
            <p:ph idx="10" type="dt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28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28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28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28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28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28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28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28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28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2025-07-14T01:36:51Z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2025-07-14T00:00:00Z</vt:filetime>
  </property>
  <property fmtid="{D5CDD505-2E9C-101B-9397-08002B2CF9AE}" pid="3" name="LastSaved">
    <vt:filetime>2025-07-14T00:00:00Z</vt:filetime>
  </property>
  <property fmtid="{D5CDD505-2E9C-101B-9397-08002B2CF9AE}" pid="4" name="Producer">
    <vt:lpwstr>3-Heights(TM) PDF Security Shell 4.8.25.2 (http://www.pdf-tools.com)</vt:lpwstr>
  </property>
</Properties>
</file>