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ink/ink2.xml" ContentType="application/inkml+xml"/>
  <Override PartName="/ppt/ink/ink3.xml" ContentType="application/inkml+xml"/>
  <Override PartName="/ppt/comments/comment1.xml" ContentType="application/vnd.openxmlformats-officedocument.presentationml.comment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Ankit Kumar" initials="AK" lastIdx="2"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0000FF"/>
    <a:srgbClr val="006600"/>
    <a:srgbClr val="FF66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809" autoAdjust="0"/>
    <p:restoredTop sz="95759" autoAdjust="0"/>
  </p:normalViewPr>
  <p:slideViewPr>
    <p:cSldViewPr snapToGrid="0">
      <p:cViewPr varScale="1">
        <p:scale>
          <a:sx n="81" d="100"/>
          <a:sy n="81" d="100"/>
        </p:scale>
        <p:origin x="605" y="53"/>
      </p:cViewPr>
    </p:cSldViewPr>
  </p:slideViewPr>
  <p:notesTextViewPr>
    <p:cViewPr>
      <p:scale>
        <a:sx n="1" d="1"/>
        <a:sy n="1" d="1"/>
      </p:scale>
      <p:origin x="0" y="0"/>
    </p:cViewPr>
  </p:notesTextViewPr>
  <p:gridSpacing cx="90001" cy="90001"/>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commentAuthors" Target="commentAuthors.xml"/><Relationship Id="rId26" Type="http://schemas.openxmlformats.org/officeDocument/2006/relationships/theme" Target="theme/theme1.xml"/></Relationships>
</file>

<file path=ppt/comments/comment1.xml><?xml version="1.0" encoding="utf-8"?>
<p:cmLst xmlns:p="http://schemas.openxmlformats.org/presentationml/2006/main" xmlns:r="http://schemas.openxmlformats.org/officeDocument/2006/relationships" xmlns:a="http://schemas.openxmlformats.org/drawingml/2006/main">
  <p:cm authorId="1" dt="2024-01-29T15:58:16.619" idx="1">
    <p:pos x="10" y="10"/>
    <p:text/>
  </p:cm>
  <p:cm authorId="1" dt="2024-01-29T15:59:55.922" idx="2">
    <p:pos x="123" y="123"/>
    <p:text/>
  </p:cm>
</p:cmLst>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7:12:00.308"/>
    </inkml:context>
    <inkml:brush xml:id="br0">
      <inkml:brushProperty name="width" value="0.05" units="cm"/>
      <inkml:brushProperty name="height" value="0.05" units="cm"/>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7:13:49.954"/>
    </inkml:context>
    <inkml:brush xml:id="br0">
      <inkml:brushProperty name="width" value="0.035" units="cm"/>
      <inkml:brushProperty name="height" value="0.035" units="cm"/>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5" name=""/>
        <p:cNvGrpSpPr/>
        <p:nvPr/>
      </p:nvGrpSpPr>
      <p:grpSpPr>
        <a:xfrm>
          <a:off x="0" y="0"/>
          <a:ext cx="0" cy="0"/>
          <a:chOff x="0" y="0"/>
          <a:chExt cx="0" cy="0"/>
        </a:xfrm>
      </p:grpSpPr>
      <p:sp>
        <p:nvSpPr>
          <p:cNvPr id="104870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70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C565A69B-FD40-4023-967A-CDB6E6EFE33B}" type="datetimeFigureOut">
              <a:rPr lang="en-IN" smtClean="0"/>
              <a:t>13-02-2024</a:t>
            </a:fld>
            <a:endParaRPr lang="en-IN"/>
          </a:p>
        </p:txBody>
      </p:sp>
      <p:sp>
        <p:nvSpPr>
          <p:cNvPr id="104871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71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71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A11B31D1-8648-4F17-ACBE-429D49405AF1}"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2">
        <a:schemeClr val="bg2"/>
      </p:bgRef>
    </p:bg>
    <p:spTree>
      <p:nvGrpSpPr>
        <p:cNvPr id="54" name=""/>
        <p:cNvGrpSpPr/>
        <p:nvPr/>
      </p:nvGrpSpPr>
      <p:grpSpPr>
        <a:xfrm>
          <a:off x="0" y="0"/>
          <a:ext cx="0" cy="0"/>
          <a:chOff x="0" y="0"/>
          <a:chExt cx="0" cy="0"/>
        </a:xfrm>
      </p:grpSpPr>
      <p:sp>
        <p:nvSpPr>
          <p:cNvPr id="1048645" name="Rectangle 15"/>
          <p:cNvSpPr/>
          <p:nvPr/>
        </p:nvSpPr>
        <p:spPr>
          <a:xfrm>
            <a:off x="0" y="0"/>
            <a:ext cx="12192000" cy="6858000"/>
          </a:xfrm>
          <a:prstGeom prst="rect"/>
          <a:blipFill rotWithShape="1" dpi="0">
            <a:blip xmlns:r="http://schemas.openxmlformats.org/officeDocument/2006/relationships" r:embed="rId1">
              <a:alphaModFix amt="45000"/>
              <a:duotone>
                <a:schemeClr val="accent1">
                  <a:shade val="45000"/>
                  <a:satMod val="135000"/>
                </a:schemeClr>
                <a:prstClr val="white"/>
              </a:duotone>
            </a:blip>
            <a:srcRect/>
            <a:tile algn="tl" flip="none" sx="85000" sy="85000" tx="-44450" ty="38100"/>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46" name="Rectangle 9"/>
          <p:cNvSpPr/>
          <p:nvPr/>
        </p:nvSpPr>
        <p:spPr>
          <a:xfrm>
            <a:off x="1307870" y="1267730"/>
            <a:ext cx="9576262" cy="4307950"/>
          </a:xfrm>
          <a:prstGeom prst="rect"/>
          <a:solidFill>
            <a:schemeClr val="bg1"/>
          </a:solidFill>
          <a:ln w="6350" cap="flat" cmpd="sng" algn="ctr">
            <a:noFill/>
            <a:prstDash val="solid"/>
          </a:ln>
          <a:effectLst>
            <a:outerShdw algn="ctr" blurRad="50800" rotWithShape="0">
              <a:prstClr val="black">
                <a:alpha val="66000"/>
              </a:prstClr>
            </a:outerShdw>
            <a:softEdge rad="0"/>
          </a:effectLst>
        </p:spPr>
      </p:sp>
      <p:sp>
        <p:nvSpPr>
          <p:cNvPr id="1048647" name="Rectangle 10"/>
          <p:cNvSpPr/>
          <p:nvPr/>
        </p:nvSpPr>
        <p:spPr>
          <a:xfrm>
            <a:off x="1447801" y="1411615"/>
            <a:ext cx="9296400" cy="4034770"/>
          </a:xfrm>
          <a:prstGeom prst="rect"/>
          <a:noFill/>
          <a:ln w="6350" cap="sq" cmpd="sng" algn="ctr">
            <a:solidFill>
              <a:schemeClr val="tx1">
                <a:lumMod val="75000"/>
                <a:lumOff val="25000"/>
              </a:schemeClr>
            </a:solidFill>
            <a:prstDash val="solid"/>
            <a:miter lim="800000"/>
          </a:ln>
          <a:effectLst/>
        </p:spPr>
      </p:sp>
      <p:sp>
        <p:nvSpPr>
          <p:cNvPr id="1048648" name="Rectangle 14"/>
          <p:cNvSpPr/>
          <p:nvPr/>
        </p:nvSpPr>
        <p:spPr>
          <a:xfrm>
            <a:off x="5135880" y="1267730"/>
            <a:ext cx="1920240" cy="731520"/>
          </a:xfrm>
          <a:prstGeom prst="rect"/>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55" name="Group 3"/>
          <p:cNvGrpSpPr/>
          <p:nvPr/>
        </p:nvGrpSpPr>
        <p:grpSpPr>
          <a:xfrm>
            <a:off x="5250180" y="1267730"/>
            <a:ext cx="1691640" cy="645295"/>
            <a:chOff x="5318306" y="1386268"/>
            <a:chExt cx="1567331" cy="645295"/>
          </a:xfrm>
        </p:grpSpPr>
        <p:cxnSp>
          <p:nvCxnSpPr>
            <p:cNvPr id="3145728" name="Straight Connector 16"/>
            <p:cNvCxnSpPr>
              <a:cxnSpLocks/>
            </p:cNvCxnSpPr>
            <p:nvPr/>
          </p:nvCxnSpPr>
          <p:spPr>
            <a:xfrm>
              <a:off x="5318306" y="1386268"/>
              <a:ext cx="0" cy="640080"/>
            </a:xfrm>
            <a:prstGeom prst="line"/>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29" name="Straight Connector 17"/>
            <p:cNvCxnSpPr>
              <a:cxnSpLocks/>
            </p:cNvCxnSpPr>
            <p:nvPr/>
          </p:nvCxnSpPr>
          <p:spPr>
            <a:xfrm>
              <a:off x="6885637" y="1386268"/>
              <a:ext cx="0" cy="640080"/>
            </a:xfrm>
            <a:prstGeom prst="line"/>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30" name="Straight Connector 18"/>
            <p:cNvCxnSpPr>
              <a:cxnSpLocks/>
            </p:cNvCxnSpPr>
            <p:nvPr/>
          </p:nvCxnSpPr>
          <p:spPr>
            <a:xfrm>
              <a:off x="5318306" y="2031563"/>
              <a:ext cx="1567331" cy="0"/>
            </a:xfrm>
            <a:prstGeom prst="line"/>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48649" name="Title 1"/>
          <p:cNvSpPr>
            <a:spLocks noGrp="1"/>
          </p:cNvSpPr>
          <p:nvPr>
            <p:ph type="ctrTitle"/>
          </p:nvPr>
        </p:nvSpPr>
        <p:spPr>
          <a:xfrm>
            <a:off x="1561708" y="2091263"/>
            <a:ext cx="9068586" cy="2590800"/>
          </a:xfrm>
        </p:spPr>
        <p:txBody>
          <a:bodyPr anchor="ctr" bIns="45720" tIns="45720">
            <a:noAutofit/>
          </a:bodyPr>
          <a:lstStyle>
            <a:lvl1pPr algn="ctr">
              <a:lnSpc>
                <a:spcPct val="83000"/>
              </a:lnSpc>
              <a:defRPr baseline="0" b="0" cap="all" dirty="0" sz="7200" kern="1200" lang="en-US" spc="-100">
                <a:solidFill>
                  <a:schemeClr val="tx1">
                    <a:lumMod val="85000"/>
                    <a:lumOff val="15000"/>
                  </a:schemeClr>
                </a:solidFill>
                <a:effectLst/>
                <a:latin typeface="+mj-lt"/>
                <a:ea typeface="+mn-ea"/>
                <a:cs typeface="+mn-cs"/>
              </a:defRPr>
            </a:lvl1pPr>
          </a:lstStyle>
          <a:p>
            <a:r>
              <a:rPr lang="en-US"/>
              <a:t>Click to edit Master title style</a:t>
            </a:r>
            <a:endParaRPr dirty="0" lang="en-US"/>
          </a:p>
        </p:txBody>
      </p:sp>
      <p:sp>
        <p:nvSpPr>
          <p:cNvPr id="1048650" name="Subtitle 2"/>
          <p:cNvSpPr>
            <a:spLocks noGrp="1"/>
          </p:cNvSpPr>
          <p:nvPr>
            <p:ph type="subTitle" idx="1"/>
          </p:nvPr>
        </p:nvSpPr>
        <p:spPr>
          <a:xfrm>
            <a:off x="1562100" y="4682062"/>
            <a:ext cx="9070848" cy="457201"/>
          </a:xfrm>
        </p:spPr>
        <p:txBody>
          <a:bodyPr>
            <a:normAutofit/>
          </a:bodyPr>
          <a:lstStyle>
            <a:lvl1pPr algn="ctr" indent="0" marL="0">
              <a:spcBef>
                <a:spcPts val="0"/>
              </a:spcBef>
              <a:buNone/>
              <a:defRPr baseline="0" sz="1600" spc="80">
                <a:solidFill>
                  <a:schemeClr val="tx1"/>
                </a:solidFill>
              </a:defRPr>
            </a:lvl1pPr>
            <a:lvl2pPr algn="ctr" indent="0" marL="457200">
              <a:buNone/>
              <a:defRPr sz="1600"/>
            </a:lvl2pPr>
            <a:lvl3pPr algn="ctr" indent="0" marL="914400">
              <a:buNone/>
              <a:defRPr sz="16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651" name="Date Placeholder 19"/>
          <p:cNvSpPr>
            <a:spLocks noGrp="1"/>
          </p:cNvSpPr>
          <p:nvPr>
            <p:ph type="dt" sz="half" idx="10"/>
          </p:nvPr>
        </p:nvSpPr>
        <p:spPr>
          <a:xfrm>
            <a:off x="5318760" y="1341255"/>
            <a:ext cx="1554480" cy="527213"/>
          </a:xfrm>
        </p:spPr>
        <p:txBody>
          <a:bodyPr/>
          <a:lstStyle>
            <a:lvl1pPr algn="ctr">
              <a:defRPr baseline="0" sz="1300" spc="0">
                <a:solidFill>
                  <a:schemeClr val="tx1"/>
                </a:solidFill>
                <a:latin typeface="+mn-lt"/>
              </a:defRPr>
            </a:lvl1pPr>
          </a:lstStyle>
          <a:p>
            <a:fld id="{68838BCF-2E6D-4A7B-9979-29ADB661EA88}" type="datetime1">
              <a:rPr lang="en-IN" smtClean="0"/>
              <a:t>13-02-2024</a:t>
            </a:fld>
            <a:endParaRPr lang="en-IN"/>
          </a:p>
        </p:txBody>
      </p:sp>
      <p:sp>
        <p:nvSpPr>
          <p:cNvPr id="1048652"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1048653"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892AA79D-CBE4-4268-8641-B81177188F0A}" type="slidenum">
              <a:rPr lang="en-IN" smtClean="0"/>
              <a:t>‹#›</a:t>
            </a:fld>
            <a:endParaRPr lang="en-IN"/>
          </a:p>
        </p:txBody>
      </p:sp>
    </p:spTree>
  </p:cSld>
  <p:clrMapOvr>
    <a:overrideClrMapping accent1="accent1" accent2="accent2" accent3="accent3" accent4="accent4" accent5="accent5" accent6="accent6" bg1="lt1" bg2="lt2" tx1="dk1" tx2="dk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9" name=""/>
        <p:cNvGrpSpPr/>
        <p:nvPr/>
      </p:nvGrpSpPr>
      <p:grpSpPr>
        <a:xfrm>
          <a:off x="0" y="0"/>
          <a:ext cx="0" cy="0"/>
          <a:chOff x="0" y="0"/>
          <a:chExt cx="0" cy="0"/>
        </a:xfrm>
      </p:grpSpPr>
      <p:sp>
        <p:nvSpPr>
          <p:cNvPr id="1048671" name="Title 1"/>
          <p:cNvSpPr>
            <a:spLocks noGrp="1"/>
          </p:cNvSpPr>
          <p:nvPr>
            <p:ph type="title"/>
          </p:nvPr>
        </p:nvSpPr>
        <p:spPr/>
        <p:txBody>
          <a:bodyPr/>
          <a:p>
            <a:r>
              <a:rPr lang="en-US"/>
              <a:t>Click to edit Master title style</a:t>
            </a:r>
            <a:endParaRPr dirty="0" lang="en-US"/>
          </a:p>
        </p:txBody>
      </p:sp>
      <p:sp>
        <p:nvSpPr>
          <p:cNvPr id="1048672"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3" name="Date Placeholder 3"/>
          <p:cNvSpPr>
            <a:spLocks noGrp="1"/>
          </p:cNvSpPr>
          <p:nvPr>
            <p:ph type="dt" sz="half" idx="10"/>
          </p:nvPr>
        </p:nvSpPr>
        <p:spPr/>
        <p:txBody>
          <a:bodyPr/>
          <a:p>
            <a:fld id="{3BDBC52B-9D00-495A-99AD-6126C51A4D2A}" type="datetime1">
              <a:rPr lang="en-IN" smtClean="0"/>
              <a:t>13-02-2024</a:t>
            </a:fld>
            <a:endParaRPr lang="en-IN"/>
          </a:p>
        </p:txBody>
      </p:sp>
      <p:sp>
        <p:nvSpPr>
          <p:cNvPr id="1048674" name="Footer Placeholder 4"/>
          <p:cNvSpPr>
            <a:spLocks noGrp="1"/>
          </p:cNvSpPr>
          <p:nvPr>
            <p:ph type="ftr" sz="quarter" idx="11"/>
          </p:nvPr>
        </p:nvSpPr>
        <p:spPr/>
        <p:txBody>
          <a:bodyPr/>
          <a:p>
            <a:endParaRPr lang="en-IN"/>
          </a:p>
        </p:txBody>
      </p:sp>
      <p:sp>
        <p:nvSpPr>
          <p:cNvPr id="1048675" name="Slide Number Placeholder 5"/>
          <p:cNvSpPr>
            <a:spLocks noGrp="1"/>
          </p:cNvSpPr>
          <p:nvPr>
            <p:ph type="sldNum" sz="quarter" idx="12"/>
          </p:nvPr>
        </p:nvSpPr>
        <p:spPr/>
        <p:txBody>
          <a:bodyPr/>
          <a:p>
            <a:fld id="{892AA79D-CBE4-4268-8641-B81177188F0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7" name=""/>
        <p:cNvGrpSpPr/>
        <p:nvPr/>
      </p:nvGrpSpPr>
      <p:grpSpPr>
        <a:xfrm>
          <a:off x="0" y="0"/>
          <a:ext cx="0" cy="0"/>
          <a:chOff x="0" y="0"/>
          <a:chExt cx="0" cy="0"/>
        </a:xfrm>
      </p:grpSpPr>
      <p:sp>
        <p:nvSpPr>
          <p:cNvPr id="1048658" name="Vertical Title 1"/>
          <p:cNvSpPr>
            <a:spLocks noGrp="1"/>
          </p:cNvSpPr>
          <p:nvPr>
            <p:ph type="title" orient="vert"/>
          </p:nvPr>
        </p:nvSpPr>
        <p:spPr>
          <a:xfrm>
            <a:off x="8991600" y="762000"/>
            <a:ext cx="2362200" cy="5257800"/>
          </a:xfrm>
        </p:spPr>
        <p:txBody>
          <a:bodyPr vert="eaVert"/>
          <a:p>
            <a:r>
              <a:rPr lang="en-US"/>
              <a:t>Click to edit Master title style</a:t>
            </a:r>
            <a:endParaRPr dirty="0" lang="en-US"/>
          </a:p>
        </p:txBody>
      </p:sp>
      <p:sp>
        <p:nvSpPr>
          <p:cNvPr id="1048659" name="Vertical Text Placeholder 2"/>
          <p:cNvSpPr>
            <a:spLocks noGrp="1"/>
          </p:cNvSpPr>
          <p:nvPr>
            <p:ph type="body" orient="vert" idx="1"/>
          </p:nvPr>
        </p:nvSpPr>
        <p:spPr>
          <a:xfrm>
            <a:off x="838200" y="762000"/>
            <a:ext cx="8077200" cy="525780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0" name="Date Placeholder 3"/>
          <p:cNvSpPr>
            <a:spLocks noGrp="1"/>
          </p:cNvSpPr>
          <p:nvPr>
            <p:ph type="dt" sz="half" idx="10"/>
          </p:nvPr>
        </p:nvSpPr>
        <p:spPr/>
        <p:txBody>
          <a:bodyPr/>
          <a:p>
            <a:fld id="{6EAD0202-8A0A-44BA-91F5-CA960455BC61}" type="datetime1">
              <a:rPr lang="en-IN" smtClean="0"/>
              <a:t>13-02-2024</a:t>
            </a:fld>
            <a:endParaRPr lang="en-IN"/>
          </a:p>
        </p:txBody>
      </p:sp>
      <p:sp>
        <p:nvSpPr>
          <p:cNvPr id="1048661" name="Footer Placeholder 4"/>
          <p:cNvSpPr>
            <a:spLocks noGrp="1"/>
          </p:cNvSpPr>
          <p:nvPr>
            <p:ph type="ftr" sz="quarter" idx="11"/>
          </p:nvPr>
        </p:nvSpPr>
        <p:spPr/>
        <p:txBody>
          <a:bodyPr/>
          <a:p>
            <a:endParaRPr lang="en-IN"/>
          </a:p>
        </p:txBody>
      </p:sp>
      <p:sp>
        <p:nvSpPr>
          <p:cNvPr id="1048662" name="Slide Number Placeholder 5"/>
          <p:cNvSpPr>
            <a:spLocks noGrp="1"/>
          </p:cNvSpPr>
          <p:nvPr>
            <p:ph type="sldNum" sz="quarter" idx="12"/>
          </p:nvPr>
        </p:nvSpPr>
        <p:spPr/>
        <p:txBody>
          <a:bodyPr/>
          <a:p>
            <a:fld id="{892AA79D-CBE4-4268-8641-B81177188F0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5" name=""/>
        <p:cNvGrpSpPr/>
        <p:nvPr/>
      </p:nvGrpSpPr>
      <p:grpSpPr>
        <a:xfrm>
          <a:off x="0" y="0"/>
          <a:ext cx="0" cy="0"/>
          <a:chOff x="0" y="0"/>
          <a:chExt cx="0" cy="0"/>
        </a:xfrm>
      </p:grpSpPr>
      <p:sp>
        <p:nvSpPr>
          <p:cNvPr id="1048591" name="Title 1"/>
          <p:cNvSpPr>
            <a:spLocks noGrp="1"/>
          </p:cNvSpPr>
          <p:nvPr>
            <p:ph type="title"/>
          </p:nvPr>
        </p:nvSpPr>
        <p:spPr/>
        <p:txBody>
          <a:bodyPr/>
          <a:p>
            <a:r>
              <a:rPr lang="en-US"/>
              <a:t>Click to edit Master title style</a:t>
            </a:r>
            <a:endParaRPr dirty="0" lang="en-US"/>
          </a:p>
        </p:txBody>
      </p:sp>
      <p:sp>
        <p:nvSpPr>
          <p:cNvPr id="1048592"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3" name="Date Placeholder 6"/>
          <p:cNvSpPr>
            <a:spLocks noGrp="1"/>
          </p:cNvSpPr>
          <p:nvPr>
            <p:ph type="dt" sz="half" idx="10"/>
          </p:nvPr>
        </p:nvSpPr>
        <p:spPr/>
        <p:txBody>
          <a:bodyPr/>
          <a:p>
            <a:fld id="{551D4313-A518-44AE-AA24-B73AD980C42F}" type="datetime1">
              <a:rPr lang="en-IN" smtClean="0"/>
              <a:t>13-02-2024</a:t>
            </a:fld>
            <a:endParaRPr lang="en-IN"/>
          </a:p>
        </p:txBody>
      </p:sp>
      <p:sp>
        <p:nvSpPr>
          <p:cNvPr id="1048594" name="Footer Placeholder 7"/>
          <p:cNvSpPr>
            <a:spLocks noGrp="1"/>
          </p:cNvSpPr>
          <p:nvPr>
            <p:ph type="ftr" sz="quarter" idx="11"/>
          </p:nvPr>
        </p:nvSpPr>
        <p:spPr/>
        <p:txBody>
          <a:bodyPr/>
          <a:p>
            <a:endParaRPr lang="en-IN"/>
          </a:p>
        </p:txBody>
      </p:sp>
      <p:sp>
        <p:nvSpPr>
          <p:cNvPr id="1048595" name="Slide Number Placeholder 8"/>
          <p:cNvSpPr>
            <a:spLocks noGrp="1"/>
          </p:cNvSpPr>
          <p:nvPr>
            <p:ph type="sldNum" sz="quarter" idx="12"/>
          </p:nvPr>
        </p:nvSpPr>
        <p:spPr/>
        <p:txBody>
          <a:bodyPr/>
          <a:p>
            <a:fld id="{892AA79D-CBE4-4268-8641-B81177188F0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2">
        <a:schemeClr val="bg2"/>
      </p:bgRef>
    </p:bg>
    <p:spTree>
      <p:nvGrpSpPr>
        <p:cNvPr id="60" name=""/>
        <p:cNvGrpSpPr/>
        <p:nvPr/>
      </p:nvGrpSpPr>
      <p:grpSpPr>
        <a:xfrm>
          <a:off x="0" y="0"/>
          <a:ext cx="0" cy="0"/>
          <a:chOff x="0" y="0"/>
          <a:chExt cx="0" cy="0"/>
        </a:xfrm>
      </p:grpSpPr>
      <p:sp>
        <p:nvSpPr>
          <p:cNvPr id="1048676" name="Rectangle 21"/>
          <p:cNvSpPr/>
          <p:nvPr/>
        </p:nvSpPr>
        <p:spPr>
          <a:xfrm>
            <a:off x="0" y="0"/>
            <a:ext cx="12192000" cy="6858000"/>
          </a:xfrm>
          <a:prstGeom prst="rect"/>
          <a:blipFill rotWithShape="1" dpi="0">
            <a:blip xmlns:r="http://schemas.openxmlformats.org/officeDocument/2006/relationships" r:embed="rId1">
              <a:alphaModFix amt="45000"/>
              <a:duotone>
                <a:schemeClr val="accent2">
                  <a:shade val="45000"/>
                  <a:satMod val="135000"/>
                </a:schemeClr>
                <a:prstClr val="white"/>
              </a:duotone>
            </a:blip>
            <a:srcRect/>
            <a:tile algn="tl" flip="none" sx="85000" sy="85000" tx="-44450" ty="38100"/>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77" name="Rectangle 22"/>
          <p:cNvSpPr/>
          <p:nvPr/>
        </p:nvSpPr>
        <p:spPr>
          <a:xfrm>
            <a:off x="1307870" y="1267730"/>
            <a:ext cx="9576262" cy="4307950"/>
          </a:xfrm>
          <a:prstGeom prst="rect"/>
          <a:solidFill>
            <a:schemeClr val="bg1"/>
          </a:solidFill>
          <a:ln w="6350" cap="flat" cmpd="sng" algn="ctr">
            <a:noFill/>
            <a:prstDash val="solid"/>
          </a:ln>
          <a:effectLst>
            <a:outerShdw algn="ctr" blurRad="50800" rotWithShape="0">
              <a:prstClr val="black">
                <a:alpha val="66000"/>
              </a:prstClr>
            </a:outerShdw>
            <a:softEdge rad="0"/>
          </a:effectLst>
        </p:spPr>
      </p:sp>
      <p:sp>
        <p:nvSpPr>
          <p:cNvPr id="1048678" name="Rectangle 23"/>
          <p:cNvSpPr/>
          <p:nvPr/>
        </p:nvSpPr>
        <p:spPr>
          <a:xfrm>
            <a:off x="1447800" y="1411615"/>
            <a:ext cx="9296400" cy="4034770"/>
          </a:xfrm>
          <a:prstGeom prst="rect"/>
          <a:noFill/>
          <a:ln w="6350" cap="sq" cmpd="sng" algn="ctr">
            <a:solidFill>
              <a:schemeClr val="tx1">
                <a:lumMod val="75000"/>
                <a:lumOff val="25000"/>
              </a:schemeClr>
            </a:solidFill>
            <a:prstDash val="solid"/>
            <a:miter lim="800000"/>
          </a:ln>
          <a:effectLst/>
        </p:spPr>
      </p:sp>
      <p:sp>
        <p:nvSpPr>
          <p:cNvPr id="1048679" name="Rectangle 29"/>
          <p:cNvSpPr/>
          <p:nvPr/>
        </p:nvSpPr>
        <p:spPr>
          <a:xfrm>
            <a:off x="5135880" y="1267730"/>
            <a:ext cx="1920240" cy="731520"/>
          </a:xfrm>
          <a:prstGeom prst="rect"/>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61" name="Group 30"/>
          <p:cNvGrpSpPr/>
          <p:nvPr/>
        </p:nvGrpSpPr>
        <p:grpSpPr>
          <a:xfrm>
            <a:off x="5250180" y="1267730"/>
            <a:ext cx="1691640" cy="645295"/>
            <a:chOff x="5318306" y="1386268"/>
            <a:chExt cx="1567331" cy="645295"/>
          </a:xfrm>
        </p:grpSpPr>
        <p:cxnSp>
          <p:nvCxnSpPr>
            <p:cNvPr id="3145731" name="Straight Connector 31"/>
            <p:cNvCxnSpPr>
              <a:cxnSpLocks/>
            </p:cNvCxnSpPr>
            <p:nvPr/>
          </p:nvCxnSpPr>
          <p:spPr>
            <a:xfrm>
              <a:off x="5318306" y="1386268"/>
              <a:ext cx="0" cy="640080"/>
            </a:xfrm>
            <a:prstGeom prst="line"/>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32" name="Straight Connector 32"/>
            <p:cNvCxnSpPr>
              <a:cxnSpLocks/>
            </p:cNvCxnSpPr>
            <p:nvPr/>
          </p:nvCxnSpPr>
          <p:spPr>
            <a:xfrm>
              <a:off x="6885637" y="1386268"/>
              <a:ext cx="0" cy="640080"/>
            </a:xfrm>
            <a:prstGeom prst="line"/>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33" name="Straight Connector 33"/>
            <p:cNvCxnSpPr>
              <a:cxnSpLocks/>
            </p:cNvCxnSpPr>
            <p:nvPr/>
          </p:nvCxnSpPr>
          <p:spPr>
            <a:xfrm>
              <a:off x="5318306" y="2031563"/>
              <a:ext cx="1567331" cy="0"/>
            </a:xfrm>
            <a:prstGeom prst="line"/>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48680" name="Title 1"/>
          <p:cNvSpPr>
            <a:spLocks noGrp="1"/>
          </p:cNvSpPr>
          <p:nvPr>
            <p:ph type="title"/>
          </p:nvPr>
        </p:nvSpPr>
        <p:spPr>
          <a:xfrm>
            <a:off x="1563623" y="2094309"/>
            <a:ext cx="9070848" cy="2587752"/>
          </a:xfrm>
        </p:spPr>
        <p:txBody>
          <a:bodyPr anchor="ctr">
            <a:noAutofit/>
          </a:bodyPr>
          <a:lstStyle>
            <a:lvl1pPr algn="ctr">
              <a:lnSpc>
                <a:spcPct val="83000"/>
              </a:lnSpc>
              <a:defRPr baseline="0" cap="all" dirty="0" sz="7200" kern="1200" lang="en-US" spc="-100">
                <a:solidFill>
                  <a:schemeClr val="tx1">
                    <a:lumMod val="85000"/>
                    <a:lumOff val="15000"/>
                  </a:schemeClr>
                </a:solidFill>
                <a:effectLst/>
                <a:latin typeface="+mj-lt"/>
                <a:ea typeface="+mn-ea"/>
                <a:cs typeface="+mn-cs"/>
              </a:defRPr>
            </a:lvl1pPr>
          </a:lstStyle>
          <a:p>
            <a:r>
              <a:rPr lang="en-US"/>
              <a:t>Click to edit Master title style</a:t>
            </a:r>
            <a:endParaRPr dirty="0" lang="en-US"/>
          </a:p>
        </p:txBody>
      </p:sp>
      <p:sp>
        <p:nvSpPr>
          <p:cNvPr id="1048681" name="Text Placeholder 2"/>
          <p:cNvSpPr>
            <a:spLocks noGrp="1"/>
          </p:cNvSpPr>
          <p:nvPr>
            <p:ph type="body" idx="1"/>
          </p:nvPr>
        </p:nvSpPr>
        <p:spPr>
          <a:xfrm>
            <a:off x="1563624" y="4682062"/>
            <a:ext cx="9070848" cy="457200"/>
          </a:xfrm>
        </p:spPr>
        <p:txBody>
          <a:bodyPr anchor="t">
            <a:normAutofit/>
          </a:bodyPr>
          <a:lstStyle>
            <a:lvl1pPr algn="ctr" indent="0" marL="0">
              <a:buNone/>
              <a:defRPr sz="1600">
                <a:solidFill>
                  <a:schemeClr val="tx1"/>
                </a:solidFill>
                <a:effectLst/>
              </a:defRPr>
            </a:lvl1pPr>
            <a:lvl2pPr indent="0" marL="457200">
              <a:buNone/>
              <a:defRPr sz="16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2" name="Date Placeholder 3"/>
          <p:cNvSpPr>
            <a:spLocks noGrp="1"/>
          </p:cNvSpPr>
          <p:nvPr>
            <p:ph type="dt" sz="half" idx="10"/>
          </p:nvPr>
        </p:nvSpPr>
        <p:spPr>
          <a:xfrm>
            <a:off x="5321808" y="1344502"/>
            <a:ext cx="1554480" cy="530352"/>
          </a:xfrm>
        </p:spPr>
        <p:txBody>
          <a:bodyPr/>
          <a:lstStyle>
            <a:lvl1pPr algn="ctr">
              <a:defRPr baseline="0" sz="1300" kern="1200" lang="en-US" spc="0">
                <a:solidFill>
                  <a:schemeClr val="tx1"/>
                </a:solidFill>
                <a:latin typeface="+mn-lt"/>
                <a:ea typeface="+mn-ea"/>
                <a:cs typeface="+mn-cs"/>
              </a:defRPr>
            </a:lvl1pPr>
          </a:lstStyle>
          <a:p>
            <a:fld id="{F5968899-1AA5-4563-AE84-587CB0F5A3DA}" type="datetime1">
              <a:rPr lang="en-IN" smtClean="0"/>
              <a:t>13-02-2024</a:t>
            </a:fld>
            <a:endParaRPr lang="en-IN"/>
          </a:p>
        </p:txBody>
      </p:sp>
      <p:sp>
        <p:nvSpPr>
          <p:cNvPr id="1048683" name="Footer Placeholder 4"/>
          <p:cNvSpPr>
            <a:spLocks noGrp="1"/>
          </p:cNvSpPr>
          <p:nvPr>
            <p:ph type="ftr" sz="quarter" idx="11"/>
          </p:nvPr>
        </p:nvSpPr>
        <p:spPr>
          <a:xfrm>
            <a:off x="1453553" y="5211060"/>
            <a:ext cx="5907024" cy="228600"/>
          </a:xfrm>
        </p:spPr>
        <p:txBody>
          <a:bodyPr/>
          <a:lstStyle>
            <a:lvl1pPr algn="l"/>
          </a:lstStyle>
          <a:p>
            <a:endParaRPr lang="en-IN"/>
          </a:p>
        </p:txBody>
      </p:sp>
      <p:sp>
        <p:nvSpPr>
          <p:cNvPr id="1048684" name="Slide Number Placeholder 5"/>
          <p:cNvSpPr>
            <a:spLocks noGrp="1"/>
          </p:cNvSpPr>
          <p:nvPr>
            <p:ph type="sldNum" sz="quarter" idx="12"/>
          </p:nvPr>
        </p:nvSpPr>
        <p:spPr>
          <a:xfrm>
            <a:off x="8604504" y="5211060"/>
            <a:ext cx="2112264" cy="228600"/>
          </a:xfrm>
        </p:spPr>
        <p:txBody>
          <a:bodyPr/>
          <a:p>
            <a:fld id="{892AA79D-CBE4-4268-8641-B81177188F0A}" type="slidenum">
              <a:rPr lang="en-IN" smtClean="0"/>
              <a:t>‹#›</a:t>
            </a:fld>
            <a:endParaRPr lang="en-IN"/>
          </a:p>
        </p:txBody>
      </p:sp>
    </p:spTree>
  </p:cSld>
  <p:clrMapOvr>
    <a:overrideClrMapping accent1="accent1" accent2="accent2" accent3="accent3" accent4="accent4" accent5="accent5" accent6="accent6" bg1="lt1" bg2="lt2" tx1="dk1" tx2="dk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2" name=""/>
        <p:cNvGrpSpPr/>
        <p:nvPr/>
      </p:nvGrpSpPr>
      <p:grpSpPr>
        <a:xfrm>
          <a:off x="0" y="0"/>
          <a:ext cx="0" cy="0"/>
          <a:chOff x="0" y="0"/>
          <a:chExt cx="0" cy="0"/>
        </a:xfrm>
      </p:grpSpPr>
      <p:sp>
        <p:nvSpPr>
          <p:cNvPr id="1048685" name="Title 7"/>
          <p:cNvSpPr>
            <a:spLocks noGrp="1"/>
          </p:cNvSpPr>
          <p:nvPr>
            <p:ph type="title"/>
          </p:nvPr>
        </p:nvSpPr>
        <p:spPr/>
        <p:txBody>
          <a:bodyPr/>
          <a:p>
            <a:r>
              <a:rPr lang="en-US"/>
              <a:t>Click to edit Master title style</a:t>
            </a:r>
            <a:endParaRPr dirty="0" lang="en-US"/>
          </a:p>
        </p:txBody>
      </p:sp>
      <p:sp>
        <p:nvSpPr>
          <p:cNvPr id="1048686"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Date Placeholder 4"/>
          <p:cNvSpPr>
            <a:spLocks noGrp="1"/>
          </p:cNvSpPr>
          <p:nvPr>
            <p:ph type="dt" sz="half" idx="10"/>
          </p:nvPr>
        </p:nvSpPr>
        <p:spPr/>
        <p:txBody>
          <a:bodyPr/>
          <a:p>
            <a:fld id="{883FA751-EC2D-47F4-8C5A-9AC6F6B1BA98}" type="datetime1">
              <a:rPr lang="en-IN" smtClean="0"/>
              <a:t>13-02-2024</a:t>
            </a:fld>
            <a:endParaRPr lang="en-IN"/>
          </a:p>
        </p:txBody>
      </p:sp>
      <p:sp>
        <p:nvSpPr>
          <p:cNvPr id="1048689" name="Footer Placeholder 5"/>
          <p:cNvSpPr>
            <a:spLocks noGrp="1"/>
          </p:cNvSpPr>
          <p:nvPr>
            <p:ph type="ftr" sz="quarter" idx="11"/>
          </p:nvPr>
        </p:nvSpPr>
        <p:spPr/>
        <p:txBody>
          <a:bodyPr/>
          <a:p>
            <a:endParaRPr lang="en-IN"/>
          </a:p>
        </p:txBody>
      </p:sp>
      <p:sp>
        <p:nvSpPr>
          <p:cNvPr id="1048690" name="Slide Number Placeholder 6"/>
          <p:cNvSpPr>
            <a:spLocks noGrp="1"/>
          </p:cNvSpPr>
          <p:nvPr>
            <p:ph type="sldNum" sz="quarter" idx="12"/>
          </p:nvPr>
        </p:nvSpPr>
        <p:spPr/>
        <p:txBody>
          <a:bodyPr/>
          <a:p>
            <a:fld id="{892AA79D-CBE4-4268-8641-B81177188F0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3" name=""/>
        <p:cNvGrpSpPr/>
        <p:nvPr/>
      </p:nvGrpSpPr>
      <p:grpSpPr>
        <a:xfrm>
          <a:off x="0" y="0"/>
          <a:ext cx="0" cy="0"/>
          <a:chOff x="0" y="0"/>
          <a:chExt cx="0" cy="0"/>
        </a:xfrm>
      </p:grpSpPr>
      <p:sp>
        <p:nvSpPr>
          <p:cNvPr id="1048691" name="Title 1"/>
          <p:cNvSpPr>
            <a:spLocks noGrp="1"/>
          </p:cNvSpPr>
          <p:nvPr>
            <p:ph type="title"/>
          </p:nvPr>
        </p:nvSpPr>
        <p:spPr/>
        <p:txBody>
          <a:bodyPr/>
          <a:p>
            <a:r>
              <a:rPr lang="en-US"/>
              <a:t>Click to edit Master title style</a:t>
            </a:r>
            <a:endParaRPr dirty="0" lang="en-US"/>
          </a:p>
        </p:txBody>
      </p:sp>
      <p:sp>
        <p:nvSpPr>
          <p:cNvPr id="1048692" name="Text Placeholder 2"/>
          <p:cNvSpPr>
            <a:spLocks noGrp="1"/>
          </p:cNvSpPr>
          <p:nvPr>
            <p:ph type="body" idx="1"/>
          </p:nvPr>
        </p:nvSpPr>
        <p:spPr>
          <a:xfrm>
            <a:off x="1069848" y="2074334"/>
            <a:ext cx="4754880" cy="640080"/>
          </a:xfrm>
        </p:spPr>
        <p:txBody>
          <a:bodyPr anchor="ctr">
            <a:normAutofit/>
          </a:bodyPr>
          <a:lstStyle>
            <a:lvl1pPr algn="ctr" indent="0" marL="0">
              <a:spcBef>
                <a:spcPts val="0"/>
              </a:spcBef>
              <a:buNone/>
              <a:defRPr b="0" sz="1900">
                <a:solidFill>
                  <a:schemeClr val="tx2"/>
                </a:solidFill>
                <a:latin typeface="+mn-lt"/>
              </a:defRPr>
            </a:lvl1pPr>
            <a:lvl2pPr indent="0" marL="457200">
              <a:buNone/>
              <a:defRPr b="1" sz="19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3"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4" name="Text Placeholder 4"/>
          <p:cNvSpPr>
            <a:spLocks noGrp="1"/>
          </p:cNvSpPr>
          <p:nvPr>
            <p:ph type="body" sz="quarter" idx="3"/>
          </p:nvPr>
        </p:nvSpPr>
        <p:spPr>
          <a:xfrm>
            <a:off x="6373368" y="2074334"/>
            <a:ext cx="4754880" cy="640080"/>
          </a:xfrm>
        </p:spPr>
        <p:txBody>
          <a:bodyPr anchor="ctr">
            <a:normAutofit/>
          </a:bodyPr>
          <a:lstStyle>
            <a:lvl1pPr algn="ctr" indent="0" marL="0">
              <a:spcBef>
                <a:spcPts val="0"/>
              </a:spcBef>
              <a:buNone/>
              <a:defRPr b="0" sz="1900">
                <a:solidFill>
                  <a:schemeClr val="tx2"/>
                </a:solidFill>
              </a:defRPr>
            </a:lvl1pPr>
            <a:lvl2pPr indent="0" marL="457200">
              <a:buNone/>
              <a:defRPr b="1" sz="19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5"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6" name="Date Placeholder 6"/>
          <p:cNvSpPr>
            <a:spLocks noGrp="1"/>
          </p:cNvSpPr>
          <p:nvPr>
            <p:ph type="dt" sz="half" idx="10"/>
          </p:nvPr>
        </p:nvSpPr>
        <p:spPr/>
        <p:txBody>
          <a:bodyPr/>
          <a:p>
            <a:fld id="{47B83913-1B41-4D80-9721-F9851E5336E1}" type="datetime1">
              <a:rPr lang="en-IN" smtClean="0"/>
              <a:t>13-02-2024</a:t>
            </a:fld>
            <a:endParaRPr lang="en-IN"/>
          </a:p>
        </p:txBody>
      </p:sp>
      <p:sp>
        <p:nvSpPr>
          <p:cNvPr id="1048697" name="Footer Placeholder 7"/>
          <p:cNvSpPr>
            <a:spLocks noGrp="1"/>
          </p:cNvSpPr>
          <p:nvPr>
            <p:ph type="ftr" sz="quarter" idx="11"/>
          </p:nvPr>
        </p:nvSpPr>
        <p:spPr/>
        <p:txBody>
          <a:bodyPr/>
          <a:p>
            <a:endParaRPr lang="en-IN"/>
          </a:p>
        </p:txBody>
      </p:sp>
      <p:sp>
        <p:nvSpPr>
          <p:cNvPr id="1048698" name="Slide Number Placeholder 8"/>
          <p:cNvSpPr>
            <a:spLocks noGrp="1"/>
          </p:cNvSpPr>
          <p:nvPr>
            <p:ph type="sldNum" sz="quarter" idx="12"/>
          </p:nvPr>
        </p:nvSpPr>
        <p:spPr/>
        <p:txBody>
          <a:bodyPr/>
          <a:p>
            <a:fld id="{892AA79D-CBE4-4268-8641-B81177188F0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6" name=""/>
        <p:cNvGrpSpPr/>
        <p:nvPr/>
      </p:nvGrpSpPr>
      <p:grpSpPr>
        <a:xfrm>
          <a:off x="0" y="0"/>
          <a:ext cx="0" cy="0"/>
          <a:chOff x="0" y="0"/>
          <a:chExt cx="0" cy="0"/>
        </a:xfrm>
      </p:grpSpPr>
      <p:sp>
        <p:nvSpPr>
          <p:cNvPr id="1048654" name="Title 1"/>
          <p:cNvSpPr>
            <a:spLocks noGrp="1"/>
          </p:cNvSpPr>
          <p:nvPr>
            <p:ph type="title"/>
          </p:nvPr>
        </p:nvSpPr>
        <p:spPr/>
        <p:txBody>
          <a:bodyPr/>
          <a:p>
            <a:r>
              <a:rPr lang="en-US"/>
              <a:t>Click to edit Master title style</a:t>
            </a:r>
            <a:endParaRPr dirty="0" lang="en-US"/>
          </a:p>
        </p:txBody>
      </p:sp>
      <p:sp>
        <p:nvSpPr>
          <p:cNvPr id="1048655" name="Date Placeholder 2"/>
          <p:cNvSpPr>
            <a:spLocks noGrp="1"/>
          </p:cNvSpPr>
          <p:nvPr>
            <p:ph type="dt" sz="half" idx="10"/>
          </p:nvPr>
        </p:nvSpPr>
        <p:spPr/>
        <p:txBody>
          <a:bodyPr/>
          <a:p>
            <a:fld id="{328E31C8-2DBF-41C3-88DB-1F12331AE437}" type="datetime1">
              <a:rPr lang="en-IN" smtClean="0"/>
              <a:t>13-02-2024</a:t>
            </a:fld>
            <a:endParaRPr lang="en-IN"/>
          </a:p>
        </p:txBody>
      </p:sp>
      <p:sp>
        <p:nvSpPr>
          <p:cNvPr id="1048656" name="Footer Placeholder 3"/>
          <p:cNvSpPr>
            <a:spLocks noGrp="1"/>
          </p:cNvSpPr>
          <p:nvPr>
            <p:ph type="ftr" sz="quarter" idx="11"/>
          </p:nvPr>
        </p:nvSpPr>
        <p:spPr/>
        <p:txBody>
          <a:bodyPr/>
          <a:p>
            <a:endParaRPr lang="en-IN"/>
          </a:p>
        </p:txBody>
      </p:sp>
      <p:sp>
        <p:nvSpPr>
          <p:cNvPr id="1048657" name="Slide Number Placeholder 4"/>
          <p:cNvSpPr>
            <a:spLocks noGrp="1"/>
          </p:cNvSpPr>
          <p:nvPr>
            <p:ph type="sldNum" sz="quarter" idx="12"/>
          </p:nvPr>
        </p:nvSpPr>
        <p:spPr/>
        <p:txBody>
          <a:bodyPr/>
          <a:p>
            <a:fld id="{892AA79D-CBE4-4268-8641-B81177188F0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2" name="Date Placeholder 1"/>
          <p:cNvSpPr>
            <a:spLocks noGrp="1"/>
          </p:cNvSpPr>
          <p:nvPr>
            <p:ph type="dt" sz="half" idx="10"/>
          </p:nvPr>
        </p:nvSpPr>
        <p:spPr/>
        <p:txBody>
          <a:bodyPr/>
          <a:p>
            <a:fld id="{00101030-9142-483D-9E80-2B2E489A227B}" type="datetime1">
              <a:rPr lang="en-IN" smtClean="0"/>
              <a:t>13-02-2024</a:t>
            </a:fld>
            <a:endParaRPr lang="en-IN"/>
          </a:p>
        </p:txBody>
      </p:sp>
      <p:sp>
        <p:nvSpPr>
          <p:cNvPr id="1048583" name="Footer Placeholder 2"/>
          <p:cNvSpPr>
            <a:spLocks noGrp="1"/>
          </p:cNvSpPr>
          <p:nvPr>
            <p:ph type="ftr" sz="quarter" idx="11"/>
          </p:nvPr>
        </p:nvSpPr>
        <p:spPr/>
        <p:txBody>
          <a:bodyPr/>
          <a:p>
            <a:endParaRPr lang="en-IN"/>
          </a:p>
        </p:txBody>
      </p:sp>
      <p:sp>
        <p:nvSpPr>
          <p:cNvPr id="1048584" name="Slide Number Placeholder 3"/>
          <p:cNvSpPr>
            <a:spLocks noGrp="1"/>
          </p:cNvSpPr>
          <p:nvPr>
            <p:ph type="sldNum" sz="quarter" idx="12"/>
          </p:nvPr>
        </p:nvSpPr>
        <p:spPr/>
        <p:txBody>
          <a:bodyPr/>
          <a:p>
            <a:fld id="{892AA79D-CBE4-4268-8641-B81177188F0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64" name=""/>
        <p:cNvGrpSpPr/>
        <p:nvPr/>
      </p:nvGrpSpPr>
      <p:grpSpPr>
        <a:xfrm>
          <a:off x="0" y="0"/>
          <a:ext cx="0" cy="0"/>
          <a:chOff x="0" y="0"/>
          <a:chExt cx="0" cy="0"/>
        </a:xfrm>
      </p:grpSpPr>
      <p:sp>
        <p:nvSpPr>
          <p:cNvPr id="1048699" name="Rectangle 15"/>
          <p:cNvSpPr/>
          <p:nvPr/>
        </p:nvSpPr>
        <p:spPr>
          <a:xfrm>
            <a:off x="245529" y="237744"/>
            <a:ext cx="8531352" cy="6382512"/>
          </a:xfrm>
          <a:prstGeom prst="rect"/>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00" name="Rectangle 14"/>
          <p:cNvSpPr/>
          <p:nvPr/>
        </p:nvSpPr>
        <p:spPr>
          <a:xfrm>
            <a:off x="9020386" y="237744"/>
            <a:ext cx="2926080" cy="6382512"/>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01" name="Title 1"/>
          <p:cNvSpPr>
            <a:spLocks noGrp="1"/>
          </p:cNvSpPr>
          <p:nvPr>
            <p:ph type="title"/>
          </p:nvPr>
        </p:nvSpPr>
        <p:spPr>
          <a:xfrm>
            <a:off x="9296400" y="607392"/>
            <a:ext cx="2430780" cy="1645920"/>
          </a:xfrm>
        </p:spPr>
        <p:txBody>
          <a:bodyPr anchor="b">
            <a:normAutofit/>
          </a:bodyPr>
          <a:lstStyle>
            <a:lvl1pPr algn="l" defTabSz="914400" eaLnBrk="1" hangingPunct="1" latinLnBrk="0" rtl="0">
              <a:lnSpc>
                <a:spcPct val="90000"/>
              </a:lnSpc>
              <a:spcBef>
                <a:spcPct val="0"/>
              </a:spcBef>
              <a:buNone/>
              <a:defRPr baseline="0" b="0" cap="none" dirty="0" sz="2800" kern="1200" lang="en-US" spc="0">
                <a:solidFill>
                  <a:srgbClr val="FFFFFF"/>
                </a:solidFill>
                <a:effectLst/>
                <a:latin typeface="+mj-lt"/>
                <a:ea typeface="+mn-ea"/>
                <a:cs typeface="+mn-cs"/>
              </a:defRPr>
            </a:lvl1pPr>
          </a:lstStyle>
          <a:p>
            <a:r>
              <a:rPr lang="en-US"/>
              <a:t>Click to edit Master title style</a:t>
            </a:r>
            <a:endParaRPr dirty="0" lang="en-US"/>
          </a:p>
        </p:txBody>
      </p:sp>
      <p:sp>
        <p:nvSpPr>
          <p:cNvPr id="1048702"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3" name="Text Placeholder 3"/>
          <p:cNvSpPr>
            <a:spLocks noGrp="1"/>
          </p:cNvSpPr>
          <p:nvPr>
            <p:ph type="body" sz="half" idx="2"/>
          </p:nvPr>
        </p:nvSpPr>
        <p:spPr>
          <a:xfrm>
            <a:off x="9296400" y="2286000"/>
            <a:ext cx="2430780" cy="3505200"/>
          </a:xfrm>
        </p:spPr>
        <p:txBody>
          <a:bodyPr>
            <a:normAutofit/>
          </a:bodyPr>
          <a:lstStyle>
            <a:lvl1pPr indent="0" marL="0">
              <a:lnSpc>
                <a:spcPct val="110000"/>
              </a:lnSpc>
              <a:spcBef>
                <a:spcPts val="800"/>
              </a:spcBef>
              <a:buNone/>
              <a:defRPr sz="1400">
                <a:solidFill>
                  <a:srgbClr val="FFFFFF"/>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4" name="Date Placeholder 7"/>
          <p:cNvSpPr>
            <a:spLocks noGrp="1"/>
          </p:cNvSpPr>
          <p:nvPr>
            <p:ph type="dt" sz="half" idx="10"/>
          </p:nvPr>
        </p:nvSpPr>
        <p:spPr/>
        <p:txBody>
          <a:bodyPr/>
          <a:p>
            <a:fld id="{AADA2A00-6151-4BB6-882C-09611555CBAF}" type="datetime1">
              <a:rPr lang="en-IN" smtClean="0"/>
              <a:t>13-02-2024</a:t>
            </a:fld>
            <a:endParaRPr lang="en-IN"/>
          </a:p>
        </p:txBody>
      </p:sp>
      <p:sp>
        <p:nvSpPr>
          <p:cNvPr id="1048705" name="Footer Placeholder 8"/>
          <p:cNvSpPr>
            <a:spLocks noGrp="1"/>
          </p:cNvSpPr>
          <p:nvPr>
            <p:ph type="ftr" sz="quarter" idx="11"/>
          </p:nvPr>
        </p:nvSpPr>
        <p:spPr/>
        <p:txBody>
          <a:bodyPr/>
          <a:lstStyle>
            <a:lvl1pPr algn="r"/>
          </a:lstStyle>
          <a:p>
            <a:endParaRPr lang="en-IN"/>
          </a:p>
        </p:txBody>
      </p:sp>
      <p:sp>
        <p:nvSpPr>
          <p:cNvPr id="1048706"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892AA79D-CBE4-4268-8641-B81177188F0A}" type="slidenum">
              <a:rPr lang="en-IN" smtClean="0"/>
              <a:t>‹#›</a:t>
            </a:fld>
            <a:endParaRPr lang="en-IN"/>
          </a:p>
        </p:txBody>
      </p:sp>
      <p:sp>
        <p:nvSpPr>
          <p:cNvPr id="1048707" name="Rectangle 11"/>
          <p:cNvSpPr/>
          <p:nvPr/>
        </p:nvSpPr>
        <p:spPr>
          <a:xfrm>
            <a:off x="9157546" y="374904"/>
            <a:ext cx="2651760" cy="6108192"/>
          </a:xfrm>
          <a:prstGeom prst="rect"/>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58" name=""/>
        <p:cNvGrpSpPr/>
        <p:nvPr/>
      </p:nvGrpSpPr>
      <p:grpSpPr>
        <a:xfrm>
          <a:off x="0" y="0"/>
          <a:ext cx="0" cy="0"/>
          <a:chOff x="0" y="0"/>
          <a:chExt cx="0" cy="0"/>
        </a:xfrm>
      </p:grpSpPr>
      <p:sp>
        <p:nvSpPr>
          <p:cNvPr id="1048663" name="Rectangle 13"/>
          <p:cNvSpPr/>
          <p:nvPr/>
        </p:nvSpPr>
        <p:spPr>
          <a:xfrm>
            <a:off x="9020386" y="237744"/>
            <a:ext cx="2926080" cy="6382512"/>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64" name="Title 1"/>
          <p:cNvSpPr>
            <a:spLocks noGrp="1"/>
          </p:cNvSpPr>
          <p:nvPr>
            <p:ph type="title"/>
          </p:nvPr>
        </p:nvSpPr>
        <p:spPr>
          <a:xfrm>
            <a:off x="9296400" y="603504"/>
            <a:ext cx="2432304" cy="1645920"/>
          </a:xfrm>
        </p:spPr>
        <p:txBody>
          <a:bodyPr anchor="b">
            <a:noAutofit/>
          </a:bodyPr>
          <a:lstStyle>
            <a:lvl1pPr algn="l">
              <a:defRPr b="0" sz="2800">
                <a:solidFill>
                  <a:srgbClr val="FFFFFF"/>
                </a:solidFill>
                <a:latin typeface="+mj-lt"/>
              </a:defRPr>
            </a:lvl1pPr>
          </a:lstStyle>
          <a:p>
            <a:r>
              <a:rPr lang="en-US"/>
              <a:t>Click to edit Master title style</a:t>
            </a:r>
            <a:endParaRPr dirty="0" lang="en-US"/>
          </a:p>
        </p:txBody>
      </p:sp>
      <p:sp>
        <p:nvSpPr>
          <p:cNvPr id="1048665" name="Picture Placeholder 2"/>
          <p:cNvSpPr>
            <a:spLocks noChangeAspect="1" noGrp="1"/>
          </p:cNvSpPr>
          <p:nvPr>
            <p:ph type="pic" idx="1"/>
          </p:nvPr>
        </p:nvSpPr>
        <p:spPr>
          <a:xfrm>
            <a:off x="228599" y="237744"/>
            <a:ext cx="8531352" cy="6382512"/>
          </a:xfrm>
          <a:solidFill>
            <a:schemeClr val="accent1">
              <a:lumMod val="60000"/>
              <a:lumOff val="40000"/>
            </a:schemeClr>
          </a:solidFill>
          <a:ln>
            <a:noFill/>
          </a:ln>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66" name="Text Placeholder 3"/>
          <p:cNvSpPr>
            <a:spLocks noGrp="1"/>
          </p:cNvSpPr>
          <p:nvPr>
            <p:ph type="body" sz="half" idx="2"/>
          </p:nvPr>
        </p:nvSpPr>
        <p:spPr>
          <a:xfrm>
            <a:off x="9296400" y="2286000"/>
            <a:ext cx="2432304" cy="3502152"/>
          </a:xfrm>
        </p:spPr>
        <p:txBody>
          <a:bodyPr>
            <a:normAutofit/>
          </a:bodyPr>
          <a:lstStyle>
            <a:lvl1pPr algn="l" indent="0" marL="0">
              <a:lnSpc>
                <a:spcPct val="110000"/>
              </a:lnSpc>
              <a:spcBef>
                <a:spcPts val="800"/>
              </a:spcBef>
              <a:buNone/>
              <a:defRPr sz="1400">
                <a:solidFill>
                  <a:srgbClr val="FFFFFF"/>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7" name="Date Placeholder 4"/>
          <p:cNvSpPr>
            <a:spLocks noGrp="1"/>
          </p:cNvSpPr>
          <p:nvPr>
            <p:ph type="dt" sz="half" idx="10"/>
          </p:nvPr>
        </p:nvSpPr>
        <p:spPr/>
        <p:txBody>
          <a:bodyPr/>
          <a:lstStyle>
            <a:lvl1pPr>
              <a:defRPr>
                <a:solidFill>
                  <a:srgbClr val="FFFFFF"/>
                </a:solidFill>
                <a:effectLst>
                  <a:outerShdw algn="tl" blurRad="12700" dir="2700000" dist="6350" rotWithShape="0">
                    <a:prstClr val="black">
                      <a:alpha val="40000"/>
                    </a:prstClr>
                  </a:outerShdw>
                </a:effectLst>
              </a:defRPr>
            </a:lvl1pPr>
          </a:lstStyle>
          <a:p>
            <a:fld id="{1A27113F-3F19-4100-9502-5CF9C2A4D8BF}" type="datetime1">
              <a:rPr lang="en-IN" smtClean="0"/>
              <a:t>13-02-2024</a:t>
            </a:fld>
            <a:endParaRPr lang="en-IN"/>
          </a:p>
        </p:txBody>
      </p:sp>
      <p:sp>
        <p:nvSpPr>
          <p:cNvPr id="1048668" name="Footer Placeholder 5"/>
          <p:cNvSpPr>
            <a:spLocks noGrp="1"/>
          </p:cNvSpPr>
          <p:nvPr>
            <p:ph type="ftr" sz="quarter" idx="11"/>
          </p:nvPr>
        </p:nvSpPr>
        <p:spPr/>
        <p:txBody>
          <a:bodyPr/>
          <a:lstStyle>
            <a:lvl1pPr algn="r" defTabSz="914400" eaLnBrk="1" hangingPunct="1" latinLnBrk="0" marL="0" rtl="0">
              <a:defRPr dirty="0" sz="1000" kern="1200" lang="en-US">
                <a:solidFill>
                  <a:srgbClr val="FFFFFF"/>
                </a:solidFill>
                <a:effectLst>
                  <a:outerShdw algn="tl" blurRad="12700" dir="2700000" dist="6350" rotWithShape="0">
                    <a:prstClr val="black">
                      <a:alpha val="40000"/>
                    </a:prstClr>
                  </a:outerShdw>
                </a:effectLst>
                <a:latin typeface="+mn-lt"/>
                <a:ea typeface="+mn-ea"/>
                <a:cs typeface="+mn-cs"/>
              </a:defRPr>
            </a:lvl1pPr>
          </a:lstStyle>
          <a:p>
            <a:endParaRPr dirty="0" lang="en-US"/>
          </a:p>
        </p:txBody>
      </p:sp>
      <p:sp>
        <p:nvSpPr>
          <p:cNvPr id="1048669"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892AA79D-CBE4-4268-8641-B81177188F0A}" type="slidenum">
              <a:rPr lang="en-IN" smtClean="0"/>
              <a:t>‹#›</a:t>
            </a:fld>
            <a:endParaRPr lang="en-IN"/>
          </a:p>
        </p:txBody>
      </p:sp>
      <p:sp>
        <p:nvSpPr>
          <p:cNvPr id="1048670" name="Rectangle 9"/>
          <p:cNvSpPr/>
          <p:nvPr/>
        </p:nvSpPr>
        <p:spPr>
          <a:xfrm>
            <a:off x="9157546" y="374904"/>
            <a:ext cx="2651760" cy="6108192"/>
          </a:xfrm>
          <a:prstGeom prst="rect"/>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Rectangle 6"/>
          <p:cNvSpPr/>
          <p:nvPr/>
        </p:nvSpPr>
        <p:spPr>
          <a:xfrm>
            <a:off x="234696" y="237744"/>
            <a:ext cx="11722608" cy="6382512"/>
          </a:xfrm>
          <a:prstGeom prst="rect"/>
          <a:solidFill>
            <a:schemeClr val="bg2"/>
          </a:solidFill>
          <a:ln w="6350" cap="flat" cmpd="sng" algn="ctr">
            <a:noFill/>
            <a:prstDash val="solid"/>
          </a:ln>
          <a:effectLst>
            <a:softEdge rad="0"/>
          </a:effectLst>
        </p:spPr>
      </p:sp>
      <p:sp>
        <p:nvSpPr>
          <p:cNvPr id="1048577" name="Title Placeholder 1"/>
          <p:cNvSpPr>
            <a:spLocks noGrp="1"/>
          </p:cNvSpPr>
          <p:nvPr>
            <p:ph type="title"/>
          </p:nvPr>
        </p:nvSpPr>
        <p:spPr>
          <a:xfrm>
            <a:off x="1066800" y="642594"/>
            <a:ext cx="10058400" cy="1371600"/>
          </a:xfrm>
          <a:prstGeom prst="rect"/>
        </p:spPr>
        <p:txBody>
          <a:bodyPr anchor="ctr"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066800" y="2103120"/>
            <a:ext cx="10058400" cy="393192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274320" y="6307672"/>
            <a:ext cx="2743200" cy="274320"/>
          </a:xfrm>
          <a:prstGeom prst="rect"/>
        </p:spPr>
        <p:txBody>
          <a:bodyPr anchor="b" bIns="45720" lIns="91440" rIns="91440" rtlCol="0" tIns="45720" vert="horz"/>
          <a:lstStyle>
            <a:lvl1pPr algn="l">
              <a:defRPr sz="1000">
                <a:solidFill>
                  <a:schemeClr val="tx1">
                    <a:lumMod val="75000"/>
                    <a:lumOff val="25000"/>
                  </a:schemeClr>
                </a:solidFill>
              </a:defRPr>
            </a:lvl1pPr>
          </a:lstStyle>
          <a:p>
            <a:fld id="{57BD3C4D-EA9E-409E-A311-61947C7CE96E}" type="datetime1">
              <a:rPr lang="en-IN" smtClean="0"/>
              <a:t>13-02-2024</a:t>
            </a:fld>
            <a:endParaRPr lang="en-IN"/>
          </a:p>
        </p:txBody>
      </p:sp>
      <p:sp>
        <p:nvSpPr>
          <p:cNvPr id="1048580" name="Footer Placeholder 4"/>
          <p:cNvSpPr>
            <a:spLocks noGrp="1"/>
          </p:cNvSpPr>
          <p:nvPr>
            <p:ph type="ftr" sz="quarter" idx="3"/>
          </p:nvPr>
        </p:nvSpPr>
        <p:spPr>
          <a:xfrm>
            <a:off x="3489960" y="6307672"/>
            <a:ext cx="5212080" cy="274320"/>
          </a:xfrm>
          <a:prstGeom prst="rect"/>
        </p:spPr>
        <p:txBody>
          <a:bodyPr anchor="b" bIns="45720" lIns="91440" rIns="91440" rtlCol="0" tIns="45720" vert="horz"/>
          <a:lstStyle>
            <a:lvl1pPr algn="ctr">
              <a:defRPr sz="1000">
                <a:solidFill>
                  <a:schemeClr val="tx1">
                    <a:lumMod val="75000"/>
                    <a:lumOff val="25000"/>
                  </a:schemeClr>
                </a:solidFill>
              </a:defRPr>
            </a:lvl1pPr>
          </a:lstStyle>
          <a:p>
            <a:endParaRPr lang="en-IN"/>
          </a:p>
        </p:txBody>
      </p:sp>
      <p:sp>
        <p:nvSpPr>
          <p:cNvPr id="1048581" name="Slide Number Placeholder 5"/>
          <p:cNvSpPr>
            <a:spLocks noGrp="1"/>
          </p:cNvSpPr>
          <p:nvPr>
            <p:ph type="sldNum" sz="quarter" idx="4"/>
          </p:nvPr>
        </p:nvSpPr>
        <p:spPr>
          <a:xfrm>
            <a:off x="10469880" y="6307672"/>
            <a:ext cx="1463040" cy="274320"/>
          </a:xfrm>
          <a:prstGeom prst="rect"/>
        </p:spPr>
        <p:txBody>
          <a:bodyPr anchor="b" bIns="45720" lIns="91440" rIns="91440" rtlCol="0" tIns="45720" vert="horz"/>
          <a:lstStyle>
            <a:lvl1pPr algn="r">
              <a:defRPr sz="1000">
                <a:solidFill>
                  <a:schemeClr val="tx1">
                    <a:lumMod val="75000"/>
                    <a:lumOff val="25000"/>
                  </a:schemeClr>
                </a:solidFill>
              </a:defRPr>
            </a:lvl1pPr>
          </a:lstStyle>
          <a:p>
            <a:fld id="{892AA79D-CBE4-4268-8641-B81177188F0A}"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1"/>
  <p:txStyles>
    <p:titleStyle>
      <a:lvl1pPr algn="l" defTabSz="914400" eaLnBrk="1" hangingPunct="1" latinLnBrk="0" rtl="0">
        <a:lnSpc>
          <a:spcPct val="90000"/>
        </a:lnSpc>
        <a:spcBef>
          <a:spcPct val="0"/>
        </a:spcBef>
        <a:buNone/>
        <a:defRPr baseline="0" cap="none" dirty="0" sz="4800" kern="1200" lang="en-US" spc="0">
          <a:solidFill>
            <a:schemeClr val="tx1">
              <a:lumMod val="85000"/>
              <a:lumOff val="15000"/>
            </a:schemeClr>
          </a:solidFill>
          <a:effectLst/>
          <a:latin typeface="+mj-lt"/>
          <a:ea typeface="+mn-ea"/>
          <a:cs typeface="+mn-cs"/>
        </a:defRPr>
      </a:lvl1pPr>
    </p:titleStyle>
    <p:bodyStyle>
      <a:lvl1pPr algn="l" defTabSz="914400" eaLnBrk="1" hangingPunct="1" indent="-182880" latinLnBrk="0" marL="182880" rtl="0">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algn="l" defTabSz="914400" eaLnBrk="1" hangingPunct="1" indent="-182880" latinLnBrk="0" marL="457200" rtl="0">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algn="l" defTabSz="914400" eaLnBrk="1" hangingPunct="1" indent="-182880" latinLnBrk="0" marL="73152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algn="l" defTabSz="914400" eaLnBrk="1" hangingPunct="1" indent="-182880" latinLnBrk="0" marL="100584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algn="l" defTabSz="914400" eaLnBrk="1" hangingPunct="1" indent="-182880" latinLnBrk="0" marL="128016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algn="l" defTabSz="914400" eaLnBrk="1" hangingPunct="1" indent="-228600" latinLnBrk="0" marL="160000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algn="l" defTabSz="914400" eaLnBrk="1" hangingPunct="1" indent="-228600" latinLnBrk="0" marL="190000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algn="l" defTabSz="914400" eaLnBrk="1" hangingPunct="1" indent="-228600" latinLnBrk="0" marL="220000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algn="l" defTabSz="914400" eaLnBrk="1" hangingPunct="1" indent="-228600" latinLnBrk="0" marL="250000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customXml" Target="../ink/ink2.xml"/><Relationship Id="rId2" Type="http://schemas.openxmlformats.org/officeDocument/2006/relationships/image" Target="../media/image3.png"/><Relationship Id="rId3" Type="http://schemas.openxmlformats.org/officeDocument/2006/relationships/customXml" Target="../ink/ink3.xml"/><Relationship Id="rId4" Type="http://schemas.openxmlformats.org/officeDocument/2006/relationships/image" Target="../media/image4.png"/><Relationship Id="rId5" Type="http://schemas.openxmlformats.org/officeDocument/2006/relationships/slideLayout" Target="../slideLayouts/slideLayout7.xml"/><Relationship Id="rId6"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jpeg"/><Relationship Id="rId3"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5" name="TextBox 3"/>
          <p:cNvSpPr txBox="1"/>
          <p:nvPr/>
        </p:nvSpPr>
        <p:spPr>
          <a:xfrm>
            <a:off x="1911081" y="190184"/>
            <a:ext cx="9117875" cy="769441"/>
          </a:xfrm>
          <a:prstGeom prst="rect"/>
          <a:noFill/>
        </p:spPr>
        <p:txBody>
          <a:bodyPr rtlCol="0" wrap="square">
            <a:spAutoFit/>
          </a:bodyPr>
          <a:p>
            <a:r>
              <a:rPr dirty="0" sz="4400" lang="en-IN"/>
              <a:t>    </a:t>
            </a:r>
            <a:r>
              <a:rPr dirty="0" sz="4400" lang="en-IN">
                <a:solidFill>
                  <a:srgbClr val="006600"/>
                </a:solidFill>
                <a:latin typeface="Algerian" panose="04020705040A02060702" pitchFamily="82" charset="0"/>
                <a:ea typeface="Adobe Myungjo Std M" panose="02020600000000000000" pitchFamily="18" charset="-128"/>
              </a:rPr>
              <a:t>QSPIDERS DECCAN PUNE</a:t>
            </a:r>
          </a:p>
        </p:txBody>
      </p:sp>
      <p:sp>
        <p:nvSpPr>
          <p:cNvPr id="1048586" name="TextBox 4"/>
          <p:cNvSpPr txBox="1"/>
          <p:nvPr/>
        </p:nvSpPr>
        <p:spPr>
          <a:xfrm>
            <a:off x="-669304" y="1550763"/>
            <a:ext cx="12192000" cy="769441"/>
          </a:xfrm>
          <a:prstGeom prst="rect"/>
          <a:noFill/>
        </p:spPr>
        <p:txBody>
          <a:bodyPr rtlCol="0" wrap="square">
            <a:spAutoFit/>
          </a:bodyPr>
          <a:p>
            <a:pPr algn="ctr"/>
            <a:r>
              <a:rPr b="1" dirty="0" sz="4400" lang="en-IN">
                <a:solidFill>
                  <a:schemeClr val="accent2">
                    <a:lumMod val="75000"/>
                  </a:schemeClr>
                </a:solidFill>
                <a:latin typeface="Algerian" panose="04020705040A02060702" pitchFamily="82" charset="0"/>
              </a:rPr>
              <a:t>SQL PROJECT </a:t>
            </a:r>
            <a:r>
              <a:rPr b="1" dirty="0" sz="4400" lang="en-IN">
                <a:solidFill>
                  <a:schemeClr val="accent6">
                    <a:lumMod val="60000"/>
                    <a:lumOff val="40000"/>
                  </a:schemeClr>
                </a:solidFill>
                <a:latin typeface="Algerian" panose="04020705040A02060702" pitchFamily="82" charset="0"/>
              </a:rPr>
              <a:t> </a:t>
            </a:r>
          </a:p>
        </p:txBody>
      </p:sp>
      <p:sp>
        <p:nvSpPr>
          <p:cNvPr id="1048587" name="TextBox 5"/>
          <p:cNvSpPr txBox="1"/>
          <p:nvPr/>
        </p:nvSpPr>
        <p:spPr>
          <a:xfrm>
            <a:off x="0" y="3052155"/>
            <a:ext cx="12192000" cy="584775"/>
          </a:xfrm>
          <a:prstGeom prst="rect"/>
          <a:noFill/>
        </p:spPr>
        <p:txBody>
          <a:bodyPr rtlCol="0" wrap="square">
            <a:spAutoFit/>
          </a:bodyPr>
          <a:p>
            <a:pPr algn="ctr"/>
            <a:r>
              <a:rPr b="1" dirty="0" sz="3200" lang="da-DK">
                <a:solidFill>
                  <a:srgbClr val="002060"/>
                </a:solidFill>
                <a:latin typeface="Algerian" panose="04020705040A02060702" pitchFamily="82" charset="0"/>
                <a:cs typeface="Arial" panose="020B0604020202020204" pitchFamily="34" charset="0"/>
              </a:rPr>
              <a:t>Multi Speciality Hospital Data Management System</a:t>
            </a:r>
            <a:endParaRPr b="1" dirty="0" sz="3200" lang="en-IN">
              <a:solidFill>
                <a:srgbClr val="002060"/>
              </a:solidFill>
              <a:latin typeface="Algerian" panose="04020705040A02060702" pitchFamily="82" charset="0"/>
              <a:cs typeface="Arial" panose="020B0604020202020204" pitchFamily="34" charset="0"/>
            </a:endParaRPr>
          </a:p>
        </p:txBody>
      </p:sp>
      <p:sp>
        <p:nvSpPr>
          <p:cNvPr id="1048588" name="TextBox 1"/>
          <p:cNvSpPr txBox="1"/>
          <p:nvPr/>
        </p:nvSpPr>
        <p:spPr>
          <a:xfrm>
            <a:off x="7923202" y="4800413"/>
            <a:ext cx="3315816" cy="1336040"/>
          </a:xfrm>
          <a:prstGeom prst="rect"/>
          <a:noFill/>
        </p:spPr>
        <p:txBody>
          <a:bodyPr rtlCol="0" wrap="square">
            <a:spAutoFit/>
          </a:bodyPr>
          <a:p>
            <a:r>
              <a:rPr b="1" dirty="0" sz="1200" lang="en-IN">
                <a:solidFill>
                  <a:srgbClr val="FFFF00"/>
                </a:solidFill>
                <a:highlight>
                  <a:srgbClr val="0000FF"/>
                </a:highlight>
                <a:latin typeface="Adobe Myungjo Std M" panose="02020600000000000000" pitchFamily="18" charset="-128"/>
                <a:ea typeface="Adobe Myungjo Std M" panose="02020600000000000000" pitchFamily="18" charset="-128"/>
              </a:rPr>
              <a:t>SUBMITTED BY</a:t>
            </a:r>
            <a:r>
              <a:rPr b="1" dirty="0" sz="1200" lang="en-IN">
                <a:solidFill>
                  <a:srgbClr val="FFFF00"/>
                </a:solidFill>
                <a:latin typeface="Adobe Myungjo Std M" panose="02020600000000000000" pitchFamily="18" charset="-128"/>
                <a:ea typeface="Adobe Myungjo Std M" panose="02020600000000000000" pitchFamily="18" charset="-128"/>
              </a:rPr>
              <a:t>:</a:t>
            </a:r>
          </a:p>
          <a:p>
            <a:r>
              <a:rPr dirty="0" sz="1200" lang="en-IN">
                <a:latin typeface="Adobe Myungjo Std M" panose="02020600000000000000" pitchFamily="18" charset="-128"/>
                <a:ea typeface="Adobe Myungjo Std M" panose="02020600000000000000" pitchFamily="18" charset="-128"/>
              </a:rPr>
              <a:t>AAKANKASHA </a:t>
            </a:r>
          </a:p>
          <a:p>
            <a:r>
              <a:rPr dirty="0" sz="1200" lang="en-IN">
                <a:latin typeface="Adobe Myungjo Std M" panose="02020600000000000000" pitchFamily="18" charset="-128"/>
                <a:ea typeface="Adobe Myungjo Std M" panose="02020600000000000000" pitchFamily="18" charset="-128"/>
              </a:rPr>
              <a:t>AKSHATA  MAHOORKAR</a:t>
            </a:r>
          </a:p>
          <a:p>
            <a:r>
              <a:rPr dirty="0" sz="1200" lang="en-IN">
                <a:latin typeface="Adobe Myungjo Std M" panose="02020600000000000000" pitchFamily="18" charset="-128"/>
                <a:ea typeface="Adobe Myungjo Std M" panose="02020600000000000000" pitchFamily="18" charset="-128"/>
              </a:rPr>
              <a:t>SHRUTIK VARKAD</a:t>
            </a:r>
          </a:p>
          <a:p>
            <a:r>
              <a:rPr dirty="0" sz="1200" lang="en-IN">
                <a:latin typeface="Adobe Myungjo Std M" panose="02020600000000000000" pitchFamily="18" charset="-128"/>
                <a:ea typeface="Adobe Myungjo Std M" panose="02020600000000000000" pitchFamily="18" charset="-128"/>
              </a:rPr>
              <a:t>SHIVAM PAWAR</a:t>
            </a:r>
          </a:p>
          <a:p>
            <a:r>
              <a:rPr dirty="0" sz="1200" lang="en-IN">
                <a:latin typeface="Adobe Myungjo Std M" panose="02020600000000000000" pitchFamily="18" charset="-128"/>
                <a:ea typeface="Adobe Myungjo Std M" panose="02020600000000000000" pitchFamily="18" charset="-128"/>
              </a:rPr>
              <a:t>PRAJYOT LABHSETWAR</a:t>
            </a:r>
          </a:p>
          <a:p>
            <a:endParaRPr dirty="0" sz="1200" lang="en-IN">
              <a:latin typeface="Adobe Myungjo Std M" panose="02020600000000000000" pitchFamily="18" charset="-128"/>
              <a:ea typeface="Adobe Myungjo Std M" panose="02020600000000000000" pitchFamily="18" charset="-128"/>
            </a:endParaRPr>
          </a:p>
        </p:txBody>
      </p:sp>
      <p:sp>
        <p:nvSpPr>
          <p:cNvPr id="1048589" name="TextBox 6"/>
          <p:cNvSpPr txBox="1"/>
          <p:nvPr/>
        </p:nvSpPr>
        <p:spPr>
          <a:xfrm>
            <a:off x="1345473" y="4800413"/>
            <a:ext cx="2466702" cy="701041"/>
          </a:xfrm>
          <a:prstGeom prst="rect"/>
          <a:noFill/>
        </p:spPr>
        <p:txBody>
          <a:bodyPr rtlCol="0" wrap="square">
            <a:spAutoFit/>
          </a:bodyPr>
          <a:p>
            <a:pPr algn="just"/>
            <a:r>
              <a:rPr b="1" dirty="0" sz="1400" lang="en-IN">
                <a:solidFill>
                  <a:srgbClr val="FFFF00"/>
                </a:solidFill>
                <a:highlight>
                  <a:srgbClr val="0000FF"/>
                </a:highlight>
                <a:latin typeface="Adobe Myungjo Std M" panose="02020600000000000000" pitchFamily="18" charset="-128"/>
                <a:ea typeface="Adobe Myungjo Std M" panose="02020600000000000000" pitchFamily="18" charset="-128"/>
              </a:rPr>
              <a:t>SUBMITTED TO:</a:t>
            </a:r>
          </a:p>
          <a:p>
            <a:r>
              <a:rPr dirty="0" sz="1400" lang="en-IN">
                <a:latin typeface="Adobe Myungjo Std M" panose="02020600000000000000" pitchFamily="18" charset="-128"/>
                <a:ea typeface="Adobe Myungjo Std M" panose="02020600000000000000" pitchFamily="18" charset="-128"/>
              </a:rPr>
              <a:t>MR. RAVI  TEJA .M</a:t>
            </a:r>
          </a:p>
          <a:p>
            <a:r>
              <a:rPr dirty="0" sz="1400" lang="en-IN">
                <a:latin typeface="Adobe Myungjo Std M" panose="02020600000000000000" pitchFamily="18" charset="-128"/>
                <a:ea typeface="Adobe Myungjo Std M" panose="02020600000000000000" pitchFamily="18" charset="-128"/>
              </a:rPr>
              <a:t>Q SPIDERS, PUNE</a:t>
            </a:r>
          </a:p>
        </p:txBody>
      </p:sp>
      <p:sp>
        <p:nvSpPr>
          <p:cNvPr id="1048590" name="Slide Number Placeholder 10"/>
          <p:cNvSpPr>
            <a:spLocks noGrp="1"/>
          </p:cNvSpPr>
          <p:nvPr>
            <p:ph type="sldNum" sz="quarter" idx="12"/>
          </p:nvPr>
        </p:nvSpPr>
        <p:spPr/>
        <p:txBody>
          <a:bodyPr/>
          <a:p>
            <a:fld id="{892AA79D-CBE4-4268-8641-B81177188F0A}" type="slidenum">
              <a:rPr lang="en-IN" smtClean="0"/>
              <a:t>1</a:t>
            </a:fld>
            <a:endParaRPr lang="en-IN"/>
          </a:p>
        </p:txBody>
      </p:sp>
      <mc:AlternateContent xmlns:mc="http://schemas.openxmlformats.org/markup-compatibility/2006">
        <mc:Choice xmlns:p14="http://schemas.microsoft.com/office/powerpoint/2010/main" Requires="p14">
          <p:contentPart p14:bwMode="auto" r:id="rId1">
            <p14:nvContentPartPr>
              <p14:cNvPr id="2097152" name="Ink 12"/>
              <p14:cNvContentPartPr/>
              <p14:nvPr/>
            </p14:nvContentPartPr>
            <p14:xfrm>
              <a:off x="867118" y="574905"/>
              <a:ext cx="360" cy="360"/>
            </p14:xfrm>
          </p:contentPart>
        </mc:Choice>
        <mc:Fallback>
          <p:pic>
            <p:nvPicPr>
              <p:cNvPr id="2097152" name="Ink 12"/>
              <p:cNvPicPr>
                <a:picLocks/>
              </p:cNvPicPr>
              <p:nvPr/>
            </p:nvPicPr>
            <p:blipFill>
              <a:blip xmlns:r="http://schemas.openxmlformats.org/officeDocument/2006/relationships" r:embed="rId2"/>
              <a:stretch>
                <a:fillRect/>
              </a:stretch>
            </p:blipFill>
            <p:spPr>
              <a:xfrm>
                <a:off x="867118" y="574905"/>
                <a:ext cx="360" cy="360"/>
              </a:xfrm>
              <a:prstGeom prst="rect"/>
            </p:spPr>
          </p:pic>
        </mc:Fallback>
      </mc:AlternateContent>
      <mc:AlternateContent xmlns:mc="http://schemas.openxmlformats.org/markup-compatibility/2006">
        <mc:Choice xmlns:p14="http://schemas.microsoft.com/office/powerpoint/2010/main" Requires="p14">
          <p:contentPart p14:bwMode="auto" r:id="rId3">
            <p14:nvContentPartPr>
              <p14:cNvPr id="2097153" name="Ink 16"/>
              <p14:cNvContentPartPr/>
              <p14:nvPr/>
            </p14:nvContentPartPr>
            <p14:xfrm>
              <a:off x="4336078" y="3092025"/>
              <a:ext cx="360" cy="360"/>
            </p14:xfrm>
          </p:contentPart>
        </mc:Choice>
        <mc:Fallback>
          <p:pic>
            <p:nvPicPr>
              <p:cNvPr id="2097153" name="Ink 16"/>
              <p:cNvPicPr>
                <a:picLocks/>
              </p:cNvPicPr>
              <p:nvPr/>
            </p:nvPicPr>
            <p:blipFill>
              <a:blip xmlns:r="http://schemas.openxmlformats.org/officeDocument/2006/relationships" r:embed="rId4"/>
              <a:stretch>
                <a:fillRect/>
              </a:stretch>
            </p:blipFill>
            <p:spPr>
              <a:xfrm>
                <a:off x="4336078" y="3092025"/>
                <a:ext cx="360" cy="360"/>
              </a:xfrm>
              <a:prstGeom prst="rect"/>
            </p:spPr>
          </p:pic>
        </mc:Fallback>
      </mc:AlternateContent>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1"/>
          <p:cNvSpPr>
            <a:spLocks noGrp="1"/>
          </p:cNvSpPr>
          <p:nvPr>
            <p:ph type="title"/>
          </p:nvPr>
        </p:nvSpPr>
        <p:spPr>
          <a:xfrm>
            <a:off x="736076" y="276008"/>
            <a:ext cx="10465324" cy="988243"/>
          </a:xfrm>
        </p:spPr>
        <p:txBody>
          <a:bodyPr/>
          <a:p>
            <a:r>
              <a:rPr b="1" dirty="0" sz="3600" i="1" lang="en-US">
                <a:solidFill>
                  <a:srgbClr val="0000FF"/>
                </a:solidFill>
                <a:latin typeface="Algerian" panose="04020705040A02060702" pitchFamily="82" charset="0"/>
              </a:rPr>
              <a:t>4. BILL TABLE</a:t>
            </a:r>
          </a:p>
        </p:txBody>
      </p:sp>
      <p:sp>
        <p:nvSpPr>
          <p:cNvPr id="1048620" name="Content Placeholder 2"/>
          <p:cNvSpPr>
            <a:spLocks noGrp="1"/>
          </p:cNvSpPr>
          <p:nvPr>
            <p:ph idx="1"/>
          </p:nvPr>
        </p:nvSpPr>
        <p:spPr>
          <a:xfrm>
            <a:off x="736076" y="1264251"/>
            <a:ext cx="9905999" cy="1087440"/>
          </a:xfrm>
        </p:spPr>
        <p:txBody>
          <a:bodyPr/>
          <a:p>
            <a:pPr>
              <a:buFont typeface="Arial" panose="020B0604020202020204" pitchFamily="34" charset="0"/>
              <a:buChar char="•"/>
            </a:pPr>
            <a:r>
              <a:rPr dirty="0" sz="1800" lang="en-IN" err="1"/>
              <a:t>Bill_Table</a:t>
            </a:r>
            <a:r>
              <a:rPr dirty="0" sz="1800" lang="en-IN"/>
              <a:t> table is a </a:t>
            </a:r>
            <a:r>
              <a:rPr dirty="0" sz="1800" lang="en-IN">
                <a:solidFill>
                  <a:srgbClr val="006600"/>
                </a:solidFill>
              </a:rPr>
              <a:t>Child Table</a:t>
            </a:r>
            <a:r>
              <a:rPr dirty="0" sz="1800" lang="en-IN"/>
              <a:t>.</a:t>
            </a:r>
          </a:p>
          <a:p>
            <a:pPr>
              <a:buFont typeface="Arial" panose="020B0604020202020204" pitchFamily="34" charset="0"/>
              <a:buChar char="•"/>
            </a:pPr>
            <a:r>
              <a:rPr dirty="0" sz="1800" lang="en-IN"/>
              <a:t>It consists of </a:t>
            </a:r>
            <a:r>
              <a:rPr dirty="0" sz="1800" lang="en-US">
                <a:solidFill>
                  <a:srgbClr val="006600"/>
                </a:solidFill>
              </a:rPr>
              <a:t>PATIENT_ID,DOCT_ID,ECG,TILT,PATCH,AEC,CT,MRI,GLUCOSE,DNA,AUTOPSY</a:t>
            </a:r>
          </a:p>
          <a:p>
            <a:endParaRPr dirty="0" lang="en-US"/>
          </a:p>
          <a:p>
            <a:endParaRPr dirty="0" lang="en-US"/>
          </a:p>
        </p:txBody>
      </p:sp>
      <p:sp>
        <p:nvSpPr>
          <p:cNvPr id="1048621" name="Slide Number Placeholder 3"/>
          <p:cNvSpPr>
            <a:spLocks noGrp="1"/>
          </p:cNvSpPr>
          <p:nvPr>
            <p:ph type="sldNum" sz="quarter" idx="12"/>
          </p:nvPr>
        </p:nvSpPr>
        <p:spPr/>
        <p:txBody>
          <a:bodyPr/>
          <a:p>
            <a:fld id="{892AA79D-CBE4-4268-8641-B81177188F0A}" type="slidenum">
              <a:rPr lang="en-IN" smtClean="0"/>
              <a:t>10</a:t>
            </a:fld>
            <a:endParaRPr lang="en-IN"/>
          </a:p>
        </p:txBody>
      </p:sp>
      <p:pic>
        <p:nvPicPr>
          <p:cNvPr id="2097159" name="Picture 6"/>
          <p:cNvPicPr>
            <a:picLocks noChangeAspect="1"/>
          </p:cNvPicPr>
          <p:nvPr/>
        </p:nvPicPr>
        <p:blipFill>
          <a:blip xmlns:r="http://schemas.openxmlformats.org/officeDocument/2006/relationships" r:embed="rId1"/>
          <a:stretch>
            <a:fillRect/>
          </a:stretch>
        </p:blipFill>
        <p:spPr>
          <a:xfrm>
            <a:off x="736076" y="2351691"/>
            <a:ext cx="8410575" cy="3724275"/>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2" name="Title 1"/>
          <p:cNvSpPr>
            <a:spLocks noGrp="1"/>
          </p:cNvSpPr>
          <p:nvPr>
            <p:ph type="title"/>
          </p:nvPr>
        </p:nvSpPr>
        <p:spPr>
          <a:xfrm>
            <a:off x="1066800" y="348659"/>
            <a:ext cx="10058400" cy="844037"/>
          </a:xfrm>
        </p:spPr>
        <p:txBody>
          <a:bodyPr>
            <a:normAutofit/>
          </a:bodyPr>
          <a:p>
            <a:pPr algn="ctr"/>
            <a:r>
              <a:rPr b="1" dirty="0" i="1" lang="en-US">
                <a:solidFill>
                  <a:srgbClr val="0000FF"/>
                </a:solidFill>
                <a:latin typeface="Algerian" panose="04020705040A02060702" pitchFamily="82" charset="0"/>
              </a:rPr>
              <a:t>QUERIES</a:t>
            </a:r>
          </a:p>
        </p:txBody>
      </p:sp>
      <p:sp>
        <p:nvSpPr>
          <p:cNvPr id="1048623" name="Content Placeholder 2"/>
          <p:cNvSpPr>
            <a:spLocks noGrp="1"/>
          </p:cNvSpPr>
          <p:nvPr>
            <p:ph idx="1"/>
          </p:nvPr>
        </p:nvSpPr>
        <p:spPr>
          <a:xfrm>
            <a:off x="718007" y="1451727"/>
            <a:ext cx="10792120" cy="1018095"/>
          </a:xfrm>
        </p:spPr>
        <p:txBody>
          <a:bodyPr>
            <a:noAutofit/>
          </a:bodyPr>
          <a:p>
            <a:pPr>
              <a:buFont typeface="Wingdings" panose="05000000000000000000" pitchFamily="2" charset="2"/>
              <a:buChar char="v"/>
            </a:pPr>
            <a:r>
              <a:rPr b="1" dirty="0" sz="2400" lang="en-US">
                <a:solidFill>
                  <a:srgbClr val="C00000"/>
                </a:solidFill>
              </a:rPr>
              <a:t> </a:t>
            </a:r>
            <a:r>
              <a:rPr b="1" dirty="0" sz="2800" lang="en-US">
                <a:solidFill>
                  <a:srgbClr val="C00000"/>
                </a:solidFill>
              </a:rPr>
              <a:t>Give me the details of patient who have paid the highest amt in our hospital</a:t>
            </a:r>
            <a:r>
              <a:rPr dirty="0" sz="2800" lang="en-US">
                <a:solidFill>
                  <a:srgbClr val="C00000"/>
                </a:solidFill>
              </a:rPr>
              <a:t>.</a:t>
            </a:r>
          </a:p>
        </p:txBody>
      </p:sp>
      <p:sp>
        <p:nvSpPr>
          <p:cNvPr id="1048624" name="Slide Number Placeholder 3"/>
          <p:cNvSpPr>
            <a:spLocks noGrp="1"/>
          </p:cNvSpPr>
          <p:nvPr>
            <p:ph type="sldNum" sz="quarter" idx="12"/>
          </p:nvPr>
        </p:nvSpPr>
        <p:spPr/>
        <p:txBody>
          <a:bodyPr/>
          <a:p>
            <a:fld id="{892AA79D-CBE4-4268-8641-B81177188F0A}" type="slidenum">
              <a:rPr lang="en-IN" smtClean="0"/>
              <a:t>11</a:t>
            </a:fld>
            <a:endParaRPr lang="en-IN"/>
          </a:p>
        </p:txBody>
      </p:sp>
      <p:pic>
        <p:nvPicPr>
          <p:cNvPr id="2097160" name="Picture 5"/>
          <p:cNvPicPr>
            <a:picLocks noChangeAspect="1"/>
          </p:cNvPicPr>
          <p:nvPr/>
        </p:nvPicPr>
        <p:blipFill>
          <a:blip xmlns:r="http://schemas.openxmlformats.org/officeDocument/2006/relationships" r:embed="rId1"/>
          <a:stretch>
            <a:fillRect/>
          </a:stretch>
        </p:blipFill>
        <p:spPr>
          <a:xfrm>
            <a:off x="718007" y="2634659"/>
            <a:ext cx="10214114" cy="298721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5" name="Slide Number Placeholder 3"/>
          <p:cNvSpPr>
            <a:spLocks noGrp="1"/>
          </p:cNvSpPr>
          <p:nvPr>
            <p:ph type="sldNum" sz="quarter" idx="12"/>
          </p:nvPr>
        </p:nvSpPr>
        <p:spPr/>
        <p:txBody>
          <a:bodyPr/>
          <a:p>
            <a:fld id="{892AA79D-CBE4-4268-8641-B81177188F0A}" type="slidenum">
              <a:rPr lang="en-IN" smtClean="0"/>
              <a:t>12</a:t>
            </a:fld>
            <a:endParaRPr lang="en-IN"/>
          </a:p>
        </p:txBody>
      </p:sp>
      <p:sp>
        <p:nvSpPr>
          <p:cNvPr id="1048626" name="Title 6"/>
          <p:cNvSpPr>
            <a:spLocks noGrp="1"/>
          </p:cNvSpPr>
          <p:nvPr>
            <p:ph type="title"/>
          </p:nvPr>
        </p:nvSpPr>
        <p:spPr>
          <a:xfrm>
            <a:off x="678730" y="806778"/>
            <a:ext cx="10682140" cy="658305"/>
          </a:xfrm>
        </p:spPr>
        <p:txBody>
          <a:bodyPr>
            <a:normAutofit fontScale="90000"/>
          </a:bodyPr>
          <a:p>
            <a:pPr indent="-457200" marL="457200">
              <a:buFont typeface="Wingdings" panose="05000000000000000000" pitchFamily="2" charset="2"/>
              <a:buChar char="v"/>
            </a:pPr>
            <a:r>
              <a:rPr b="1" dirty="0" sz="3100" lang="en-US">
                <a:solidFill>
                  <a:srgbClr val="C00000"/>
                </a:solidFill>
                <a:latin typeface="+mn-lt"/>
              </a:rPr>
              <a:t>Show me the doctor's  name and his/her id who charge more than 3000 to the patient.</a:t>
            </a:r>
            <a:br>
              <a:rPr dirty="0" sz="1800" lang="en-IN">
                <a:latin typeface="+mn-lt"/>
              </a:rPr>
            </a:br>
            <a:endParaRPr dirty="0" sz="1800" lang="en-IN">
              <a:latin typeface="+mn-lt"/>
            </a:endParaRPr>
          </a:p>
        </p:txBody>
      </p:sp>
      <p:pic>
        <p:nvPicPr>
          <p:cNvPr id="2097161" name="Picture 2"/>
          <p:cNvPicPr>
            <a:picLocks noChangeAspect="1"/>
          </p:cNvPicPr>
          <p:nvPr/>
        </p:nvPicPr>
        <p:blipFill>
          <a:blip xmlns:r="http://schemas.openxmlformats.org/officeDocument/2006/relationships" r:embed="rId1"/>
          <a:stretch>
            <a:fillRect/>
          </a:stretch>
        </p:blipFill>
        <p:spPr>
          <a:xfrm>
            <a:off x="678730" y="1784023"/>
            <a:ext cx="9832156" cy="3742441"/>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7" name="Content Placeholder 2"/>
          <p:cNvSpPr>
            <a:spLocks noGrp="1"/>
          </p:cNvSpPr>
          <p:nvPr>
            <p:ph idx="1"/>
          </p:nvPr>
        </p:nvSpPr>
        <p:spPr>
          <a:xfrm>
            <a:off x="688156" y="628845"/>
            <a:ext cx="10058400" cy="555239"/>
          </a:xfrm>
        </p:spPr>
        <p:txBody>
          <a:bodyPr>
            <a:normAutofit/>
          </a:bodyPr>
          <a:p>
            <a:pPr>
              <a:buFont typeface="Wingdings" panose="05000000000000000000" pitchFamily="2" charset="2"/>
              <a:buChar char="v"/>
            </a:pPr>
            <a:r>
              <a:rPr dirty="0" sz="2800" lang="en-US">
                <a:solidFill>
                  <a:srgbClr val="C00000"/>
                </a:solidFill>
              </a:rPr>
              <a:t> </a:t>
            </a:r>
            <a:r>
              <a:rPr b="1" dirty="0" sz="2800" lang="en-US">
                <a:solidFill>
                  <a:srgbClr val="C00000"/>
                </a:solidFill>
              </a:rPr>
              <a:t>Show me the doctor who is free / no assigned patient.</a:t>
            </a:r>
            <a:endParaRPr b="1" dirty="0" sz="2800" lang="en-IN">
              <a:solidFill>
                <a:srgbClr val="C00000"/>
              </a:solidFill>
            </a:endParaRPr>
          </a:p>
        </p:txBody>
      </p:sp>
      <p:sp>
        <p:nvSpPr>
          <p:cNvPr id="1048628" name="Slide Number Placeholder 3"/>
          <p:cNvSpPr>
            <a:spLocks noGrp="1"/>
          </p:cNvSpPr>
          <p:nvPr>
            <p:ph type="sldNum" sz="quarter" idx="12"/>
          </p:nvPr>
        </p:nvSpPr>
        <p:spPr/>
        <p:txBody>
          <a:bodyPr/>
          <a:p>
            <a:fld id="{892AA79D-CBE4-4268-8641-B81177188F0A}" type="slidenum">
              <a:rPr lang="en-IN" smtClean="0"/>
              <a:t>13</a:t>
            </a:fld>
            <a:endParaRPr lang="en-IN"/>
          </a:p>
        </p:txBody>
      </p:sp>
      <p:pic>
        <p:nvPicPr>
          <p:cNvPr id="2097162" name="Picture 5"/>
          <p:cNvPicPr>
            <a:picLocks noChangeAspect="1"/>
          </p:cNvPicPr>
          <p:nvPr/>
        </p:nvPicPr>
        <p:blipFill>
          <a:blip xmlns:r="http://schemas.openxmlformats.org/officeDocument/2006/relationships" r:embed="rId1"/>
          <a:stretch>
            <a:fillRect/>
          </a:stretch>
        </p:blipFill>
        <p:spPr>
          <a:xfrm>
            <a:off x="688156" y="1636680"/>
            <a:ext cx="4769570" cy="1615500"/>
          </a:xfrm>
          <a:prstGeom prst="rect"/>
        </p:spPr>
      </p:pic>
      <p:sp>
        <p:nvSpPr>
          <p:cNvPr id="1048629" name="TextBox 6"/>
          <p:cNvSpPr txBox="1"/>
          <p:nvPr/>
        </p:nvSpPr>
        <p:spPr>
          <a:xfrm>
            <a:off x="688156" y="3645397"/>
            <a:ext cx="11085922" cy="523220"/>
          </a:xfrm>
          <a:prstGeom prst="rect"/>
          <a:noFill/>
        </p:spPr>
        <p:txBody>
          <a:bodyPr rtlCol="0" wrap="square">
            <a:spAutoFit/>
          </a:bodyPr>
          <a:p>
            <a:pPr indent="-342900" marL="342900">
              <a:buFont typeface="Wingdings" panose="05000000000000000000" pitchFamily="2" charset="2"/>
              <a:buChar char="v"/>
            </a:pPr>
            <a:r>
              <a:rPr b="1" dirty="0" sz="2800" lang="en-US">
                <a:solidFill>
                  <a:srgbClr val="C00000"/>
                </a:solidFill>
              </a:rPr>
              <a:t>R</a:t>
            </a:r>
            <a:r>
              <a:rPr b="1" dirty="0" sz="2800" lang="en-US">
                <a:solidFill>
                  <a:srgbClr val="C00000"/>
                </a:solidFill>
              </a:rPr>
              <a:t>e</a:t>
            </a:r>
            <a:r>
              <a:rPr b="1" dirty="0" sz="2800" lang="en-US">
                <a:solidFill>
                  <a:srgbClr val="C00000"/>
                </a:solidFill>
              </a:rPr>
              <a:t>v</a:t>
            </a:r>
            <a:r>
              <a:rPr b="1" dirty="0" sz="2800" lang="en-US">
                <a:solidFill>
                  <a:srgbClr val="C00000"/>
                </a:solidFill>
              </a:rPr>
              <a:t>e</a:t>
            </a:r>
            <a:r>
              <a:rPr b="1" dirty="0" sz="2800" lang="en-US">
                <a:solidFill>
                  <a:srgbClr val="C00000"/>
                </a:solidFill>
              </a:rPr>
              <a:t>n</a:t>
            </a:r>
            <a:r>
              <a:rPr b="1" dirty="0" sz="2800" lang="en-US">
                <a:solidFill>
                  <a:srgbClr val="C00000"/>
                </a:solidFill>
              </a:rPr>
              <a:t>ue </a:t>
            </a:r>
            <a:r>
              <a:rPr b="1" dirty="0" sz="2800" lang="en-US">
                <a:solidFill>
                  <a:srgbClr val="C00000"/>
                </a:solidFill>
              </a:rPr>
              <a:t>c</a:t>
            </a:r>
            <a:r>
              <a:rPr b="1" dirty="0" sz="2800" lang="en-US">
                <a:solidFill>
                  <a:srgbClr val="C00000"/>
                </a:solidFill>
              </a:rPr>
              <a:t>o</a:t>
            </a:r>
            <a:r>
              <a:rPr b="1" dirty="0" sz="2800" lang="en-US">
                <a:solidFill>
                  <a:srgbClr val="C00000"/>
                </a:solidFill>
              </a:rPr>
              <a:t>l</a:t>
            </a:r>
            <a:r>
              <a:rPr b="1" dirty="0" sz="2800" lang="en-US">
                <a:solidFill>
                  <a:srgbClr val="C00000"/>
                </a:solidFill>
              </a:rPr>
              <a:t>l</a:t>
            </a:r>
            <a:r>
              <a:rPr b="1" dirty="0" sz="2800" lang="en-US">
                <a:solidFill>
                  <a:srgbClr val="C00000"/>
                </a:solidFill>
              </a:rPr>
              <a:t>e</a:t>
            </a:r>
            <a:r>
              <a:rPr b="1" dirty="0" sz="2800" lang="en-US">
                <a:solidFill>
                  <a:srgbClr val="C00000"/>
                </a:solidFill>
              </a:rPr>
              <a:t>c</a:t>
            </a:r>
            <a:r>
              <a:rPr b="1" dirty="0" sz="2800" lang="en-US">
                <a:solidFill>
                  <a:srgbClr val="C00000"/>
                </a:solidFill>
              </a:rPr>
              <a:t>t</a:t>
            </a:r>
            <a:r>
              <a:rPr b="1" dirty="0" sz="2800" lang="en-US">
                <a:solidFill>
                  <a:srgbClr val="C00000"/>
                </a:solidFill>
              </a:rPr>
              <a:t>e</a:t>
            </a:r>
            <a:r>
              <a:rPr b="1" dirty="0" sz="2800" lang="en-US">
                <a:solidFill>
                  <a:srgbClr val="C00000"/>
                </a:solidFill>
              </a:rPr>
              <a:t>d</a:t>
            </a:r>
            <a:r>
              <a:rPr b="1" dirty="0" sz="2800" lang="en-US">
                <a:solidFill>
                  <a:srgbClr val="C00000"/>
                </a:solidFill>
              </a:rPr>
              <a:t> </a:t>
            </a:r>
            <a:r>
              <a:rPr b="1" dirty="0" sz="2800" lang="en-US">
                <a:solidFill>
                  <a:srgbClr val="C00000"/>
                </a:solidFill>
              </a:rPr>
              <a:t>b</a:t>
            </a:r>
            <a:r>
              <a:rPr b="1" dirty="0" sz="2800" lang="en-US">
                <a:solidFill>
                  <a:srgbClr val="C00000"/>
                </a:solidFill>
              </a:rPr>
              <a:t>y</a:t>
            </a:r>
            <a:r>
              <a:rPr b="1" dirty="0" sz="2800" lang="en-US">
                <a:solidFill>
                  <a:srgbClr val="C00000"/>
                </a:solidFill>
              </a:rPr>
              <a:t> </a:t>
            </a:r>
            <a:r>
              <a:rPr b="1" dirty="0" sz="2800" lang="en-US">
                <a:solidFill>
                  <a:srgbClr val="C00000"/>
                </a:solidFill>
              </a:rPr>
              <a:t>c</a:t>
            </a:r>
            <a:r>
              <a:rPr b="1" dirty="0" sz="2800" lang="en-US">
                <a:solidFill>
                  <a:srgbClr val="C00000"/>
                </a:solidFill>
              </a:rPr>
              <a:t>h</a:t>
            </a:r>
            <a:r>
              <a:rPr b="1" dirty="0" sz="2800" lang="en-US">
                <a:solidFill>
                  <a:srgbClr val="C00000"/>
                </a:solidFill>
              </a:rPr>
              <a:t>a</a:t>
            </a:r>
            <a:r>
              <a:rPr b="1" dirty="0" sz="2800" lang="en-US">
                <a:solidFill>
                  <a:srgbClr val="C00000"/>
                </a:solidFill>
              </a:rPr>
              <a:t>r</a:t>
            </a:r>
            <a:r>
              <a:rPr b="1" dirty="0" sz="2800" lang="en-US">
                <a:solidFill>
                  <a:srgbClr val="C00000"/>
                </a:solidFill>
              </a:rPr>
              <a:t>ging </a:t>
            </a:r>
            <a:r>
              <a:rPr b="1" dirty="0" sz="2800" lang="en-US">
                <a:solidFill>
                  <a:srgbClr val="C00000"/>
                </a:solidFill>
              </a:rPr>
              <a:t>w</a:t>
            </a:r>
            <a:r>
              <a:rPr b="1" dirty="0" sz="2800" lang="en-US">
                <a:solidFill>
                  <a:srgbClr val="C00000"/>
                </a:solidFill>
              </a:rPr>
              <a:t>a</a:t>
            </a:r>
            <a:r>
              <a:rPr b="1" dirty="0" sz="2800" lang="en-US">
                <a:solidFill>
                  <a:srgbClr val="C00000"/>
                </a:solidFill>
              </a:rPr>
              <a:t>r</a:t>
            </a:r>
            <a:r>
              <a:rPr b="1" dirty="0" sz="2800" lang="en-US">
                <a:solidFill>
                  <a:srgbClr val="C00000"/>
                </a:solidFill>
              </a:rPr>
              <a:t>d</a:t>
            </a:r>
            <a:r>
              <a:rPr b="1" dirty="0" sz="2800" lang="en-US">
                <a:solidFill>
                  <a:srgbClr val="C00000"/>
                </a:solidFill>
              </a:rPr>
              <a:t> </a:t>
            </a:r>
            <a:r>
              <a:rPr b="1" dirty="0" sz="2800" lang="en-US">
                <a:solidFill>
                  <a:srgbClr val="C00000"/>
                </a:solidFill>
              </a:rPr>
              <a:t>f</a:t>
            </a:r>
            <a:r>
              <a:rPr b="1" dirty="0" sz="2800" lang="en-US">
                <a:solidFill>
                  <a:srgbClr val="C00000"/>
                </a:solidFill>
              </a:rPr>
              <a:t>o</a:t>
            </a:r>
            <a:r>
              <a:rPr b="1" dirty="0" sz="2800" lang="en-US">
                <a:solidFill>
                  <a:srgbClr val="C00000"/>
                </a:solidFill>
              </a:rPr>
              <a:t>r</a:t>
            </a:r>
            <a:r>
              <a:rPr b="1" dirty="0" sz="2800" lang="en-US">
                <a:solidFill>
                  <a:srgbClr val="C00000"/>
                </a:solidFill>
              </a:rPr>
              <a:t> </a:t>
            </a:r>
            <a:r>
              <a:rPr b="1" dirty="0" sz="2800" lang="en-US">
                <a:solidFill>
                  <a:srgbClr val="C00000"/>
                </a:solidFill>
              </a:rPr>
              <a:t>t</a:t>
            </a:r>
            <a:r>
              <a:rPr b="1" dirty="0" sz="2800" lang="en-US">
                <a:solidFill>
                  <a:srgbClr val="C00000"/>
                </a:solidFill>
              </a:rPr>
              <a:t>h</a:t>
            </a:r>
            <a:r>
              <a:rPr b="1" dirty="0" sz="2800" lang="en-US">
                <a:solidFill>
                  <a:srgbClr val="C00000"/>
                </a:solidFill>
              </a:rPr>
              <a:t>e</a:t>
            </a:r>
            <a:r>
              <a:rPr b="1" dirty="0" sz="2800" lang="en-US">
                <a:solidFill>
                  <a:srgbClr val="C00000"/>
                </a:solidFill>
              </a:rPr>
              <a:t> </a:t>
            </a:r>
            <a:r>
              <a:rPr b="1" dirty="0" sz="2800" lang="en-US">
                <a:solidFill>
                  <a:srgbClr val="C00000"/>
                </a:solidFill>
              </a:rPr>
              <a:t>p</a:t>
            </a:r>
            <a:r>
              <a:rPr b="1" dirty="0" sz="2800" lang="en-US">
                <a:solidFill>
                  <a:srgbClr val="C00000"/>
                </a:solidFill>
              </a:rPr>
              <a:t>a</a:t>
            </a:r>
            <a:r>
              <a:rPr b="1" dirty="0" sz="2800" lang="en-US">
                <a:solidFill>
                  <a:srgbClr val="C00000"/>
                </a:solidFill>
              </a:rPr>
              <a:t>t</a:t>
            </a:r>
            <a:r>
              <a:rPr b="1" dirty="0" sz="2800" lang="en-US">
                <a:solidFill>
                  <a:srgbClr val="C00000"/>
                </a:solidFill>
              </a:rPr>
              <a:t>i</a:t>
            </a:r>
            <a:r>
              <a:rPr b="1" dirty="0" sz="2800" lang="en-US">
                <a:solidFill>
                  <a:srgbClr val="C00000"/>
                </a:solidFill>
              </a:rPr>
              <a:t>ent</a:t>
            </a:r>
            <a:r>
              <a:rPr b="1" dirty="0" sz="2800" lang="en-US">
                <a:solidFill>
                  <a:srgbClr val="C00000"/>
                </a:solidFill>
              </a:rPr>
              <a:t>.</a:t>
            </a:r>
            <a:endParaRPr b="1" dirty="0" sz="2800" lang="en-IN">
              <a:solidFill>
                <a:srgbClr val="C00000"/>
              </a:solidFill>
            </a:endParaRPr>
          </a:p>
        </p:txBody>
      </p:sp>
      <p:pic>
        <p:nvPicPr>
          <p:cNvPr id="2097163" name="Picture 8"/>
          <p:cNvPicPr>
            <a:picLocks noChangeAspect="1"/>
          </p:cNvPicPr>
          <p:nvPr/>
        </p:nvPicPr>
        <p:blipFill>
          <a:blip xmlns:r="http://schemas.openxmlformats.org/officeDocument/2006/relationships" r:embed="rId2"/>
          <a:stretch>
            <a:fillRect/>
          </a:stretch>
        </p:blipFill>
        <p:spPr>
          <a:xfrm>
            <a:off x="688156" y="4500279"/>
            <a:ext cx="6004875" cy="1728876"/>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0" name="Slide Number Placeholder 3"/>
          <p:cNvSpPr>
            <a:spLocks noGrp="1"/>
          </p:cNvSpPr>
          <p:nvPr>
            <p:ph type="sldNum" sz="quarter" idx="12"/>
          </p:nvPr>
        </p:nvSpPr>
        <p:spPr/>
        <p:txBody>
          <a:bodyPr/>
          <a:p>
            <a:fld id="{892AA79D-CBE4-4268-8641-B81177188F0A}" type="slidenum">
              <a:rPr lang="en-IN" smtClean="0"/>
              <a:t>14</a:t>
            </a:fld>
            <a:endParaRPr lang="en-IN"/>
          </a:p>
        </p:txBody>
      </p:sp>
      <p:sp>
        <p:nvSpPr>
          <p:cNvPr id="1048631" name="Title 1"/>
          <p:cNvSpPr>
            <a:spLocks noGrp="1"/>
          </p:cNvSpPr>
          <p:nvPr>
            <p:ph idx="1"/>
          </p:nvPr>
        </p:nvSpPr>
        <p:spPr>
          <a:xfrm>
            <a:off x="703051" y="559570"/>
            <a:ext cx="10058400" cy="712787"/>
          </a:xfrm>
        </p:spPr>
        <p:txBody>
          <a:bodyPr>
            <a:noAutofit/>
          </a:bodyPr>
          <a:p>
            <a:pPr>
              <a:buFont typeface="Wingdings" panose="05000000000000000000" pitchFamily="2" charset="2"/>
              <a:buChar char="v"/>
            </a:pPr>
            <a:r>
              <a:rPr b="1" dirty="0" sz="2400" lang="en-US">
                <a:solidFill>
                  <a:srgbClr val="C00000"/>
                </a:solidFill>
              </a:rPr>
              <a:t> </a:t>
            </a:r>
            <a:r>
              <a:rPr b="1" dirty="0" sz="2800" lang="en-US">
                <a:solidFill>
                  <a:srgbClr val="C00000"/>
                </a:solidFill>
              </a:rPr>
              <a:t>Show me the names of patients who have been treated    by </a:t>
            </a:r>
            <a:r>
              <a:rPr b="1" dirty="0" sz="2800" lang="en-US" err="1">
                <a:solidFill>
                  <a:srgbClr val="C00000"/>
                </a:solidFill>
              </a:rPr>
              <a:t>Dr.HATTI</a:t>
            </a:r>
            <a:r>
              <a:rPr b="1" dirty="0" sz="2800" lang="en-US">
                <a:solidFill>
                  <a:srgbClr val="C00000"/>
                </a:solidFill>
              </a:rPr>
              <a:t> .</a:t>
            </a:r>
            <a:endParaRPr b="1" dirty="0" sz="2800" lang="en-IN">
              <a:solidFill>
                <a:srgbClr val="C00000"/>
              </a:solidFill>
            </a:endParaRPr>
          </a:p>
        </p:txBody>
      </p:sp>
      <p:pic>
        <p:nvPicPr>
          <p:cNvPr id="2097164" name="Picture 7"/>
          <p:cNvPicPr>
            <a:picLocks noChangeAspect="1"/>
          </p:cNvPicPr>
          <p:nvPr/>
        </p:nvPicPr>
        <p:blipFill>
          <a:blip xmlns:r="http://schemas.openxmlformats.org/officeDocument/2006/relationships" r:embed="rId1"/>
          <a:stretch>
            <a:fillRect/>
          </a:stretch>
        </p:blipFill>
        <p:spPr>
          <a:xfrm>
            <a:off x="703051" y="1814661"/>
            <a:ext cx="8007316" cy="3228678"/>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2" name="Content Placeholder 2"/>
          <p:cNvSpPr>
            <a:spLocks noGrp="1"/>
          </p:cNvSpPr>
          <p:nvPr>
            <p:ph idx="1"/>
          </p:nvPr>
        </p:nvSpPr>
        <p:spPr>
          <a:xfrm>
            <a:off x="641022" y="509991"/>
            <a:ext cx="10058400" cy="894603"/>
          </a:xfrm>
        </p:spPr>
        <p:txBody>
          <a:bodyPr>
            <a:normAutofit fontScale="95833" lnSpcReduction="10000"/>
          </a:bodyPr>
          <a:p>
            <a:pPr>
              <a:buFont typeface="Wingdings" panose="05000000000000000000" pitchFamily="2" charset="2"/>
              <a:buChar char="v"/>
            </a:pPr>
            <a:r>
              <a:rPr b="1" dirty="0" sz="2400" lang="en-US">
                <a:solidFill>
                  <a:srgbClr val="C00000"/>
                </a:solidFill>
              </a:rPr>
              <a:t> </a:t>
            </a:r>
            <a:r>
              <a:rPr b="1" dirty="0" sz="2800" lang="en-US">
                <a:solidFill>
                  <a:srgbClr val="C00000"/>
                </a:solidFill>
              </a:rPr>
              <a:t>Give me the patient name and their id who had paid minimum and maximum test charge togetherly</a:t>
            </a:r>
            <a:r>
              <a:rPr dirty="0" sz="2800" lang="en-US"/>
              <a:t>.</a:t>
            </a:r>
            <a:endParaRPr dirty="0" sz="2800" lang="en-IN"/>
          </a:p>
        </p:txBody>
      </p:sp>
      <p:sp>
        <p:nvSpPr>
          <p:cNvPr id="1048633" name="Slide Number Placeholder 3"/>
          <p:cNvSpPr>
            <a:spLocks noGrp="1"/>
          </p:cNvSpPr>
          <p:nvPr>
            <p:ph type="sldNum" sz="quarter" idx="12"/>
          </p:nvPr>
        </p:nvSpPr>
        <p:spPr/>
        <p:txBody>
          <a:bodyPr/>
          <a:p>
            <a:fld id="{892AA79D-CBE4-4268-8641-B81177188F0A}" type="slidenum">
              <a:rPr lang="en-IN" smtClean="0"/>
              <a:t>15</a:t>
            </a:fld>
            <a:endParaRPr lang="en-IN"/>
          </a:p>
        </p:txBody>
      </p:sp>
      <p:pic>
        <p:nvPicPr>
          <p:cNvPr id="2097165" name="Picture 5"/>
          <p:cNvPicPr>
            <a:picLocks noChangeAspect="1"/>
          </p:cNvPicPr>
          <p:nvPr/>
        </p:nvPicPr>
        <p:blipFill>
          <a:blip xmlns:r="http://schemas.openxmlformats.org/officeDocument/2006/relationships" r:embed="rId1"/>
          <a:stretch>
            <a:fillRect/>
          </a:stretch>
        </p:blipFill>
        <p:spPr>
          <a:xfrm>
            <a:off x="641022" y="1977547"/>
            <a:ext cx="7795967" cy="375717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34" name="Content Placeholder 2"/>
          <p:cNvSpPr>
            <a:spLocks noGrp="1"/>
          </p:cNvSpPr>
          <p:nvPr>
            <p:ph idx="1"/>
          </p:nvPr>
        </p:nvSpPr>
        <p:spPr>
          <a:xfrm>
            <a:off x="659877" y="547698"/>
            <a:ext cx="10257934" cy="753202"/>
          </a:xfrm>
        </p:spPr>
        <p:txBody>
          <a:bodyPr>
            <a:normAutofit/>
          </a:bodyPr>
          <a:p>
            <a:pPr>
              <a:buFont typeface="Wingdings" panose="05000000000000000000" pitchFamily="2" charset="2"/>
              <a:buChar char="v"/>
            </a:pPr>
            <a:r>
              <a:rPr b="1" dirty="0" sz="2400" lang="en-US">
                <a:solidFill>
                  <a:srgbClr val="C00000"/>
                </a:solidFill>
              </a:rPr>
              <a:t> </a:t>
            </a:r>
            <a:r>
              <a:rPr b="1" dirty="0" sz="2800" lang="en-US">
                <a:solidFill>
                  <a:srgbClr val="C00000"/>
                </a:solidFill>
              </a:rPr>
              <a:t>Revenue collect by pharmacy department.</a:t>
            </a:r>
            <a:endParaRPr b="1" dirty="0" sz="2800" lang="en-IN">
              <a:solidFill>
                <a:srgbClr val="C00000"/>
              </a:solidFill>
            </a:endParaRPr>
          </a:p>
        </p:txBody>
      </p:sp>
      <p:sp>
        <p:nvSpPr>
          <p:cNvPr id="1048635" name="Slide Number Placeholder 3"/>
          <p:cNvSpPr>
            <a:spLocks noGrp="1"/>
          </p:cNvSpPr>
          <p:nvPr>
            <p:ph type="sldNum" sz="quarter" idx="12"/>
          </p:nvPr>
        </p:nvSpPr>
        <p:spPr/>
        <p:txBody>
          <a:bodyPr/>
          <a:p>
            <a:fld id="{892AA79D-CBE4-4268-8641-B81177188F0A}" type="slidenum">
              <a:rPr lang="en-IN" smtClean="0"/>
              <a:t>16</a:t>
            </a:fld>
            <a:endParaRPr lang="en-IN"/>
          </a:p>
        </p:txBody>
      </p:sp>
      <p:pic>
        <p:nvPicPr>
          <p:cNvPr id="2097166" name="Picture 5"/>
          <p:cNvPicPr>
            <a:picLocks noChangeAspect="1"/>
          </p:cNvPicPr>
          <p:nvPr/>
        </p:nvPicPr>
        <p:blipFill>
          <a:blip xmlns:r="http://schemas.openxmlformats.org/officeDocument/2006/relationships" r:embed="rId1"/>
          <a:stretch>
            <a:fillRect/>
          </a:stretch>
        </p:blipFill>
        <p:spPr>
          <a:xfrm>
            <a:off x="659877" y="1583704"/>
            <a:ext cx="6334813" cy="3469064"/>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6" name="Title 1"/>
          <p:cNvSpPr>
            <a:spLocks noGrp="1"/>
          </p:cNvSpPr>
          <p:nvPr>
            <p:ph type="title"/>
          </p:nvPr>
        </p:nvSpPr>
        <p:spPr/>
        <p:txBody>
          <a:bodyPr/>
          <a:p>
            <a:r>
              <a:rPr b="1" dirty="0" i="1" lang="en-US">
                <a:solidFill>
                  <a:srgbClr val="0000FF"/>
                </a:solidFill>
                <a:latin typeface="Algerian" panose="04020705040A02060702" pitchFamily="82" charset="0"/>
              </a:rPr>
              <a:t>ADVANTAGES</a:t>
            </a:r>
          </a:p>
        </p:txBody>
      </p:sp>
      <p:sp>
        <p:nvSpPr>
          <p:cNvPr id="1048637" name="Content Placeholder 2"/>
          <p:cNvSpPr>
            <a:spLocks noGrp="1"/>
          </p:cNvSpPr>
          <p:nvPr>
            <p:ph idx="1"/>
          </p:nvPr>
        </p:nvSpPr>
        <p:spPr/>
        <p:txBody>
          <a:bodyPr/>
          <a:p>
            <a:r>
              <a:rPr b="1" dirty="0" lang="en-US"/>
              <a:t>Centralized Information Management</a:t>
            </a:r>
          </a:p>
          <a:p>
            <a:r>
              <a:rPr b="1" dirty="0" lang="en-US"/>
              <a:t>Improved Patient Care</a:t>
            </a:r>
          </a:p>
          <a:p>
            <a:r>
              <a:rPr b="1" dirty="0" lang="en-US"/>
              <a:t>Enhanced Communication and Collaboration</a:t>
            </a:r>
          </a:p>
          <a:p>
            <a:r>
              <a:rPr b="1" dirty="0" lang="en-US"/>
              <a:t>Data-driven Decision Making</a:t>
            </a:r>
          </a:p>
          <a:p>
            <a:r>
              <a:rPr b="1" dirty="0" lang="en-US"/>
              <a:t>Better Financial Management</a:t>
            </a:r>
            <a:endParaRPr dirty="0" lang="en-US"/>
          </a:p>
        </p:txBody>
      </p:sp>
      <p:sp>
        <p:nvSpPr>
          <p:cNvPr id="1048638" name="Slide Number Placeholder 3"/>
          <p:cNvSpPr>
            <a:spLocks noGrp="1"/>
          </p:cNvSpPr>
          <p:nvPr>
            <p:ph type="sldNum" sz="quarter" idx="12"/>
          </p:nvPr>
        </p:nvSpPr>
        <p:spPr/>
        <p:txBody>
          <a:bodyPr/>
          <a:p>
            <a:fld id="{892AA79D-CBE4-4268-8641-B81177188F0A}" type="slidenum">
              <a:rPr lang="en-IN" smtClean="0"/>
              <a:t>17</a:t>
            </a:fld>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39" name="Title 1"/>
          <p:cNvSpPr>
            <a:spLocks noGrp="1"/>
          </p:cNvSpPr>
          <p:nvPr>
            <p:ph type="title"/>
          </p:nvPr>
        </p:nvSpPr>
        <p:spPr/>
        <p:txBody>
          <a:bodyPr/>
          <a:p>
            <a:r>
              <a:rPr b="1" dirty="0" i="1" lang="en-US">
                <a:solidFill>
                  <a:srgbClr val="0000FF"/>
                </a:solidFill>
                <a:latin typeface="Algerian" panose="04020705040A02060702" pitchFamily="82" charset="0"/>
              </a:rPr>
              <a:t>Future scope</a:t>
            </a:r>
          </a:p>
        </p:txBody>
      </p:sp>
      <p:sp>
        <p:nvSpPr>
          <p:cNvPr id="1048640" name="Content Placeholder 2"/>
          <p:cNvSpPr>
            <a:spLocks noGrp="1"/>
          </p:cNvSpPr>
          <p:nvPr>
            <p:ph idx="1"/>
          </p:nvPr>
        </p:nvSpPr>
        <p:spPr/>
        <p:txBody>
          <a:bodyPr>
            <a:normAutofit/>
          </a:bodyPr>
          <a:p>
            <a:r>
              <a:rPr b="1" dirty="0" lang="en-US">
                <a:solidFill>
                  <a:schemeClr val="accent4">
                    <a:lumMod val="50000"/>
                  </a:schemeClr>
                </a:solidFill>
              </a:rPr>
              <a:t>Integration with Emerging Technologies</a:t>
            </a:r>
            <a:r>
              <a:rPr dirty="0" lang="en-US"/>
              <a:t>: Integration with AI, ML, and </a:t>
            </a:r>
            <a:r>
              <a:rPr dirty="0" lang="en-US" err="1"/>
              <a:t>IoT</a:t>
            </a:r>
            <a:r>
              <a:rPr dirty="0" lang="en-US"/>
              <a:t> for enhanced diagnostics, personalized treatment, and automation.</a:t>
            </a:r>
          </a:p>
          <a:p>
            <a:r>
              <a:rPr b="1" dirty="0" lang="en-US">
                <a:solidFill>
                  <a:schemeClr val="accent4">
                    <a:lumMod val="50000"/>
                  </a:schemeClr>
                </a:solidFill>
              </a:rPr>
              <a:t>Telemedicine and Remote Monitoring</a:t>
            </a:r>
            <a:r>
              <a:rPr dirty="0" lang="en-US"/>
              <a:t>: Support for virtual consultations and remote patient monitoring to extend care beyond hospital walls.</a:t>
            </a:r>
          </a:p>
          <a:p>
            <a:r>
              <a:rPr b="1" dirty="0" lang="en-US">
                <a:solidFill>
                  <a:schemeClr val="accent4">
                    <a:lumMod val="50000"/>
                  </a:schemeClr>
                </a:solidFill>
              </a:rPr>
              <a:t>Advanced Analytics</a:t>
            </a:r>
            <a:r>
              <a:rPr dirty="0" lang="en-US"/>
              <a:t>: Utilization of data analytics for predictive modeling, trend analysis, and operational optimization.</a:t>
            </a:r>
          </a:p>
          <a:p>
            <a:r>
              <a:rPr b="1" dirty="0" lang="en-US">
                <a:solidFill>
                  <a:schemeClr val="accent4">
                    <a:lumMod val="50000"/>
                  </a:schemeClr>
                </a:solidFill>
              </a:rPr>
              <a:t>Interoperability and HIE</a:t>
            </a:r>
            <a:r>
              <a:rPr dirty="0" lang="en-US"/>
              <a:t>: Seamless exchange of health information with external systems for coordinated care and decision-making.</a:t>
            </a:r>
          </a:p>
          <a:p>
            <a:r>
              <a:rPr b="1" dirty="0" lang="en-US">
                <a:solidFill>
                  <a:schemeClr val="accent4">
                    <a:lumMod val="50000"/>
                  </a:schemeClr>
                </a:solidFill>
              </a:rPr>
              <a:t>Patient Engagement</a:t>
            </a:r>
            <a:r>
              <a:rPr dirty="0" lang="en-US"/>
              <a:t>: Empowerment through patient portals, mobile apps, and wearable devices for active participation in care.</a:t>
            </a:r>
          </a:p>
          <a:p>
            <a:endParaRPr dirty="0" lang="en-US"/>
          </a:p>
        </p:txBody>
      </p:sp>
      <p:sp>
        <p:nvSpPr>
          <p:cNvPr id="1048641" name="Slide Number Placeholder 3"/>
          <p:cNvSpPr>
            <a:spLocks noGrp="1"/>
          </p:cNvSpPr>
          <p:nvPr>
            <p:ph type="sldNum" sz="quarter" idx="12"/>
          </p:nvPr>
        </p:nvSpPr>
        <p:spPr/>
        <p:txBody>
          <a:bodyPr/>
          <a:p>
            <a:fld id="{892AA79D-CBE4-4268-8641-B81177188F0A}" type="slidenum">
              <a:rPr lang="en-IN" smtClean="0"/>
              <a:t>18</a:t>
            </a:fld>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42" name="Title 1"/>
          <p:cNvSpPr>
            <a:spLocks noGrp="1"/>
          </p:cNvSpPr>
          <p:nvPr>
            <p:ph type="title"/>
          </p:nvPr>
        </p:nvSpPr>
        <p:spPr/>
        <p:txBody>
          <a:bodyPr/>
          <a:p>
            <a:r>
              <a:rPr b="1" dirty="0" i="1" lang="en-US">
                <a:solidFill>
                  <a:srgbClr val="0000FF"/>
                </a:solidFill>
                <a:latin typeface="Algerian" panose="04020705040A02060702" pitchFamily="82" charset="0"/>
              </a:rPr>
              <a:t>conclusion</a:t>
            </a:r>
          </a:p>
        </p:txBody>
      </p:sp>
      <p:sp>
        <p:nvSpPr>
          <p:cNvPr id="1048643" name="Content Placeholder 2"/>
          <p:cNvSpPr>
            <a:spLocks noGrp="1"/>
          </p:cNvSpPr>
          <p:nvPr>
            <p:ph idx="1"/>
          </p:nvPr>
        </p:nvSpPr>
        <p:spPr/>
        <p:txBody>
          <a:bodyPr/>
          <a:p>
            <a:pPr indent="0" marL="0">
              <a:buNone/>
            </a:pPr>
            <a:r>
              <a:rPr dirty="0" lang="en-US"/>
              <a:t>The Multispecialty Hospital Management System (MHMS) database project streamlines hospital operations, enhances patient care coordination, and improves operational efficiency. By centralizing patient information, automating processes, and ensuring compliance, the MHMS database facilitates better healthcare delivery and resource management, ultimately leading to improved patient outcomes and cost savings for healthcare organizations.</a:t>
            </a:r>
          </a:p>
        </p:txBody>
      </p:sp>
      <p:sp>
        <p:nvSpPr>
          <p:cNvPr id="1048644" name="Slide Number Placeholder 3"/>
          <p:cNvSpPr>
            <a:spLocks noGrp="1"/>
          </p:cNvSpPr>
          <p:nvPr>
            <p:ph type="sldNum" sz="quarter" idx="12"/>
          </p:nvPr>
        </p:nvSpPr>
        <p:spPr/>
        <p:txBody>
          <a:bodyPr/>
          <a:p>
            <a:fld id="{892AA79D-CBE4-4268-8641-B81177188F0A}" type="slidenum">
              <a:rPr lang="en-IN" smtClean="0"/>
              <a:t>19</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6" name="Title 1"/>
          <p:cNvSpPr>
            <a:spLocks noGrp="1"/>
          </p:cNvSpPr>
          <p:nvPr>
            <p:ph type="title"/>
          </p:nvPr>
        </p:nvSpPr>
        <p:spPr>
          <a:xfrm>
            <a:off x="755867" y="147030"/>
            <a:ext cx="9905998" cy="1478570"/>
          </a:xfrm>
        </p:spPr>
        <p:txBody>
          <a:bodyPr/>
          <a:p>
            <a:pPr algn="ctr"/>
            <a:r>
              <a:rPr b="1" dirty="0" i="1" lang="en-US">
                <a:solidFill>
                  <a:srgbClr val="0000FF"/>
                </a:solidFill>
                <a:latin typeface="Algerian" panose="04020705040A02060702" pitchFamily="82" charset="0"/>
                <a:cs typeface="Arial" panose="020B0604020202020204" pitchFamily="34" charset="0"/>
              </a:rPr>
              <a:t>CONTENTS</a:t>
            </a:r>
          </a:p>
        </p:txBody>
      </p:sp>
      <p:sp>
        <p:nvSpPr>
          <p:cNvPr id="1048597" name="Content Placeholder 2"/>
          <p:cNvSpPr>
            <a:spLocks noGrp="1"/>
          </p:cNvSpPr>
          <p:nvPr>
            <p:ph idx="1"/>
          </p:nvPr>
        </p:nvSpPr>
        <p:spPr>
          <a:xfrm>
            <a:off x="646112" y="1625600"/>
            <a:ext cx="9592910" cy="4622799"/>
          </a:xfrm>
        </p:spPr>
        <p:txBody>
          <a:bodyPr>
            <a:normAutofit lnSpcReduction="10000"/>
          </a:bodyPr>
          <a:p>
            <a:pPr indent="-457200" marL="457200">
              <a:buFont typeface="+mj-lt"/>
              <a:buAutoNum type="arabicPeriod"/>
            </a:pPr>
            <a:r>
              <a:rPr b="1" dirty="0" lang="en-US">
                <a:latin typeface="Adobe Myungjo Std M" panose="02020600000000000000" pitchFamily="18" charset="-128"/>
                <a:ea typeface="Adobe Myungjo Std M" panose="02020600000000000000" pitchFamily="18" charset="-128"/>
                <a:cs typeface="Arial" panose="020B0604020202020204" pitchFamily="34" charset="0"/>
              </a:rPr>
              <a:t>PROBLEM STATEMENT</a:t>
            </a:r>
          </a:p>
          <a:p>
            <a:pPr indent="-457200" marL="457200">
              <a:buFont typeface="+mj-lt"/>
              <a:buAutoNum type="arabicPeriod"/>
            </a:pPr>
            <a:r>
              <a:rPr b="1" dirty="0" lang="en-US">
                <a:latin typeface="Adobe Myungjo Std M" panose="02020600000000000000" pitchFamily="18" charset="-128"/>
                <a:ea typeface="Adobe Myungjo Std M" panose="02020600000000000000" pitchFamily="18" charset="-128"/>
                <a:cs typeface="Arial" panose="020B0604020202020204" pitchFamily="34" charset="0"/>
              </a:rPr>
              <a:t>GRAPH</a:t>
            </a:r>
          </a:p>
          <a:p>
            <a:pPr indent="-457200" marL="457200">
              <a:buFont typeface="+mj-lt"/>
              <a:buAutoNum type="arabicPeriod"/>
            </a:pPr>
            <a:r>
              <a:rPr b="1" dirty="0" lang="en-IN">
                <a:latin typeface="Adobe Myungjo Std M" panose="02020600000000000000" pitchFamily="18" charset="-128"/>
                <a:ea typeface="Adobe Myungjo Std M" panose="02020600000000000000" pitchFamily="18" charset="-128"/>
              </a:rPr>
              <a:t>TABLES CREATED</a:t>
            </a:r>
          </a:p>
          <a:p>
            <a:pPr indent="-457200" marL="457200">
              <a:buFont typeface="+mj-lt"/>
              <a:buAutoNum type="arabicPeriod"/>
            </a:pPr>
            <a:r>
              <a:rPr b="1" dirty="0" lang="en-IN">
                <a:latin typeface="Adobe Myungjo Std M" panose="02020600000000000000" pitchFamily="18" charset="-128"/>
                <a:ea typeface="Adobe Myungjo Std M" panose="02020600000000000000" pitchFamily="18" charset="-128"/>
              </a:rPr>
              <a:t>PATIENT TABLE</a:t>
            </a:r>
            <a:endParaRPr b="1" dirty="0" lang="en-IN">
              <a:highlight>
                <a:srgbClr val="008080"/>
              </a:highlight>
              <a:latin typeface="Adobe Myungjo Std M" panose="02020600000000000000" pitchFamily="18" charset="-128"/>
              <a:ea typeface="Adobe Myungjo Std M" panose="02020600000000000000" pitchFamily="18" charset="-128"/>
            </a:endParaRPr>
          </a:p>
          <a:p>
            <a:pPr indent="-457200" marL="457200">
              <a:buFont typeface="+mj-lt"/>
              <a:buAutoNum type="arabicPeriod"/>
            </a:pPr>
            <a:r>
              <a:rPr b="1" dirty="0" lang="en-IN">
                <a:latin typeface="Adobe Myungjo Std M" panose="02020600000000000000" pitchFamily="18" charset="-128"/>
                <a:ea typeface="Adobe Myungjo Std M" panose="02020600000000000000" pitchFamily="18" charset="-128"/>
              </a:rPr>
              <a:t>DOCTOR TABLE</a:t>
            </a:r>
          </a:p>
          <a:p>
            <a:pPr indent="-457200" marL="457200">
              <a:buFont typeface="+mj-lt"/>
              <a:buAutoNum type="arabicPeriod"/>
            </a:pPr>
            <a:r>
              <a:rPr b="1" dirty="0" lang="en-IN">
                <a:latin typeface="Adobe Myungjo Std M" panose="02020600000000000000" pitchFamily="18" charset="-128"/>
                <a:ea typeface="Adobe Myungjo Std M" panose="02020600000000000000" pitchFamily="18" charset="-128"/>
                <a:cs typeface="Arial" panose="020B0604020202020204" pitchFamily="34" charset="0"/>
              </a:rPr>
              <a:t>TEST TABLE</a:t>
            </a:r>
          </a:p>
          <a:p>
            <a:pPr indent="-457200" marL="457200">
              <a:buFont typeface="+mj-lt"/>
              <a:buAutoNum type="arabicPeriod"/>
            </a:pPr>
            <a:r>
              <a:rPr b="1" dirty="0" lang="en-IN">
                <a:latin typeface="Adobe Myungjo Std M" panose="02020600000000000000" pitchFamily="18" charset="-128"/>
                <a:ea typeface="Adobe Myungjo Std M" panose="02020600000000000000" pitchFamily="18" charset="-128"/>
                <a:cs typeface="Arial" panose="020B0604020202020204" pitchFamily="34" charset="0"/>
              </a:rPr>
              <a:t>BILL_TABLE</a:t>
            </a:r>
            <a:endParaRPr b="1" dirty="0" lang="en-US">
              <a:latin typeface="Adobe Myungjo Std M" panose="02020600000000000000" pitchFamily="18" charset="-128"/>
              <a:ea typeface="Adobe Myungjo Std M" panose="02020600000000000000" pitchFamily="18" charset="-128"/>
            </a:endParaRPr>
          </a:p>
          <a:p>
            <a:pPr indent="-457200" marL="457200">
              <a:buFont typeface="+mj-lt"/>
              <a:buAutoNum type="arabicPeriod"/>
            </a:pPr>
            <a:r>
              <a:rPr b="1" dirty="0" lang="en-US">
                <a:latin typeface="Adobe Myungjo Std M" panose="02020600000000000000" pitchFamily="18" charset="-128"/>
                <a:ea typeface="Adobe Myungjo Std M" panose="02020600000000000000" pitchFamily="18" charset="-128"/>
              </a:rPr>
              <a:t>QUERIES</a:t>
            </a:r>
          </a:p>
          <a:p>
            <a:pPr indent="-457200" marL="457200">
              <a:buFont typeface="+mj-lt"/>
              <a:buAutoNum type="arabicPeriod"/>
            </a:pPr>
            <a:r>
              <a:rPr b="1" dirty="0" lang="en-US">
                <a:latin typeface="Adobe Myungjo Std M" panose="02020600000000000000" pitchFamily="18" charset="-128"/>
                <a:ea typeface="Adobe Myungjo Std M" panose="02020600000000000000" pitchFamily="18" charset="-128"/>
              </a:rPr>
              <a:t>ADVANTAGES</a:t>
            </a:r>
          </a:p>
          <a:p>
            <a:pPr indent="-457200" marL="457200">
              <a:buFont typeface="+mj-lt"/>
              <a:buAutoNum type="arabicPeriod"/>
            </a:pPr>
            <a:r>
              <a:rPr b="1" dirty="0" lang="en-US">
                <a:latin typeface="Adobe Myungjo Std M" panose="02020600000000000000" pitchFamily="18" charset="-128"/>
                <a:ea typeface="Adobe Myungjo Std M" panose="02020600000000000000" pitchFamily="18" charset="-128"/>
              </a:rPr>
              <a:t>FUTURE SCOPE</a:t>
            </a:r>
          </a:p>
          <a:p>
            <a:pPr indent="-457200" marL="457200">
              <a:buFont typeface="+mj-lt"/>
              <a:buAutoNum type="arabicPeriod"/>
            </a:pPr>
            <a:r>
              <a:rPr b="1" dirty="0" lang="en-US">
                <a:latin typeface="Adobe Myungjo Std M" panose="02020600000000000000" pitchFamily="18" charset="-128"/>
                <a:ea typeface="Adobe Myungjo Std M" panose="02020600000000000000" pitchFamily="18" charset="-128"/>
              </a:rPr>
              <a:t>PROBLEM STATEMENT</a:t>
            </a:r>
          </a:p>
          <a:p>
            <a:pPr indent="-457200" marL="457200">
              <a:buFont typeface="+mj-lt"/>
              <a:buAutoNum type="arabicPeriod"/>
            </a:pPr>
            <a:r>
              <a:rPr b="1" dirty="0" lang="en-US">
                <a:latin typeface="Adobe Myungjo Std M" panose="02020600000000000000" pitchFamily="18" charset="-128"/>
                <a:ea typeface="Adobe Myungjo Std M" panose="02020600000000000000" pitchFamily="18" charset="-128"/>
              </a:rPr>
              <a:t>CONCLUSION</a:t>
            </a:r>
          </a:p>
          <a:p>
            <a:pPr indent="-457200" marL="457200">
              <a:buFont typeface="+mj-lt"/>
              <a:buAutoNum type="arabicPeriod"/>
            </a:pPr>
            <a:endParaRPr dirty="0" lang="en-US"/>
          </a:p>
          <a:p>
            <a:pPr indent="0" marL="0">
              <a:buNone/>
            </a:pPr>
            <a:endParaRPr dirty="0" lang="en-US"/>
          </a:p>
        </p:txBody>
      </p:sp>
      <p:sp>
        <p:nvSpPr>
          <p:cNvPr id="1048598" name="Slide Number Placeholder 3"/>
          <p:cNvSpPr>
            <a:spLocks noGrp="1"/>
          </p:cNvSpPr>
          <p:nvPr>
            <p:ph type="sldNum" sz="quarter" idx="12"/>
          </p:nvPr>
        </p:nvSpPr>
        <p:spPr/>
        <p:txBody>
          <a:bodyPr/>
          <a:p>
            <a:fld id="{892AA79D-CBE4-4268-8641-B81177188F0A}" type="slidenum">
              <a:rPr lang="en-IN" smtClean="0"/>
              <a:t>2</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9" name="Title 1"/>
          <p:cNvSpPr>
            <a:spLocks noGrp="1"/>
          </p:cNvSpPr>
          <p:nvPr>
            <p:ph type="title"/>
          </p:nvPr>
        </p:nvSpPr>
        <p:spPr/>
        <p:txBody>
          <a:bodyPr/>
          <a:p>
            <a:pPr algn="ctr"/>
            <a:r>
              <a:rPr b="1" dirty="0" i="1" lang="en-US">
                <a:solidFill>
                  <a:srgbClr val="0000FF"/>
                </a:solidFill>
                <a:latin typeface="Algerian" panose="04020705040A02060702" pitchFamily="82" charset="0"/>
              </a:rPr>
              <a:t>PROBLEM</a:t>
            </a:r>
            <a:r>
              <a:rPr b="1" dirty="0" lang="en-US">
                <a:solidFill>
                  <a:srgbClr val="0000FF"/>
                </a:solidFill>
                <a:latin typeface="Algerian" panose="04020705040A02060702" pitchFamily="82" charset="0"/>
              </a:rPr>
              <a:t> </a:t>
            </a:r>
            <a:r>
              <a:rPr b="1" dirty="0" i="1" lang="en-US">
                <a:solidFill>
                  <a:srgbClr val="0000FF"/>
                </a:solidFill>
                <a:latin typeface="Algerian" panose="04020705040A02060702" pitchFamily="82" charset="0"/>
              </a:rPr>
              <a:t>STATEMENT</a:t>
            </a:r>
          </a:p>
        </p:txBody>
      </p:sp>
      <p:sp>
        <p:nvSpPr>
          <p:cNvPr id="1048600" name="Content Placeholder 2"/>
          <p:cNvSpPr>
            <a:spLocks noGrp="1"/>
          </p:cNvSpPr>
          <p:nvPr>
            <p:ph idx="1"/>
          </p:nvPr>
        </p:nvSpPr>
        <p:spPr/>
        <p:txBody>
          <a:bodyPr>
            <a:normAutofit/>
          </a:bodyPr>
          <a:p>
            <a:r>
              <a:rPr b="1" dirty="0" sz="1800" lang="en-US">
                <a:solidFill>
                  <a:schemeClr val="accent4">
                    <a:lumMod val="50000"/>
                  </a:schemeClr>
                </a:solidFill>
              </a:rPr>
              <a:t>Fragmented Information Management </a:t>
            </a:r>
            <a:r>
              <a:rPr dirty="0" sz="1800" lang="en-US">
                <a:solidFill>
                  <a:schemeClr val="accent4">
                    <a:lumMod val="50000"/>
                  </a:schemeClr>
                </a:solidFill>
              </a:rPr>
              <a:t>:</a:t>
            </a:r>
            <a:r>
              <a:rPr dirty="0" sz="1800" lang="en-US"/>
              <a:t> Multispecialty hospitals often struggle with managing vast amounts of patient data, medical records, and administrative information across different departments.</a:t>
            </a:r>
          </a:p>
          <a:p>
            <a:r>
              <a:rPr b="1" dirty="0" sz="1800" lang="en-US">
                <a:solidFill>
                  <a:schemeClr val="accent4">
                    <a:lumMod val="50000"/>
                  </a:schemeClr>
                </a:solidFill>
              </a:rPr>
              <a:t>Resource Optimization </a:t>
            </a:r>
            <a:r>
              <a:rPr dirty="0" sz="1800" lang="en-US">
                <a:solidFill>
                  <a:schemeClr val="accent4">
                    <a:lumMod val="50000"/>
                  </a:schemeClr>
                </a:solidFill>
              </a:rPr>
              <a:t>:</a:t>
            </a:r>
            <a:r>
              <a:rPr dirty="0" sz="1800" lang="en-US"/>
              <a:t> Efficient allocation of resources, including staff, equipment, and facilities, is essential for maximizing the hospital's capacity and ensuring smooth workflow.</a:t>
            </a:r>
          </a:p>
          <a:p>
            <a:r>
              <a:rPr b="1" dirty="0" sz="1800" lang="en-US">
                <a:solidFill>
                  <a:schemeClr val="accent4">
                    <a:lumMod val="50000"/>
                  </a:schemeClr>
                </a:solidFill>
              </a:rPr>
              <a:t>Billing and Revenue Management </a:t>
            </a:r>
            <a:r>
              <a:rPr dirty="0" sz="1800" lang="en-US">
                <a:solidFill>
                  <a:schemeClr val="accent4">
                    <a:lumMod val="50000"/>
                  </a:schemeClr>
                </a:solidFill>
              </a:rPr>
              <a:t>: </a:t>
            </a:r>
            <a:r>
              <a:rPr dirty="0" sz="1800" lang="en-US"/>
              <a:t>Billing and revenue management are critical aspects of hospital operations, but manual billing processes can be time-consuming, prone to errors, and difficult to track. Inaccurate billing can lead to financial losses and affect the hospital's revenue cycle.</a:t>
            </a:r>
          </a:p>
        </p:txBody>
      </p:sp>
      <p:sp>
        <p:nvSpPr>
          <p:cNvPr id="1048601" name="Slide Number Placeholder 3"/>
          <p:cNvSpPr>
            <a:spLocks noGrp="1"/>
          </p:cNvSpPr>
          <p:nvPr>
            <p:ph type="sldNum" sz="quarter" idx="12"/>
          </p:nvPr>
        </p:nvSpPr>
        <p:spPr/>
        <p:txBody>
          <a:bodyPr/>
          <a:p>
            <a:fld id="{892AA79D-CBE4-4268-8641-B81177188F0A}" type="slidenum">
              <a:rPr lang="en-IN" smtClean="0"/>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2" name="Slide Number Placeholder 1"/>
          <p:cNvSpPr>
            <a:spLocks noGrp="1"/>
          </p:cNvSpPr>
          <p:nvPr>
            <p:ph type="sldNum" sz="quarter" idx="12"/>
          </p:nvPr>
        </p:nvSpPr>
        <p:spPr/>
        <p:txBody>
          <a:bodyPr/>
          <a:p>
            <a:fld id="{892AA79D-CBE4-4268-8641-B81177188F0A}" type="slidenum">
              <a:rPr lang="en-IN" smtClean="0"/>
              <a:t>4</a:t>
            </a:fld>
            <a:endParaRPr lang="en-IN"/>
          </a:p>
        </p:txBody>
      </p:sp>
      <p:sp>
        <p:nvSpPr>
          <p:cNvPr id="1048603" name="TextBox 3"/>
          <p:cNvSpPr txBox="1"/>
          <p:nvPr/>
        </p:nvSpPr>
        <p:spPr>
          <a:xfrm>
            <a:off x="388087" y="380570"/>
            <a:ext cx="10897228" cy="707886"/>
          </a:xfrm>
          <a:prstGeom prst="rect"/>
          <a:noFill/>
        </p:spPr>
        <p:txBody>
          <a:bodyPr rtlCol="0" wrap="square">
            <a:spAutoFit/>
          </a:bodyPr>
          <a:p>
            <a:pPr algn="ctr"/>
            <a:r>
              <a:rPr b="1" dirty="0" sz="4000" i="1" lang="en-US">
                <a:solidFill>
                  <a:srgbClr val="0000FF"/>
                </a:solidFill>
                <a:latin typeface="Algerian" panose="04020705040A02060702" pitchFamily="82" charset="0"/>
                <a:cs typeface="Arial" panose="020B0604020202020204" pitchFamily="34" charset="0"/>
              </a:rPr>
              <a:t>GRAPH</a:t>
            </a:r>
          </a:p>
        </p:txBody>
      </p:sp>
      <p:pic>
        <p:nvPicPr>
          <p:cNvPr id="2097154" name="Picture 2"/>
          <p:cNvPicPr>
            <a:picLocks noChangeAspect="1"/>
          </p:cNvPicPr>
          <p:nvPr/>
        </p:nvPicPr>
        <p:blipFill>
          <a:blip xmlns:r="http://schemas.openxmlformats.org/officeDocument/2006/relationships" r:embed="rId1"/>
          <a:stretch>
            <a:fillRect/>
          </a:stretch>
        </p:blipFill>
        <p:spPr>
          <a:xfrm>
            <a:off x="766990" y="1374911"/>
            <a:ext cx="10518325" cy="4108177"/>
          </a:xfrm>
          <a:prstGeom prst="rect"/>
        </p:spPr>
      </p:pic>
      <p:sp>
        <p:nvSpPr>
          <p:cNvPr id="1048604" name="TextBox 5"/>
          <p:cNvSpPr txBox="1"/>
          <p:nvPr/>
        </p:nvSpPr>
        <p:spPr>
          <a:xfrm>
            <a:off x="1240164" y="5681899"/>
            <a:ext cx="5782807" cy="369332"/>
          </a:xfrm>
          <a:prstGeom prst="rect"/>
          <a:noFill/>
        </p:spPr>
        <p:txBody>
          <a:bodyPr rtlCol="0" wrap="square">
            <a:spAutoFit/>
          </a:bodyPr>
          <a:p>
            <a:r>
              <a:rPr dirty="0" lang="en-IN"/>
              <a:t>Fig1: Plot showing no. of Patients per months.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5" name="Title 1"/>
          <p:cNvSpPr>
            <a:spLocks noGrp="1"/>
          </p:cNvSpPr>
          <p:nvPr>
            <p:ph type="title"/>
          </p:nvPr>
        </p:nvSpPr>
        <p:spPr/>
        <p:txBody>
          <a:bodyPr>
            <a:normAutofit/>
          </a:bodyPr>
          <a:p>
            <a:r>
              <a:rPr b="1" dirty="0" sz="3200" i="1" lang="en-US">
                <a:solidFill>
                  <a:srgbClr val="0000FF"/>
                </a:solidFill>
                <a:latin typeface="Algerian" panose="04020705040A02060702" pitchFamily="82" charset="0"/>
              </a:rPr>
              <a:t>STEPS TAKEN TO SOLVE THE PROBLEM</a:t>
            </a:r>
          </a:p>
        </p:txBody>
      </p:sp>
      <p:sp>
        <p:nvSpPr>
          <p:cNvPr id="1048606" name="Content Placeholder 2"/>
          <p:cNvSpPr>
            <a:spLocks noGrp="1"/>
          </p:cNvSpPr>
          <p:nvPr>
            <p:ph idx="1"/>
          </p:nvPr>
        </p:nvSpPr>
        <p:spPr/>
        <p:txBody>
          <a:bodyPr/>
          <a:p>
            <a:r>
              <a:rPr b="1" dirty="0" sz="2000" lang="en-US">
                <a:solidFill>
                  <a:schemeClr val="accent4">
                    <a:lumMod val="50000"/>
                  </a:schemeClr>
                </a:solidFill>
              </a:rPr>
              <a:t>Database Design </a:t>
            </a:r>
            <a:r>
              <a:rPr b="1" dirty="0" sz="2000" lang="en-US"/>
              <a:t>: </a:t>
            </a:r>
            <a:r>
              <a:rPr dirty="0" sz="2000" lang="en-US"/>
              <a:t>Choose an appropriate database management system (DBMS) based on the scalability, security, and performance requirements of the hospital.</a:t>
            </a:r>
          </a:p>
          <a:p>
            <a:r>
              <a:rPr b="1" dirty="0" sz="2000" lang="en-US">
                <a:solidFill>
                  <a:schemeClr val="accent4">
                    <a:lumMod val="50000"/>
                  </a:schemeClr>
                </a:solidFill>
              </a:rPr>
              <a:t>Data Modeling</a:t>
            </a:r>
            <a:r>
              <a:rPr dirty="0" sz="2000" lang="en-US"/>
              <a:t>: Define tables for each data entity identified during requirement analysis, along with their respective attributes. Establish relationships between tables using primary and foreign keys to maintain referential integrity.</a:t>
            </a:r>
          </a:p>
          <a:p>
            <a:r>
              <a:rPr b="1" dirty="0" sz="2000" lang="en-US">
                <a:solidFill>
                  <a:schemeClr val="accent4">
                    <a:lumMod val="50000"/>
                  </a:schemeClr>
                </a:solidFill>
              </a:rPr>
              <a:t>Implementation </a:t>
            </a:r>
            <a:r>
              <a:rPr dirty="0" sz="2000" lang="en-US"/>
              <a:t>: Create the database schema based on the finalized design using SQL or a graphical interface provided by the chosen DBMS.</a:t>
            </a:r>
          </a:p>
          <a:p>
            <a:endParaRPr dirty="0" sz="2000" lang="en-US"/>
          </a:p>
          <a:p>
            <a:endParaRPr dirty="0" sz="1800" lang="en-US"/>
          </a:p>
          <a:p>
            <a:endParaRPr b="1" dirty="0" lang="en-US"/>
          </a:p>
          <a:p>
            <a:endParaRPr dirty="0" lang="en-US"/>
          </a:p>
        </p:txBody>
      </p:sp>
      <p:sp>
        <p:nvSpPr>
          <p:cNvPr id="1048607" name="Slide Number Placeholder 3"/>
          <p:cNvSpPr>
            <a:spLocks noGrp="1"/>
          </p:cNvSpPr>
          <p:nvPr>
            <p:ph type="sldNum" sz="quarter" idx="12"/>
          </p:nvPr>
        </p:nvSpPr>
        <p:spPr/>
        <p:txBody>
          <a:bodyPr/>
          <a:p>
            <a:fld id="{892AA79D-CBE4-4268-8641-B81177188F0A}" type="slidenum">
              <a:rPr lang="en-IN" smtClean="0"/>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8" name="TextBox 3"/>
          <p:cNvSpPr txBox="1"/>
          <p:nvPr/>
        </p:nvSpPr>
        <p:spPr>
          <a:xfrm>
            <a:off x="-45719" y="181186"/>
            <a:ext cx="11978639" cy="584775"/>
          </a:xfrm>
          <a:prstGeom prst="rect"/>
          <a:noFill/>
        </p:spPr>
        <p:txBody>
          <a:bodyPr rtlCol="0" wrap="square">
            <a:spAutoFit/>
          </a:bodyPr>
          <a:p>
            <a:pPr algn="ctr"/>
            <a:r>
              <a:rPr b="1" dirty="0" sz="3200" i="1" lang="en-IN">
                <a:solidFill>
                  <a:srgbClr val="0000FF"/>
                </a:solidFill>
                <a:latin typeface="Algerian" panose="04020705040A02060702" pitchFamily="82" charset="0"/>
              </a:rPr>
              <a:t>TABLES CREATED</a:t>
            </a:r>
          </a:p>
        </p:txBody>
      </p:sp>
      <p:sp>
        <p:nvSpPr>
          <p:cNvPr id="1048609" name="Slide Number Placeholder 5"/>
          <p:cNvSpPr>
            <a:spLocks noGrp="1"/>
          </p:cNvSpPr>
          <p:nvPr>
            <p:ph type="sldNum" sz="quarter" idx="12"/>
          </p:nvPr>
        </p:nvSpPr>
        <p:spPr/>
        <p:txBody>
          <a:bodyPr/>
          <a:p>
            <a:fld id="{892AA79D-CBE4-4268-8641-B81177188F0A}" type="slidenum">
              <a:rPr lang="en-IN" smtClean="0"/>
              <a:t>6</a:t>
            </a:fld>
            <a:endParaRPr lang="en-IN"/>
          </a:p>
        </p:txBody>
      </p:sp>
      <p:graphicFrame>
        <p:nvGraphicFramePr>
          <p:cNvPr id="4194304" name="Table 2"/>
          <p:cNvGraphicFramePr>
            <a:graphicFrameLocks noGrp="1"/>
          </p:cNvGraphicFramePr>
          <p:nvPr/>
        </p:nvGraphicFramePr>
        <p:xfrm>
          <a:off x="91438" y="765961"/>
          <a:ext cx="11978640" cy="5982080"/>
        </p:xfrm>
        <a:graphic>
          <a:graphicData uri="http://schemas.openxmlformats.org/drawingml/2006/table">
            <a:tbl>
              <a:tblPr firstRow="1" bandRow="1">
                <a:tableStyleId>{5C22544A-7EE6-4342-B048-85BDC9FD1C3A}</a:tableStyleId>
              </a:tblPr>
              <a:tblGrid>
                <a:gridCol w="2994660"/>
                <a:gridCol w="2994660"/>
                <a:gridCol w="2994660"/>
                <a:gridCol w="2994660"/>
              </a:tblGrid>
              <a:tr h="416159">
                <a:tc>
                  <a:txBody>
                    <a:bodyPr/>
                    <a:p>
                      <a:r>
                        <a:rPr dirty="0" lang="en-US"/>
                        <a:t>PATIENT_TABLE</a:t>
                      </a:r>
                    </a:p>
                  </a:txBody>
                </a:tc>
                <a:tc>
                  <a:txBody>
                    <a:bodyPr/>
                    <a:p>
                      <a:r>
                        <a:rPr dirty="0" lang="en-US"/>
                        <a:t>DOCTOR_TABLE</a:t>
                      </a:r>
                    </a:p>
                  </a:txBody>
                </a:tc>
                <a:tc>
                  <a:txBody>
                    <a:bodyPr/>
                    <a:p>
                      <a:r>
                        <a:rPr dirty="0" lang="en-US"/>
                        <a:t>BILL_TABLE</a:t>
                      </a:r>
                    </a:p>
                  </a:txBody>
                </a:tc>
                <a:tc>
                  <a:txBody>
                    <a:bodyPr/>
                    <a:p>
                      <a:r>
                        <a:rPr dirty="0" lang="en-US"/>
                        <a:t>TEST_TABLE</a:t>
                      </a:r>
                    </a:p>
                  </a:txBody>
                </a:tc>
              </a:tr>
              <a:tr h="5565921">
                <a:tc>
                  <a:txBody>
                    <a:bodyPr/>
                    <a:p>
                      <a:r>
                        <a:rPr dirty="0" lang="en-US"/>
                        <a:t>PATIENT_ID</a:t>
                      </a:r>
                    </a:p>
                    <a:p>
                      <a:r>
                        <a:rPr dirty="0" lang="en-US"/>
                        <a:t>PNAME</a:t>
                      </a:r>
                    </a:p>
                    <a:p>
                      <a:r>
                        <a:rPr dirty="0" lang="en-US"/>
                        <a:t>AGE</a:t>
                      </a:r>
                    </a:p>
                    <a:p>
                      <a:r>
                        <a:rPr dirty="0" lang="en-US"/>
                        <a:t>PCONT</a:t>
                      </a:r>
                    </a:p>
                    <a:p>
                      <a:r>
                        <a:rPr dirty="0" lang="en-US"/>
                        <a:t>ADDRESS</a:t>
                      </a:r>
                    </a:p>
                    <a:p>
                      <a:r>
                        <a:rPr dirty="0" lang="en-US"/>
                        <a:t>EMAIL</a:t>
                      </a:r>
                    </a:p>
                    <a:p>
                      <a:r>
                        <a:rPr dirty="0" lang="en-US"/>
                        <a:t>IN_DATE</a:t>
                      </a:r>
                    </a:p>
                    <a:p>
                      <a:r>
                        <a:rPr dirty="0" lang="en-US"/>
                        <a:t>DISCHARG_D</a:t>
                      </a:r>
                    </a:p>
                    <a:p>
                      <a:endParaRPr dirty="0" lang="en-US"/>
                    </a:p>
                  </a:txBody>
                </a:tc>
                <a:tc>
                  <a:txBody>
                    <a:bodyPr/>
                    <a:p>
                      <a:r>
                        <a:rPr dirty="0" lang="en-US"/>
                        <a:t>DOCT_ID</a:t>
                      </a:r>
                    </a:p>
                    <a:p>
                      <a:r>
                        <a:rPr dirty="0" lang="en-US"/>
                        <a:t>DNAME</a:t>
                      </a:r>
                    </a:p>
                    <a:p>
                      <a:r>
                        <a:rPr dirty="0" lang="en-US"/>
                        <a:t>SPECIALITY</a:t>
                      </a:r>
                    </a:p>
                    <a:p>
                      <a:r>
                        <a:rPr dirty="0" lang="en-US"/>
                        <a:t>PATIENT_ID</a:t>
                      </a:r>
                    </a:p>
                  </a:txBody>
                </a:tc>
                <a:tc>
                  <a:txBody>
                    <a:bodyPr/>
                    <a:p>
                      <a:r>
                        <a:rPr dirty="0" lang="en-US"/>
                        <a:t>PATIENT_ID</a:t>
                      </a:r>
                    </a:p>
                    <a:p>
                      <a:r>
                        <a:rPr dirty="0" lang="en-US"/>
                        <a:t>DOCT_FEE</a:t>
                      </a:r>
                    </a:p>
                    <a:p>
                      <a:r>
                        <a:rPr dirty="0" lang="en-US"/>
                        <a:t>PHARMACY</a:t>
                      </a:r>
                    </a:p>
                    <a:p>
                      <a:r>
                        <a:rPr dirty="0" lang="en-US"/>
                        <a:t>TEST_CHARGE</a:t>
                      </a:r>
                    </a:p>
                    <a:p>
                      <a:r>
                        <a:rPr dirty="0" lang="en-US"/>
                        <a:t>WARD_CHARGE</a:t>
                      </a:r>
                    </a:p>
                    <a:p>
                      <a:r>
                        <a:rPr dirty="0" lang="en-US"/>
                        <a:t>TOTAL_AMT</a:t>
                      </a:r>
                    </a:p>
                    <a:p>
                      <a:endParaRPr dirty="0" lang="en-US"/>
                    </a:p>
                  </a:txBody>
                </a:tc>
                <a:tc>
                  <a:txBody>
                    <a:bodyPr/>
                    <a:p>
                      <a:r>
                        <a:rPr dirty="0" lang="en-US"/>
                        <a:t>PATIENT_ID</a:t>
                      </a:r>
                    </a:p>
                    <a:p>
                      <a:r>
                        <a:rPr dirty="0" lang="en-US"/>
                        <a:t>DOCT_ID</a:t>
                      </a:r>
                    </a:p>
                    <a:p>
                      <a:r>
                        <a:rPr dirty="0" lang="en-US"/>
                        <a:t>ECG</a:t>
                      </a:r>
                    </a:p>
                    <a:p>
                      <a:r>
                        <a:rPr dirty="0" lang="en-US"/>
                        <a:t>TILT</a:t>
                      </a:r>
                    </a:p>
                    <a:p>
                      <a:r>
                        <a:rPr dirty="0" lang="en-US"/>
                        <a:t>PATCH</a:t>
                      </a:r>
                    </a:p>
                    <a:p>
                      <a:r>
                        <a:rPr dirty="0" lang="en-US"/>
                        <a:t>AEC</a:t>
                      </a:r>
                    </a:p>
                    <a:p>
                      <a:r>
                        <a:rPr dirty="0" lang="en-US"/>
                        <a:t>CT</a:t>
                      </a:r>
                    </a:p>
                    <a:p>
                      <a:r>
                        <a:rPr dirty="0" lang="en-US"/>
                        <a:t>MRI</a:t>
                      </a:r>
                    </a:p>
                    <a:p>
                      <a:r>
                        <a:rPr dirty="0" lang="en-US"/>
                        <a:t>GLUCOSE</a:t>
                      </a:r>
                    </a:p>
                    <a:p>
                      <a:r>
                        <a:rPr dirty="0" lang="en-US"/>
                        <a:t>DNA</a:t>
                      </a:r>
                    </a:p>
                    <a:p>
                      <a:r>
                        <a:rPr dirty="0" lang="en-US"/>
                        <a:t>AUTOPSY</a:t>
                      </a:r>
                    </a:p>
                    <a:p>
                      <a:endParaRPr dirty="0" lang="en-US"/>
                    </a:p>
                  </a:txBody>
                </a:tc>
              </a:tr>
            </a:tbl>
          </a:graphicData>
        </a:graphic>
      </p:graphicFrame>
      <p:pic>
        <p:nvPicPr>
          <p:cNvPr id="2097155" name="Picture 6"/>
          <p:cNvPicPr>
            <a:picLocks noChangeAspect="1"/>
          </p:cNvPicPr>
          <p:nvPr/>
        </p:nvPicPr>
        <p:blipFill>
          <a:blip xmlns:r="http://schemas.openxmlformats.org/officeDocument/2006/relationships" r:embed="rId1"/>
          <a:stretch>
            <a:fillRect/>
          </a:stretch>
        </p:blipFill>
        <p:spPr>
          <a:xfrm>
            <a:off x="1757561" y="2878005"/>
            <a:ext cx="7275132" cy="3703987"/>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0" name="TextBox 2"/>
          <p:cNvSpPr txBox="1"/>
          <p:nvPr/>
        </p:nvSpPr>
        <p:spPr>
          <a:xfrm>
            <a:off x="707009" y="295525"/>
            <a:ext cx="8145882" cy="891540"/>
          </a:xfrm>
          <a:prstGeom prst="rect"/>
          <a:noFill/>
        </p:spPr>
        <p:txBody>
          <a:bodyPr rtlCol="0" wrap="square">
            <a:spAutoFit/>
          </a:bodyPr>
          <a:p>
            <a:r>
              <a:rPr b="1" dirty="0" sz="3600" i="1" lang="en-IN">
                <a:solidFill>
                  <a:srgbClr val="0000FF"/>
                </a:solidFill>
                <a:latin typeface="Algerian" panose="04020705040A02060702" pitchFamily="82" charset="0"/>
              </a:rPr>
              <a:t>1</a:t>
            </a:r>
            <a:r>
              <a:rPr b="1" dirty="0" sz="3600" lang="en-IN">
                <a:solidFill>
                  <a:srgbClr val="0000FF"/>
                </a:solidFill>
                <a:latin typeface="Algerian" panose="04020705040A02060702" pitchFamily="82" charset="0"/>
              </a:rPr>
              <a:t>. </a:t>
            </a:r>
            <a:r>
              <a:rPr b="1" dirty="0" sz="3600" i="1" lang="en-IN">
                <a:solidFill>
                  <a:srgbClr val="0000FF"/>
                </a:solidFill>
                <a:latin typeface="Algerian" panose="04020705040A02060702" pitchFamily="82" charset="0"/>
              </a:rPr>
              <a:t>PATIENT</a:t>
            </a:r>
            <a:r>
              <a:rPr b="1" dirty="0" sz="3600" lang="en-IN">
                <a:solidFill>
                  <a:srgbClr val="0000FF"/>
                </a:solidFill>
                <a:latin typeface="Algerian" panose="04020705040A02060702" pitchFamily="82" charset="0"/>
              </a:rPr>
              <a:t> </a:t>
            </a:r>
            <a:r>
              <a:rPr b="1" dirty="0" sz="3600" i="1" lang="en-IN">
                <a:solidFill>
                  <a:srgbClr val="0000FF"/>
                </a:solidFill>
                <a:latin typeface="Algerian" panose="04020705040A02060702" pitchFamily="82" charset="0"/>
              </a:rPr>
              <a:t>TABLE</a:t>
            </a:r>
            <a:endParaRPr dirty="0" i="1" lang="en-US">
              <a:solidFill>
                <a:srgbClr val="006600"/>
              </a:solidFill>
            </a:endParaRPr>
          </a:p>
          <a:p>
            <a:pPr indent="-285750" marL="285750">
              <a:buFont typeface="Arial" panose="020B0604020202020204" pitchFamily="34" charset="0"/>
              <a:buChar char="•"/>
            </a:pPr>
            <a:endParaRPr dirty="0" lang="en-IN">
              <a:solidFill>
                <a:schemeClr val="accent3"/>
              </a:solidFill>
            </a:endParaRPr>
          </a:p>
        </p:txBody>
      </p:sp>
      <p:sp>
        <p:nvSpPr>
          <p:cNvPr id="1048611" name="Slide Number Placeholder 6"/>
          <p:cNvSpPr>
            <a:spLocks noGrp="1"/>
          </p:cNvSpPr>
          <p:nvPr>
            <p:ph type="sldNum" sz="quarter" idx="12"/>
          </p:nvPr>
        </p:nvSpPr>
        <p:spPr/>
        <p:txBody>
          <a:bodyPr/>
          <a:p>
            <a:fld id="{892AA79D-CBE4-4268-8641-B81177188F0A}" type="slidenum">
              <a:rPr lang="en-IN" smtClean="0"/>
              <a:t>7</a:t>
            </a:fld>
            <a:endParaRPr lang="en-IN"/>
          </a:p>
        </p:txBody>
      </p:sp>
      <p:pic>
        <p:nvPicPr>
          <p:cNvPr id="2097156" name="Picture 1"/>
          <p:cNvPicPr>
            <a:picLocks noChangeAspect="1"/>
          </p:cNvPicPr>
          <p:nvPr/>
        </p:nvPicPr>
        <p:blipFill>
          <a:blip xmlns:r="http://schemas.openxmlformats.org/officeDocument/2006/relationships" r:embed="rId1"/>
          <a:stretch>
            <a:fillRect/>
          </a:stretch>
        </p:blipFill>
        <p:spPr>
          <a:xfrm>
            <a:off x="707009" y="2302662"/>
            <a:ext cx="10623579" cy="3810620"/>
          </a:xfrm>
          <a:prstGeom prst="rect"/>
        </p:spPr>
      </p:pic>
      <p:sp>
        <p:nvSpPr>
          <p:cNvPr id="1048612" name="TextBox 5"/>
          <p:cNvSpPr txBox="1"/>
          <p:nvPr/>
        </p:nvSpPr>
        <p:spPr>
          <a:xfrm>
            <a:off x="707009" y="1235971"/>
            <a:ext cx="9671901" cy="646331"/>
          </a:xfrm>
          <a:prstGeom prst="rect"/>
          <a:noFill/>
        </p:spPr>
        <p:txBody>
          <a:bodyPr rtlCol="0" wrap="square">
            <a:spAutoFit/>
          </a:bodyPr>
          <a:p>
            <a:pPr indent="-285750" marL="285750">
              <a:buFont typeface="Arial" panose="020B0604020202020204" pitchFamily="34" charset="0"/>
              <a:buChar char="•"/>
            </a:pPr>
            <a:r>
              <a:rPr dirty="0" lang="en-IN"/>
              <a:t>Patient table is a </a:t>
            </a:r>
            <a:r>
              <a:rPr dirty="0" lang="en-IN">
                <a:solidFill>
                  <a:srgbClr val="006600"/>
                </a:solidFill>
              </a:rPr>
              <a:t>Parent Table.</a:t>
            </a:r>
          </a:p>
          <a:p>
            <a:r>
              <a:rPr dirty="0" lang="en-IN"/>
              <a:t>     It consists  of </a:t>
            </a:r>
            <a:r>
              <a:rPr dirty="0" lang="en-US">
                <a:solidFill>
                  <a:srgbClr val="006600"/>
                </a:solidFill>
              </a:rPr>
              <a:t>PATIENT_ID,PNAME,AGE,PCONT,ADDRESS,EMAIL,IN_DATE,DISCHARG_D</a:t>
            </a: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3" name="Slide Number Placeholder 5"/>
          <p:cNvSpPr>
            <a:spLocks noGrp="1"/>
          </p:cNvSpPr>
          <p:nvPr>
            <p:ph type="sldNum" sz="quarter" idx="12"/>
          </p:nvPr>
        </p:nvSpPr>
        <p:spPr/>
        <p:txBody>
          <a:bodyPr/>
          <a:p>
            <a:fld id="{892AA79D-CBE4-4268-8641-B81177188F0A}" type="slidenum">
              <a:rPr lang="en-IN" smtClean="0"/>
              <a:t>8</a:t>
            </a:fld>
            <a:endParaRPr lang="en-IN"/>
          </a:p>
        </p:txBody>
      </p:sp>
      <p:sp>
        <p:nvSpPr>
          <p:cNvPr id="1048614" name="TextBox 2"/>
          <p:cNvSpPr txBox="1"/>
          <p:nvPr/>
        </p:nvSpPr>
        <p:spPr>
          <a:xfrm>
            <a:off x="650447" y="220314"/>
            <a:ext cx="10646421" cy="646331"/>
          </a:xfrm>
          <a:prstGeom prst="rect"/>
          <a:noFill/>
        </p:spPr>
        <p:txBody>
          <a:bodyPr wrap="square">
            <a:spAutoFit/>
          </a:bodyPr>
          <a:p>
            <a:r>
              <a:rPr b="1" dirty="0" sz="3600" i="1" lang="en-IN">
                <a:solidFill>
                  <a:srgbClr val="0000FF"/>
                </a:solidFill>
                <a:latin typeface="Algerian" panose="04020705040A02060702" pitchFamily="82" charset="0"/>
              </a:rPr>
              <a:t>2</a:t>
            </a:r>
            <a:r>
              <a:rPr b="1" dirty="0" sz="3600" lang="en-IN">
                <a:solidFill>
                  <a:srgbClr val="0000FF"/>
                </a:solidFill>
                <a:latin typeface="Algerian" panose="04020705040A02060702" pitchFamily="82" charset="0"/>
              </a:rPr>
              <a:t>. </a:t>
            </a:r>
            <a:r>
              <a:rPr b="1" dirty="0" sz="3600" i="1" lang="en-IN">
                <a:solidFill>
                  <a:srgbClr val="0000FF"/>
                </a:solidFill>
                <a:latin typeface="Algerian" panose="04020705040A02060702" pitchFamily="82" charset="0"/>
              </a:rPr>
              <a:t>DOCTOR</a:t>
            </a:r>
            <a:r>
              <a:rPr b="1" dirty="0" sz="3600" lang="en-IN">
                <a:solidFill>
                  <a:srgbClr val="0000FF"/>
                </a:solidFill>
                <a:latin typeface="Algerian" panose="04020705040A02060702" pitchFamily="82" charset="0"/>
              </a:rPr>
              <a:t> </a:t>
            </a:r>
            <a:r>
              <a:rPr b="1" dirty="0" sz="3600" i="1" lang="en-IN">
                <a:solidFill>
                  <a:srgbClr val="0000FF"/>
                </a:solidFill>
                <a:latin typeface="Algerian" panose="04020705040A02060702" pitchFamily="82" charset="0"/>
              </a:rPr>
              <a:t>TABLE</a:t>
            </a:r>
          </a:p>
        </p:txBody>
      </p:sp>
      <p:sp>
        <p:nvSpPr>
          <p:cNvPr id="1048615" name="TextBox 4"/>
          <p:cNvSpPr txBox="1"/>
          <p:nvPr/>
        </p:nvSpPr>
        <p:spPr>
          <a:xfrm>
            <a:off x="650447" y="1227724"/>
            <a:ext cx="8534923" cy="646331"/>
          </a:xfrm>
          <a:prstGeom prst="rect"/>
          <a:noFill/>
        </p:spPr>
        <p:txBody>
          <a:bodyPr rtlCol="0" wrap="square">
            <a:spAutoFit/>
          </a:bodyPr>
          <a:p>
            <a:pPr indent="-285750" marL="285750">
              <a:buFont typeface="Arial" panose="020B0604020202020204" pitchFamily="34" charset="0"/>
              <a:buChar char="•"/>
            </a:pPr>
            <a:r>
              <a:rPr dirty="0" lang="en-IN">
                <a:latin typeface="Adobe Myungjo Std M" panose="02020600000000000000" pitchFamily="18" charset="-128"/>
                <a:ea typeface="Adobe Myungjo Std M" panose="02020600000000000000" pitchFamily="18" charset="-128"/>
              </a:rPr>
              <a:t>Doctor table is a </a:t>
            </a:r>
            <a:r>
              <a:rPr b="1" dirty="0" lang="en-IN">
                <a:solidFill>
                  <a:srgbClr val="006600"/>
                </a:solidFill>
                <a:latin typeface="Adobe Myungjo Std M" panose="02020600000000000000" pitchFamily="18" charset="-128"/>
                <a:ea typeface="Adobe Myungjo Std M" panose="02020600000000000000" pitchFamily="18" charset="-128"/>
              </a:rPr>
              <a:t>child table</a:t>
            </a:r>
            <a:r>
              <a:rPr dirty="0" lang="en-IN">
                <a:solidFill>
                  <a:srgbClr val="006600"/>
                </a:solidFill>
                <a:latin typeface="Adobe Myungjo Std M" panose="02020600000000000000" pitchFamily="18" charset="-128"/>
                <a:ea typeface="Adobe Myungjo Std M" panose="02020600000000000000" pitchFamily="18" charset="-128"/>
              </a:rPr>
              <a:t>.</a:t>
            </a:r>
          </a:p>
          <a:p>
            <a:pPr indent="-285750" marL="285750">
              <a:buFont typeface="Arial" panose="020B0604020202020204" pitchFamily="34" charset="0"/>
              <a:buChar char="•"/>
            </a:pPr>
            <a:r>
              <a:rPr dirty="0" lang="en-IN">
                <a:latin typeface="Adobe Myungjo Std M" panose="02020600000000000000" pitchFamily="18" charset="-128"/>
                <a:ea typeface="Adobe Myungjo Std M" panose="02020600000000000000" pitchFamily="18" charset="-128"/>
              </a:rPr>
              <a:t>It consists of </a:t>
            </a:r>
            <a:r>
              <a:rPr b="1" dirty="0" lang="en-IN">
                <a:solidFill>
                  <a:srgbClr val="006600"/>
                </a:solidFill>
                <a:latin typeface="Adobe Myungjo Std M" panose="02020600000000000000" pitchFamily="18" charset="-128"/>
                <a:ea typeface="Adobe Myungjo Std M" panose="02020600000000000000" pitchFamily="18" charset="-128"/>
              </a:rPr>
              <a:t>DOC_ID, DNAME, SPECIALLIST, PATIENT_ID.</a:t>
            </a:r>
          </a:p>
        </p:txBody>
      </p:sp>
      <p:pic>
        <p:nvPicPr>
          <p:cNvPr id="2097157" name="Picture 1"/>
          <p:cNvPicPr>
            <a:picLocks noChangeAspect="1"/>
          </p:cNvPicPr>
          <p:nvPr/>
        </p:nvPicPr>
        <p:blipFill>
          <a:blip xmlns:r="http://schemas.openxmlformats.org/officeDocument/2006/relationships" r:embed="rId1"/>
          <a:stretch>
            <a:fillRect/>
          </a:stretch>
        </p:blipFill>
        <p:spPr>
          <a:xfrm>
            <a:off x="650447" y="2235134"/>
            <a:ext cx="8729221" cy="3609484"/>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6" name="Title 1"/>
          <p:cNvSpPr>
            <a:spLocks noGrp="1"/>
          </p:cNvSpPr>
          <p:nvPr>
            <p:ph type="title"/>
          </p:nvPr>
        </p:nvSpPr>
        <p:spPr>
          <a:xfrm>
            <a:off x="725864" y="391455"/>
            <a:ext cx="9558492" cy="745631"/>
          </a:xfrm>
        </p:spPr>
        <p:txBody>
          <a:bodyPr>
            <a:noAutofit/>
          </a:bodyPr>
          <a:p>
            <a:r>
              <a:rPr b="1" dirty="0" sz="3600" i="1" lang="en-IN">
                <a:solidFill>
                  <a:srgbClr val="0000FF"/>
                </a:solidFill>
                <a:latin typeface="Algerian" panose="04020705040A02060702" pitchFamily="82" charset="0"/>
                <a:cs typeface="Arial" panose="020B0604020202020204" pitchFamily="34" charset="0"/>
              </a:rPr>
              <a:t>3. TEST TABLE</a:t>
            </a:r>
            <a:endParaRPr b="1" dirty="0" sz="3600" i="1" lang="en-US">
              <a:solidFill>
                <a:srgbClr val="0000FF"/>
              </a:solidFill>
              <a:latin typeface="Algerian" panose="04020705040A02060702" pitchFamily="82" charset="0"/>
            </a:endParaRPr>
          </a:p>
        </p:txBody>
      </p:sp>
      <p:sp>
        <p:nvSpPr>
          <p:cNvPr id="1048617" name="Content Placeholder 13"/>
          <p:cNvSpPr>
            <a:spLocks noGrp="1"/>
          </p:cNvSpPr>
          <p:nvPr>
            <p:ph idx="1"/>
          </p:nvPr>
        </p:nvSpPr>
        <p:spPr>
          <a:xfrm>
            <a:off x="725864" y="1142956"/>
            <a:ext cx="11247877" cy="1067906"/>
          </a:xfrm>
        </p:spPr>
        <p:txBody>
          <a:bodyPr>
            <a:normAutofit/>
          </a:bodyPr>
          <a:p>
            <a:pPr>
              <a:buFont typeface="Arial" panose="020B0604020202020204" pitchFamily="34" charset="0"/>
              <a:buChar char="•"/>
            </a:pPr>
            <a:r>
              <a:rPr dirty="0" sz="1800" lang="en-IN">
                <a:latin typeface="+mj-lt"/>
              </a:rPr>
              <a:t>Test table is a </a:t>
            </a:r>
            <a:r>
              <a:rPr dirty="0" sz="1800" lang="en-IN">
                <a:solidFill>
                  <a:srgbClr val="006600"/>
                </a:solidFill>
                <a:latin typeface="+mj-lt"/>
              </a:rPr>
              <a:t>Child Table</a:t>
            </a:r>
            <a:r>
              <a:rPr dirty="0" sz="1800" lang="en-IN">
                <a:latin typeface="+mj-lt"/>
              </a:rPr>
              <a:t>.</a:t>
            </a:r>
          </a:p>
          <a:p>
            <a:pPr>
              <a:buFont typeface="Arial" panose="020B0604020202020204" pitchFamily="34" charset="0"/>
              <a:buChar char="•"/>
            </a:pPr>
            <a:r>
              <a:rPr dirty="0" sz="1800" lang="en-IN">
                <a:latin typeface="+mj-lt"/>
              </a:rPr>
              <a:t>It consists of </a:t>
            </a:r>
            <a:r>
              <a:rPr dirty="0" lang="en-US">
                <a:solidFill>
                  <a:srgbClr val="006600"/>
                </a:solidFill>
                <a:latin typeface="+mj-lt"/>
              </a:rPr>
              <a:t>PATIENT_ID,DOCT_ID,ECG,TILT,PATCH,AEC,CT,MRI,GLUCOSE,DNA,AUTOPSY</a:t>
            </a:r>
          </a:p>
          <a:p>
            <a:pPr indent="0" marL="0">
              <a:buNone/>
            </a:pPr>
            <a:endParaRPr dirty="0" lang="en-US"/>
          </a:p>
        </p:txBody>
      </p:sp>
      <p:sp>
        <p:nvSpPr>
          <p:cNvPr id="1048618" name="Slide Number Placeholder 3"/>
          <p:cNvSpPr>
            <a:spLocks noGrp="1"/>
          </p:cNvSpPr>
          <p:nvPr>
            <p:ph type="sldNum" sz="quarter" idx="12"/>
          </p:nvPr>
        </p:nvSpPr>
        <p:spPr/>
        <p:txBody>
          <a:bodyPr/>
          <a:p>
            <a:fld id="{892AA79D-CBE4-4268-8641-B81177188F0A}" type="slidenum">
              <a:rPr lang="en-IN" smtClean="0"/>
              <a:t>9</a:t>
            </a:fld>
            <a:endParaRPr lang="en-IN"/>
          </a:p>
        </p:txBody>
      </p:sp>
      <p:pic>
        <p:nvPicPr>
          <p:cNvPr id="2097158" name="Picture 4"/>
          <p:cNvPicPr>
            <a:picLocks noChangeAspect="1"/>
          </p:cNvPicPr>
          <p:nvPr/>
        </p:nvPicPr>
        <p:blipFill>
          <a:blip xmlns:r="http://schemas.openxmlformats.org/officeDocument/2006/relationships" r:embed="rId1"/>
          <a:stretch>
            <a:fillRect/>
          </a:stretch>
        </p:blipFill>
        <p:spPr>
          <a:xfrm>
            <a:off x="725864" y="2210862"/>
            <a:ext cx="10096108" cy="3271099"/>
          </a:xfrm>
          <a:prstGeom prst="rec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avon">
  <a:themeElements>
    <a:clrScheme name="Savon">
      <a:dk1>
        <a:sysClr lastClr="000000" val="windowText"/>
      </a:dk1>
      <a:lt1>
        <a:sysClr lastClr="FFFFFF" val="window"/>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algn="ctr" blurRad="38100" dir="5400000" dist="12700" rotWithShape="0">
              <a:srgbClr val="000000">
                <a:alpha val="63000"/>
              </a:srgbClr>
            </a:outerShdw>
          </a:effectLst>
        </a:effectStyle>
        <a:effectStyle>
          <a:effectLst>
            <a:outerShdw algn="ctr" blurRad="57150" dir="5400000" dist="19050" rotWithShape="0">
              <a:srgbClr val="000000">
                <a:alpha val="63000"/>
              </a:srgbClr>
            </a:outerShdw>
          </a:effectLst>
          <a:scene3d>
            <a:camera prst="orthographicFront">
              <a:rot lat="0" lon="0" rev="0"/>
            </a:camera>
            <a:lightRig dir="tl" rig="flat">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algn="tl" flip="none" sx="60000" sy="60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Ankit Kumar</dc:creator>
  <cp:lastModifiedBy>ANKIT KUMAR</cp:lastModifiedBy>
  <dcterms:created xsi:type="dcterms:W3CDTF">2024-01-28T23:54:07Z</dcterms:created>
  <dcterms:modified xsi:type="dcterms:W3CDTF">2024-02-14T10:22:37Z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6296af27dfae43d3bdf0e1c49628a63d</vt:lpwstr>
  </property>
</Properties>
</file>