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57ACBC-0A3C-41C9-B411-EA084BD829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9DEBBB-50D9-42CF-9ABD-C6CA3D37E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95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ACBC-0A3C-41C9-B411-EA084BD829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EBBB-50D9-42CF-9ABD-C6CA3D37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4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ACBC-0A3C-41C9-B411-EA084BD829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EBBB-50D9-42CF-9ABD-C6CA3D37E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49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ACBC-0A3C-41C9-B411-EA084BD829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EBBB-50D9-42CF-9ABD-C6CA3D37EA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4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ACBC-0A3C-41C9-B411-EA084BD829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EBBB-50D9-42CF-9ABD-C6CA3D37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ACBC-0A3C-41C9-B411-EA084BD829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EBBB-50D9-42CF-9ABD-C6CA3D37EA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948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ACBC-0A3C-41C9-B411-EA084BD829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EBBB-50D9-42CF-9ABD-C6CA3D37E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4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ACBC-0A3C-41C9-B411-EA084BD829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EBBB-50D9-42CF-9ABD-C6CA3D37E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83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ACBC-0A3C-41C9-B411-EA084BD829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EBBB-50D9-42CF-9ABD-C6CA3D37E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49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ACBC-0A3C-41C9-B411-EA084BD829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EBBB-50D9-42CF-9ABD-C6CA3D37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0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ACBC-0A3C-41C9-B411-EA084BD829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EBBB-50D9-42CF-9ABD-C6CA3D37E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50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ACBC-0A3C-41C9-B411-EA084BD829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EBBB-50D9-42CF-9ABD-C6CA3D37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ACBC-0A3C-41C9-B411-EA084BD829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EBBB-50D9-42CF-9ABD-C6CA3D37E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1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ACBC-0A3C-41C9-B411-EA084BD829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EBBB-50D9-42CF-9ABD-C6CA3D37E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6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ACBC-0A3C-41C9-B411-EA084BD829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EBBB-50D9-42CF-9ABD-C6CA3D37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3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ACBC-0A3C-41C9-B411-EA084BD829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EBBB-50D9-42CF-9ABD-C6CA3D37E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04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ACBC-0A3C-41C9-B411-EA084BD829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EBBB-50D9-42CF-9ABD-C6CA3D37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57ACBC-0A3C-41C9-B411-EA084BD829E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9DEBBB-50D9-42CF-9ABD-C6CA3D37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7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4145-DD38-6A54-D115-29E56B379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22067"/>
            <a:ext cx="6815669" cy="147099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Mega Project Idea Presentation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0F880-E589-96E0-2F02-987930140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586038"/>
            <a:ext cx="6815669" cy="1709531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				</a:t>
            </a:r>
            <a:r>
              <a:rPr lang="en-IN" b="1" dirty="0"/>
              <a:t>                                                  A33 Kaushik Walwadkar</a:t>
            </a:r>
          </a:p>
          <a:p>
            <a:r>
              <a:rPr lang="en-US" b="1" dirty="0"/>
              <a:t>				                                                  A34 Prathamesh Chavan</a:t>
            </a:r>
          </a:p>
          <a:p>
            <a:r>
              <a:rPr lang="en-US" b="1" dirty="0"/>
              <a:t>                                                                                          A35 Akshata </a:t>
            </a:r>
            <a:r>
              <a:rPr lang="en-IN" b="1" dirty="0"/>
              <a:t>Kulkarni</a:t>
            </a:r>
          </a:p>
          <a:p>
            <a:r>
              <a:rPr lang="en-IN" b="1" dirty="0"/>
              <a:t>	                                                                          A59   Piyusha Patil   </a:t>
            </a:r>
          </a:p>
          <a:p>
            <a:pPr lvl="1"/>
            <a:endParaRPr lang="en-IN" b="1" dirty="0"/>
          </a:p>
          <a:p>
            <a:pPr lvl="1"/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332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1B8A-D890-8C5E-A8A5-CF0611AB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8520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Drivers Adda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6E2AD-AE54-3042-C30F-E7D80411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2576223"/>
            <a:ext cx="10567283" cy="3554086"/>
          </a:xfrm>
        </p:spPr>
        <p:txBody>
          <a:bodyPr/>
          <a:lstStyle/>
          <a:p>
            <a:r>
              <a:rPr lang="en-IN" dirty="0"/>
              <a:t>The platforms like Uber, Ola just give facility to hire a cab.</a:t>
            </a:r>
          </a:p>
          <a:p>
            <a:r>
              <a:rPr lang="en-IN" dirty="0"/>
              <a:t>To develop the web application to hire the drivers on rent.</a:t>
            </a:r>
          </a:p>
          <a:p>
            <a:r>
              <a:rPr lang="en-IN" dirty="0"/>
              <a:t>Web Technology and Database System.</a:t>
            </a:r>
          </a:p>
          <a:p>
            <a:r>
              <a:rPr lang="en-IN" dirty="0"/>
              <a:t>It can be used by Enterprises to hire a drivers on contract basis.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41AB8-C2A6-EAB2-ABDD-3247750F3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85" y="653197"/>
            <a:ext cx="29268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4214-BA98-084B-9685-3DCAA369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HTML Code Generation from Mock-up Images using Machine Learning Techniques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98BE-4911-F7CD-BAB1-CA958BC09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Idea of Project</a:t>
            </a:r>
          </a:p>
          <a:p>
            <a:r>
              <a:rPr lang="en-US" dirty="0"/>
              <a:t>Machine Learning techniques used</a:t>
            </a:r>
          </a:p>
          <a:p>
            <a:r>
              <a:rPr lang="en-US" dirty="0"/>
              <a:t>Proposed Plan</a:t>
            </a:r>
          </a:p>
          <a:p>
            <a:pPr marL="0" indent="0">
              <a:buNone/>
            </a:pPr>
            <a:r>
              <a:rPr lang="en-US" dirty="0"/>
              <a:t>          -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89068-0C64-CEE6-892C-63FA80BB3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75" t="23406" r="32660" b="2527"/>
          <a:stretch/>
        </p:blipFill>
        <p:spPr>
          <a:xfrm>
            <a:off x="6816645" y="2452430"/>
            <a:ext cx="3522604" cy="37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57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110</TotalTime>
  <Words>101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Mega Project Idea Presentation</vt:lpstr>
      <vt:lpstr>Drivers Adda</vt:lpstr>
      <vt:lpstr>HTML Code Generation from Mock-up Images using Machine Learning Techniques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 Project Idea Presentation</dc:title>
  <dc:creator>Kaushik Walwadkar</dc:creator>
  <cp:lastModifiedBy>Bhalchandra Kulkarni</cp:lastModifiedBy>
  <cp:revision>6</cp:revision>
  <dcterms:created xsi:type="dcterms:W3CDTF">2022-09-17T14:53:28Z</dcterms:created>
  <dcterms:modified xsi:type="dcterms:W3CDTF">2022-09-17T17:51:17Z</dcterms:modified>
</cp:coreProperties>
</file>