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C316-C9EE-407B-870A-D141DD052BC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BB1D-2168-4264-BA34-1DCD684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72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C316-C9EE-407B-870A-D141DD052BC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BB1D-2168-4264-BA34-1DCD684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C316-C9EE-407B-870A-D141DD052BC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BB1D-2168-4264-BA34-1DCD684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C316-C9EE-407B-870A-D141DD052BC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BB1D-2168-4264-BA34-1DCD684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7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C316-C9EE-407B-870A-D141DD052BC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BB1D-2168-4264-BA34-1DCD684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C316-C9EE-407B-870A-D141DD052BC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BB1D-2168-4264-BA34-1DCD684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9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C316-C9EE-407B-870A-D141DD052BC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BB1D-2168-4264-BA34-1DCD6849AA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C316-C9EE-407B-870A-D141DD052BC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BB1D-2168-4264-BA34-1DCD684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9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C316-C9EE-407B-870A-D141DD052BC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BB1D-2168-4264-BA34-1DCD684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1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C316-C9EE-407B-870A-D141DD052BC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BB1D-2168-4264-BA34-1DCD684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3E9C316-C9EE-407B-870A-D141DD052BC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BB1D-2168-4264-BA34-1DCD684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2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3E9C316-C9EE-407B-870A-D141DD052BC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06BB1D-2168-4264-BA34-1DCD684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8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E4FB-3721-E07F-A8FB-88A667DDD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Mega Project Progress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F3E51-D50B-374F-80B1-8CB3978FF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4352544"/>
            <a:ext cx="6957689" cy="1239894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IN" dirty="0"/>
              <a:t>					      </a:t>
            </a:r>
            <a:r>
              <a:rPr lang="en-IN" dirty="0" err="1"/>
              <a:t>Piyusha</a:t>
            </a:r>
            <a:r>
              <a:rPr lang="en-IN" dirty="0"/>
              <a:t> Patil</a:t>
            </a:r>
          </a:p>
          <a:p>
            <a:pPr algn="r"/>
            <a:r>
              <a:rPr lang="en-IN" dirty="0"/>
              <a:t>						</a:t>
            </a:r>
            <a:r>
              <a:rPr lang="en-IN" dirty="0" err="1"/>
              <a:t>Akshata</a:t>
            </a:r>
            <a:r>
              <a:rPr lang="en-IN" dirty="0"/>
              <a:t> Kulkarni </a:t>
            </a:r>
          </a:p>
          <a:p>
            <a:pPr algn="r"/>
            <a:r>
              <a:rPr lang="en-US" dirty="0"/>
              <a:t>					                Kaushik Walwadkar</a:t>
            </a:r>
          </a:p>
          <a:p>
            <a:pPr algn="r"/>
            <a:r>
              <a:rPr lang="en-US" dirty="0"/>
              <a:t>Prathamesh Chavan</a:t>
            </a:r>
          </a:p>
        </p:txBody>
      </p:sp>
    </p:spTree>
    <p:extLst>
      <p:ext uri="{BB962C8B-B14F-4D97-AF65-F5344CB8AC3E}">
        <p14:creationId xmlns:p14="http://schemas.microsoft.com/office/powerpoint/2010/main" val="99379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E0F6-A7DB-6A59-DC64-03298A6F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Monthwise</a:t>
            </a:r>
            <a:r>
              <a:rPr lang="en-US" dirty="0"/>
              <a:t> project progress details till March 2023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232D68-B705-316E-689C-71DB61399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237680"/>
              </p:ext>
            </p:extLst>
          </p:nvPr>
        </p:nvGraphicFramePr>
        <p:xfrm>
          <a:off x="2230438" y="2638425"/>
          <a:ext cx="7729728" cy="406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864">
                  <a:extLst>
                    <a:ext uri="{9D8B030D-6E8A-4147-A177-3AD203B41FA5}">
                      <a16:colId xmlns:a16="http://schemas.microsoft.com/office/drawing/2014/main" val="1609897860"/>
                    </a:ext>
                  </a:extLst>
                </a:gridCol>
                <a:gridCol w="3864864">
                  <a:extLst>
                    <a:ext uri="{9D8B030D-6E8A-4147-A177-3AD203B41FA5}">
                      <a16:colId xmlns:a16="http://schemas.microsoft.com/office/drawing/2014/main" val="3104247552"/>
                    </a:ext>
                  </a:extLst>
                </a:gridCol>
              </a:tblGrid>
              <a:tr h="3581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Project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400517"/>
                  </a:ext>
                </a:extLst>
              </a:tr>
              <a:tr h="3581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24016"/>
                  </a:ext>
                </a:extLst>
              </a:tr>
              <a:tr h="3581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8020"/>
                  </a:ext>
                </a:extLst>
              </a:tr>
              <a:tr h="358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September (17)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Finalization of Topic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768650"/>
                  </a:ext>
                </a:extLst>
              </a:tr>
              <a:tr h="6182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18554"/>
                  </a:ext>
                </a:extLst>
              </a:tr>
              <a:tr h="3581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December 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Synopsis Presentation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84793"/>
                  </a:ext>
                </a:extLst>
              </a:tr>
              <a:tr h="3581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January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Making workflow of project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92520"/>
                  </a:ext>
                </a:extLst>
              </a:tr>
              <a:tr h="8832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February 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Implementation of front end and Creation of datasets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29856"/>
                  </a:ext>
                </a:extLst>
              </a:tr>
              <a:tr h="3581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March (16)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File upload and Object Recognition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0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E0F6-A7DB-6A59-DC64-03298A6F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Monthwise</a:t>
            </a:r>
            <a:r>
              <a:rPr lang="en-US" dirty="0"/>
              <a:t> project plan for April and May 2023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232D68-B705-316E-689C-71DB61399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989133"/>
              </p:ext>
            </p:extLst>
          </p:nvPr>
        </p:nvGraphicFramePr>
        <p:xfrm>
          <a:off x="2230438" y="2638425"/>
          <a:ext cx="77311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1609897860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3104247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Project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40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April (13)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Training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2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HTML Code generation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60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7BB9-683A-03C2-7A1F-B7BB07BE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Percentage of requirements achieved in implementation which was specified in synopsis.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DE50-5511-BE31-C920-FE153B1E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Nearly 50%.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52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9B5D-A788-AF06-23CF-94BE1502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demo of implementation along with code.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6A23-41D9-E0D2-5B8F-71A2BED5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3A88-C66E-28C4-6599-4D961731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/>
              <a:t> repo link of project with project guide as coordinator.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CA05-479B-1DD8-260E-156AD745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03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1763</TotalTime>
  <Words>135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Mega Project Progress Presentation</vt:lpstr>
      <vt:lpstr>Monthwise project progress details till March 2023</vt:lpstr>
      <vt:lpstr>Monthwise project plan for April and May 2023</vt:lpstr>
      <vt:lpstr>Percentage of requirements achieved in implementation which was specified in synopsis. </vt:lpstr>
      <vt:lpstr>Working demo of implementation along with code.</vt:lpstr>
      <vt:lpstr>Github repo link of project with project guide as coordinator. 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Project Progress Presentation</dc:title>
  <dc:creator>Kaushik Walwadkar</dc:creator>
  <cp:lastModifiedBy>kakshu2001@outlook.com</cp:lastModifiedBy>
  <cp:revision>4</cp:revision>
  <dcterms:created xsi:type="dcterms:W3CDTF">2023-04-12T15:16:58Z</dcterms:created>
  <dcterms:modified xsi:type="dcterms:W3CDTF">2023-04-14T12:02:17Z</dcterms:modified>
</cp:coreProperties>
</file>