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66" r:id="rId2"/>
    <p:sldId id="262" r:id="rId3"/>
    <p:sldId id="257" r:id="rId4"/>
    <p:sldId id="263" r:id="rId5"/>
    <p:sldId id="265" r:id="rId6"/>
    <p:sldId id="264" r:id="rId7"/>
    <p:sldId id="260" r:id="rId8"/>
    <p:sldId id="267" r:id="rId9"/>
    <p:sldId id="268" r:id="rId10"/>
    <p:sldId id="269" r:id="rId11"/>
    <p:sldId id="261" r:id="rId12"/>
    <p:sldId id="270" r:id="rId13"/>
  </p:sldIdLst>
  <p:sldSz cx="9144000" cy="5143500" type="screen16x9"/>
  <p:notesSz cx="6858000" cy="9144000"/>
  <p:embeddedFontLst>
    <p:embeddedFont>
      <p:font typeface="Roboto Slab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9C1CFB3-C956-4EE8-B9B3-4D95288F06DF}">
          <p14:sldIdLst>
            <p14:sldId id="266"/>
            <p14:sldId id="262"/>
            <p14:sldId id="257"/>
          </p14:sldIdLst>
        </p14:section>
        <p14:section name="Untitled Section" id="{09FA1546-E601-46D8-BF37-CF913702DE17}">
          <p14:sldIdLst>
            <p14:sldId id="263"/>
            <p14:sldId id="265"/>
            <p14:sldId id="264"/>
            <p14:sldId id="260"/>
            <p14:sldId id="267"/>
            <p14:sldId id="268"/>
            <p14:sldId id="269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3" autoAdjust="0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olinus.wordpress.com/2015/05/28/periodic-table-of-desig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6E3D8B-8CEC-4AD4-875C-5DC065381978}"/>
              </a:ext>
            </a:extLst>
          </p:cNvPr>
          <p:cNvSpPr/>
          <p:nvPr/>
        </p:nvSpPr>
        <p:spPr>
          <a:xfrm>
            <a:off x="2504501" y="241445"/>
            <a:ext cx="42608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 Project</a:t>
            </a:r>
            <a:endParaRPr lang="en-US" sz="40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D640C-D347-49F8-8182-311BE9AB536D}"/>
              </a:ext>
            </a:extLst>
          </p:cNvPr>
          <p:cNvSpPr/>
          <p:nvPr/>
        </p:nvSpPr>
        <p:spPr>
          <a:xfrm>
            <a:off x="1146505" y="2129841"/>
            <a:ext cx="46973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Guided By –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A. B. Patil Sir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DF835-1FEF-452F-9D8D-82FF5BF190EB}"/>
              </a:ext>
            </a:extLst>
          </p:cNvPr>
          <p:cNvSpPr txBox="1"/>
          <p:nvPr/>
        </p:nvSpPr>
        <p:spPr>
          <a:xfrm flipH="1">
            <a:off x="1146827" y="2876936"/>
            <a:ext cx="3552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By – 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Rushikesh Mhetre (A26)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Sanghavi Dorlikar (A28)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Prathamesh Chavan (A36)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Akshata Kulkarni (A37)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075AF-1BF7-4936-8951-68A87C115E03}"/>
              </a:ext>
            </a:extLst>
          </p:cNvPr>
          <p:cNvSpPr/>
          <p:nvPr/>
        </p:nvSpPr>
        <p:spPr>
          <a:xfrm>
            <a:off x="311427" y="949331"/>
            <a:ext cx="86470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Digital Modern Periodic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1B64E-463E-42CE-A47C-A0409EC5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1832090"/>
            <a:ext cx="3341953" cy="20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0EAE2-F25D-48BC-AF68-F57EF6FE47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834" y="568960"/>
            <a:ext cx="3561080" cy="2002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3FC86-F562-462E-B19A-ECC55CDD1C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4365" y="568960"/>
            <a:ext cx="3561080" cy="2002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C44A2-801B-4C1D-8960-41BE2B88D1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8834" y="2911226"/>
            <a:ext cx="3561080" cy="1925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C0175-E768-45B1-A590-DDEDF590A91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94366" y="2911226"/>
            <a:ext cx="3561080" cy="1925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E503-F64C-449E-8E35-2A860F1B6578}"/>
              </a:ext>
            </a:extLst>
          </p:cNvPr>
          <p:cNvSpPr txBox="1"/>
          <p:nvPr/>
        </p:nvSpPr>
        <p:spPr>
          <a:xfrm>
            <a:off x="3025969" y="137180"/>
            <a:ext cx="293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Block information windows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7B91E4-EAF4-4AE9-8F37-A192B4BAAAEF}"/>
              </a:ext>
            </a:extLst>
          </p:cNvPr>
          <p:cNvSpPr/>
          <p:nvPr/>
        </p:nvSpPr>
        <p:spPr>
          <a:xfrm>
            <a:off x="3348748" y="307790"/>
            <a:ext cx="2446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BAE0B-A4D7-4AA2-B006-CEBF3F489DAB}"/>
              </a:ext>
            </a:extLst>
          </p:cNvPr>
          <p:cNvSpPr txBox="1"/>
          <p:nvPr/>
        </p:nvSpPr>
        <p:spPr>
          <a:xfrm flipH="1">
            <a:off x="1696276" y="1808922"/>
            <a:ext cx="5632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Modern Periodic Table is very useful application for the students where they can access to all the information of a particular element in just one click.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8808C-7DAE-4680-926E-A0B602C2EC1A}"/>
              </a:ext>
            </a:extLst>
          </p:cNvPr>
          <p:cNvSpPr/>
          <p:nvPr/>
        </p:nvSpPr>
        <p:spPr>
          <a:xfrm>
            <a:off x="4858545" y="3217721"/>
            <a:ext cx="2885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Keep Learning…</a:t>
            </a:r>
            <a:endParaRPr lang="en-US" sz="28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A9F4D02-0164-4424-8AF6-FD7C922A29A0}"/>
              </a:ext>
            </a:extLst>
          </p:cNvPr>
          <p:cNvSpPr/>
          <p:nvPr/>
        </p:nvSpPr>
        <p:spPr>
          <a:xfrm>
            <a:off x="7673007" y="3356748"/>
            <a:ext cx="324679" cy="280974"/>
          </a:xfrm>
          <a:prstGeom prst="smileyF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5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ED2C3-B7B7-445D-95F7-2870A5BAFF0F}"/>
              </a:ext>
            </a:extLst>
          </p:cNvPr>
          <p:cNvSpPr/>
          <p:nvPr/>
        </p:nvSpPr>
        <p:spPr>
          <a:xfrm>
            <a:off x="2748424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36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1228-F8DD-46F2-B3A2-D0D0802F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00" y="1241252"/>
            <a:ext cx="5807400" cy="2660996"/>
          </a:xfrm>
        </p:spPr>
        <p:txBody>
          <a:bodyPr/>
          <a:lstStyle/>
          <a:p>
            <a:pPr algn="ctr"/>
            <a:r>
              <a:rPr lang="en-US" sz="2400" dirty="0">
                <a:latin typeface="+mj-lt"/>
              </a:rPr>
              <a:t>CONTENTS</a:t>
            </a:r>
            <a:br>
              <a:rPr lang="en-US" sz="2800" dirty="0"/>
            </a:b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7A14D-55FB-40A1-BA6A-9B02AEC9DD57}"/>
              </a:ext>
            </a:extLst>
          </p:cNvPr>
          <p:cNvSpPr/>
          <p:nvPr/>
        </p:nvSpPr>
        <p:spPr>
          <a:xfrm>
            <a:off x="1963904" y="2147256"/>
            <a:ext cx="408005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Working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Header files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796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445E22-EFEA-4F10-8E46-02F31DCB5D0C}"/>
              </a:ext>
            </a:extLst>
          </p:cNvPr>
          <p:cNvSpPr txBox="1"/>
          <p:nvPr/>
        </p:nvSpPr>
        <p:spPr>
          <a:xfrm>
            <a:off x="1235487" y="942320"/>
            <a:ext cx="6100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 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The Digital Modern Periodic Table project is a simple Educational console application built without the use of graphics.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It is developed using the C++ programming language for the purpose of storing name, symbol, atomic number, atomic weight, and some important properties as well as to display them as per requirement of the user.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The source code for this project is complete and totally error free, and we welcome any feedback and suggestions.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6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3382562E-1DEB-47DF-9DA9-5F1A106A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966" y="1043064"/>
            <a:ext cx="535374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WORKING DESCRIPTION</a:t>
            </a:r>
            <a:endParaRPr kumimoji="0" lang="en-GB" alt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372">
            <a:extLst>
              <a:ext uri="{FF2B5EF4-FFF2-40B4-BE49-F238E27FC236}">
                <a16:creationId xmlns:a16="http://schemas.microsoft.com/office/drawing/2014/main" id="{012ECE12-A333-4F49-8DB4-5149FDB7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65925" y="2937194"/>
            <a:ext cx="285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2B57522E-F43F-4DD5-A2FE-5BE02EEE9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85" y="1860867"/>
            <a:ext cx="727059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program is based on the 'Modern Periodic Table of Elements. It showcases all the elements and their basic properties including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symbol, atomic number. atomic mass group and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program contains 4 options: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Search for an element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View Modern periodic 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Block </a:t>
            </a:r>
            <a:r>
              <a:rPr lang="en-GB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wise properties info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Exit from application. 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6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D1DB9-995B-4B23-B57A-34ED1881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52" y="226418"/>
            <a:ext cx="3825674" cy="4886349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5BB9D8A-28E9-4E00-855B-153591CE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435" y="226418"/>
            <a:ext cx="14187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</a:t>
            </a:r>
            <a:endParaRPr kumimoji="0" lang="en-GB" alt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2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35CB3C63-3D10-447D-BD3F-60373CC9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707" y="541189"/>
            <a:ext cx="6910117" cy="108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4876" tIns="45720" rIns="1333080" bIns="2697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HEADER FILES &amp;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BC04AB7-286F-4739-8B7E-035B128D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118" y="1208835"/>
            <a:ext cx="4124402" cy="158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iostream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conio.h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string.h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stdio.h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</a:t>
            </a: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windows.h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process.h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61DD8A9-242E-4CE2-B020-5C593A15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916448"/>
            <a:ext cx="5295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Header Files: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GB" altLang="en-US" sz="28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AE291CE-FA9A-461B-8190-80034400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2499650"/>
            <a:ext cx="19078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GB" altLang="en-US" sz="16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Inbuilt Functions:</a:t>
            </a:r>
            <a:endParaRPr kumimoji="0" lang="en-GB" altLang="en-US" sz="16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9670A3C-7A59-4132-817C-037552AE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3" y="3128995"/>
            <a:ext cx="4044462" cy="134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4876" tIns="45720" rIns="91440" bIns="1587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goto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                                                   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strcmpi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strcpy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clrscr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getch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gets()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Main()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DDD1C5C-3F6F-4757-A18E-A0C8B942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11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0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38FFF-5EA5-45AF-B5CB-8E686640EB76}"/>
              </a:ext>
            </a:extLst>
          </p:cNvPr>
          <p:cNvSpPr txBox="1"/>
          <p:nvPr/>
        </p:nvSpPr>
        <p:spPr>
          <a:xfrm flipH="1">
            <a:off x="1500730" y="652493"/>
            <a:ext cx="6268179" cy="426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 FEATURES </a:t>
            </a:r>
          </a:p>
          <a:p>
            <a:pPr algn="ctr"/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Exploration of element Information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: The main function of this project is to explore or to display the stored information. You can search an element by using any of the following method: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          By name of element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          By symbol of element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          By atomic number of element</a:t>
            </a:r>
          </a:p>
          <a:p>
            <a:pPr lvl="1"/>
            <a:endParaRPr lang="en-US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Block wise properties information: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User will find it easier to get basic information of all the four blocks of Modern Periodic Table.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Origin of every element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A5B62-ADBE-4BDE-9212-802B32A77D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940" y="516255"/>
            <a:ext cx="3655060" cy="205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2A720B-2C25-4531-A656-3A53D7D181F5}"/>
              </a:ext>
            </a:extLst>
          </p:cNvPr>
          <p:cNvSpPr txBox="1"/>
          <p:nvPr/>
        </p:nvSpPr>
        <p:spPr>
          <a:xfrm>
            <a:off x="2054088" y="3468445"/>
            <a:ext cx="217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Option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window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57AF3-3705-4736-9CB3-713A0B13D9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678996"/>
            <a:ext cx="3728293" cy="22309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2A4286-EF36-48FD-99B6-F2F6A73603CE}"/>
              </a:ext>
            </a:extLst>
          </p:cNvPr>
          <p:cNvCxnSpPr/>
          <p:nvPr/>
        </p:nvCxnSpPr>
        <p:spPr>
          <a:xfrm>
            <a:off x="3717235" y="3637722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7B1A28-8A94-4F4D-BED6-C8AB6AE729DC}"/>
              </a:ext>
            </a:extLst>
          </p:cNvPr>
          <p:cNvSpPr txBox="1"/>
          <p:nvPr/>
        </p:nvSpPr>
        <p:spPr>
          <a:xfrm flipH="1">
            <a:off x="5559287" y="1066800"/>
            <a:ext cx="2445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Modern Periodic Table display window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FAD0BC-8F28-4A8A-B825-76CA4A214391}"/>
              </a:ext>
            </a:extLst>
          </p:cNvPr>
          <p:cNvCxnSpPr>
            <a:cxnSpLocks/>
          </p:cNvCxnSpPr>
          <p:nvPr/>
        </p:nvCxnSpPr>
        <p:spPr>
          <a:xfrm flipH="1">
            <a:off x="5115340" y="1378227"/>
            <a:ext cx="364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4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E38A5-1BE3-490F-A67D-DC4B14FB26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379" y="431165"/>
            <a:ext cx="3805555" cy="2140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3C33-F671-4011-ACCE-5C0C97ABB5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3498" y="2649371"/>
            <a:ext cx="4070902" cy="2280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4D1FF-9686-49E7-B407-093A34133B54}"/>
              </a:ext>
            </a:extLst>
          </p:cNvPr>
          <p:cNvSpPr txBox="1"/>
          <p:nvPr/>
        </p:nvSpPr>
        <p:spPr>
          <a:xfrm>
            <a:off x="5161723" y="1162903"/>
            <a:ext cx="217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Option 1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window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36A418-C267-4253-AAEC-03EA44E2EF96}"/>
              </a:ext>
            </a:extLst>
          </p:cNvPr>
          <p:cNvCxnSpPr>
            <a:cxnSpLocks/>
          </p:cNvCxnSpPr>
          <p:nvPr/>
        </p:nvCxnSpPr>
        <p:spPr>
          <a:xfrm flipH="1">
            <a:off x="4797288" y="1351723"/>
            <a:ext cx="364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9FFE66-98BE-494A-A707-33996BCA9C09}"/>
              </a:ext>
            </a:extLst>
          </p:cNvPr>
          <p:cNvSpPr txBox="1"/>
          <p:nvPr/>
        </p:nvSpPr>
        <p:spPr>
          <a:xfrm>
            <a:off x="682488" y="3620312"/>
            <a:ext cx="335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Element information window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FF8D4C-174B-4A66-8873-85EB444B89AB}"/>
              </a:ext>
            </a:extLst>
          </p:cNvPr>
          <p:cNvCxnSpPr/>
          <p:nvPr/>
        </p:nvCxnSpPr>
        <p:spPr>
          <a:xfrm>
            <a:off x="3790122" y="3796748"/>
            <a:ext cx="37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7254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378</Words>
  <Application>Microsoft Office PowerPoint</Application>
  <PresentationFormat>On-screen Show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Slab</vt:lpstr>
      <vt:lpstr>Source Sans Pro</vt:lpstr>
      <vt:lpstr>Arial</vt:lpstr>
      <vt:lpstr>Verdana</vt:lpstr>
      <vt:lpstr>Cordelia template</vt:lpstr>
      <vt:lpstr>PowerPoint Presentation</vt:lpstr>
      <vt:lpstr>CONTENTS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 Periodic Table</dc:title>
  <dc:creator>Bhalchandra</dc:creator>
  <cp:lastModifiedBy>Akshata Kulkarni</cp:lastModifiedBy>
  <cp:revision>32</cp:revision>
  <dcterms:modified xsi:type="dcterms:W3CDTF">2021-04-29T06:04:10Z</dcterms:modified>
</cp:coreProperties>
</file>