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Financial Dashboard - Task 3 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alternative (Plotly HTML) + files for submission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pic>
        <p:nvPicPr>
          <p:cNvPr id="3" name="Picture 2" descr="kp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19888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and Profit</a:t>
            </a:r>
          </a:p>
        </p:txBody>
      </p:sp>
      <p:pic>
        <p:nvPicPr>
          <p:cNvPr id="3" name="Picture 2" descr="monthly_sale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Profit by Region</a:t>
            </a:r>
          </a:p>
        </p:txBody>
      </p:sp>
      <p:pic>
        <p:nvPicPr>
          <p:cNvPr id="3" name="Picture 2" descr="region_sale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Distribution by Category</a:t>
            </a:r>
          </a:p>
        </p:txBody>
      </p:sp>
      <p:pic>
        <p:nvPicPr>
          <p:cNvPr id="3" name="Picture 2" descr="category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28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Products by Sales</a:t>
            </a:r>
          </a:p>
        </p:txBody>
      </p:sp>
      <p:pic>
        <p:nvPicPr>
          <p:cNvPr id="3" name="Picture 2" descr="top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replicate in Power BI / Tableau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`synthetic_sales.csv` and parse OrderDate as Date.</a:t>
            </a:r>
          </a:p>
          <a:p>
            <a:r>
              <a:t>2. Create date hierarchy (Year, Quarter, Month) and use as slicer.</a:t>
            </a:r>
          </a:p>
          <a:p>
            <a:r>
              <a:t>3. Create cards for Total Sales, Total Profit, Avg Discount, Total Orders.</a:t>
            </a:r>
          </a:p>
          <a:p>
            <a:r>
              <a:t>4. Build line chart (Month) for Sales &amp; Profit (dual axis optional).</a:t>
            </a:r>
          </a:p>
          <a:p>
            <a:r>
              <a:t>5. Add bar charts for Region and Top Products; pie for Category.</a:t>
            </a:r>
          </a:p>
          <a:p>
            <a:r>
              <a:t>6. Add slicers: Date range, Region, Country, Category.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