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3" r:id="rId12"/>
    <p:sldId id="262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B569C2B-A77A-44F0-B11F-24C892301358}" type="datetimeFigureOut">
              <a:rPr lang="en-IN" smtClean="0"/>
              <a:t>27-04-2019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CapStore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/>
              <a:t>E-commerce - application)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296744" cy="521071"/>
          </a:xfrm>
        </p:spPr>
        <p:txBody>
          <a:bodyPr/>
          <a:lstStyle/>
          <a:p>
            <a:r>
              <a:rPr lang="en-US" dirty="0" smtClean="0"/>
              <a:t>Mentor- Bharti </a:t>
            </a:r>
            <a:r>
              <a:rPr lang="en-US" dirty="0" err="1" smtClean="0"/>
              <a:t>Thorat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8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 Black" panose="020B0A04020102020204" pitchFamily="34" charset="0"/>
                <a:cs typeface="Arial" charset="0"/>
              </a:rPr>
              <a:t>Admin Profile Page</a:t>
            </a:r>
            <a:br>
              <a:rPr lang="en-US" altLang="en-US" dirty="0">
                <a:latin typeface="Arial Black" panose="020B0A04020102020204" pitchFamily="34" charset="0"/>
                <a:cs typeface="Arial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0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Managing Merchant : Admin can add or remove a merchant. admin will send invitation to other merchant which are not the current supplier of products for CapStore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Merchant Profile Page</a:t>
            </a:r>
          </a:p>
        </p:txBody>
      </p:sp>
    </p:spTree>
    <p:extLst>
      <p:ext uri="{BB962C8B-B14F-4D97-AF65-F5344CB8AC3E}">
        <p14:creationId xmlns:p14="http://schemas.microsoft.com/office/powerpoint/2010/main" val="26934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Customer Profile Page</a:t>
            </a:r>
          </a:p>
        </p:txBody>
      </p:sp>
    </p:spTree>
    <p:extLst>
      <p:ext uri="{BB962C8B-B14F-4D97-AF65-F5344CB8AC3E}">
        <p14:creationId xmlns:p14="http://schemas.microsoft.com/office/powerpoint/2010/main" val="125080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lang="en-IN" b="1" dirty="0" smtClean="0"/>
              <a:t>Validation </a:t>
            </a:r>
            <a:r>
              <a:rPr lang="en-IN" b="1" dirty="0"/>
              <a:t>of user </a:t>
            </a:r>
            <a:r>
              <a:rPr lang="en-IN" b="1" dirty="0" smtClean="0"/>
              <a:t>: </a:t>
            </a:r>
            <a:r>
              <a:rPr lang="en-IN" dirty="0" smtClean="0"/>
              <a:t>Admin </a:t>
            </a:r>
            <a:r>
              <a:rPr lang="en-IN" dirty="0"/>
              <a:t>will validate merchant first and only then Merchant will be able to login into Merchant Page. </a:t>
            </a:r>
            <a:endParaRPr lang="en-IN" dirty="0" smtClean="0"/>
          </a:p>
          <a:p>
            <a:r>
              <a:rPr lang="en-IN" dirty="0" smtClean="0"/>
              <a:t>Validation </a:t>
            </a:r>
            <a:r>
              <a:rPr lang="en-IN" dirty="0"/>
              <a:t>of customer will be through email. </a:t>
            </a:r>
            <a:endParaRPr lang="en-IN" dirty="0" smtClean="0"/>
          </a:p>
          <a:p>
            <a:r>
              <a:rPr lang="en-IN" dirty="0" smtClean="0"/>
              <a:t>Only </a:t>
            </a:r>
            <a:r>
              <a:rPr lang="en-IN" dirty="0"/>
              <a:t>after validation any user can proceed further with their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Arial Black" panose="020B0A04020102020204" pitchFamily="34" charset="0"/>
                <a:cs typeface="Arial" charset="0"/>
              </a:rPr>
              <a:t>User  Validation</a:t>
            </a:r>
            <a:br>
              <a:rPr lang="en-US" altLang="en-US" sz="2800" dirty="0">
                <a:latin typeface="Arial Black" panose="020B0A04020102020204" pitchFamily="34" charset="0"/>
                <a:cs typeface="Arial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011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Email </a:t>
            </a:r>
            <a:r>
              <a:rPr lang="en-IN" b="1" dirty="0" smtClean="0"/>
              <a:t>Service : </a:t>
            </a:r>
          </a:p>
          <a:p>
            <a:r>
              <a:rPr lang="en-IN" dirty="0" smtClean="0"/>
              <a:t>To </a:t>
            </a:r>
            <a:r>
              <a:rPr lang="en-IN" dirty="0"/>
              <a:t>verify </a:t>
            </a:r>
            <a:r>
              <a:rPr lang="en-IN" dirty="0" smtClean="0"/>
              <a:t>users</a:t>
            </a:r>
          </a:p>
          <a:p>
            <a:r>
              <a:rPr lang="en-IN" dirty="0"/>
              <a:t>S</a:t>
            </a:r>
            <a:r>
              <a:rPr lang="en-IN" dirty="0" smtClean="0"/>
              <a:t>end </a:t>
            </a:r>
            <a:r>
              <a:rPr lang="en-IN" dirty="0"/>
              <a:t>invitation to customers and merchant; </a:t>
            </a: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end </a:t>
            </a:r>
            <a:r>
              <a:rPr lang="en-IN" dirty="0"/>
              <a:t>new schemes, promos to customers and merchants. </a:t>
            </a:r>
            <a:r>
              <a:rPr lang="en-IN" dirty="0" smtClean="0"/>
              <a:t>It </a:t>
            </a:r>
            <a:r>
              <a:rPr lang="en-IN" dirty="0"/>
              <a:t>can be used by admin only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M</a:t>
            </a:r>
            <a:r>
              <a:rPr lang="en-IN" dirty="0" smtClean="0"/>
              <a:t>erchants </a:t>
            </a:r>
            <a:r>
              <a:rPr lang="en-IN" dirty="0"/>
              <a:t>will send their response to admin and admin will forward it to user via email.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Arial Black" panose="020B0A04020102020204" pitchFamily="34" charset="0"/>
                <a:cs typeface="Arial" charset="0"/>
              </a:rPr>
              <a:t>Email Service</a:t>
            </a:r>
          </a:p>
        </p:txBody>
      </p:sp>
    </p:spTree>
    <p:extLst>
      <p:ext uri="{BB962C8B-B14F-4D97-AF65-F5344CB8AC3E}">
        <p14:creationId xmlns:p14="http://schemas.microsoft.com/office/powerpoint/2010/main" val="183037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r>
              <a:rPr lang="en-IN" b="1" dirty="0"/>
              <a:t>Feedbacks of </a:t>
            </a:r>
            <a:r>
              <a:rPr lang="en-IN" b="1" dirty="0" smtClean="0"/>
              <a:t>products : </a:t>
            </a:r>
            <a:r>
              <a:rPr lang="en-IN" dirty="0"/>
              <a:t>Customer can give feedback on a product and it will be present on product's home page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Feedback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395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764704"/>
            <a:ext cx="7408333" cy="5361459"/>
          </a:xfrm>
        </p:spPr>
        <p:txBody>
          <a:bodyPr/>
          <a:lstStyle/>
          <a:p>
            <a:r>
              <a:rPr lang="en-IN" b="1" dirty="0"/>
              <a:t>Feedbacks common : </a:t>
            </a:r>
            <a:r>
              <a:rPr lang="en-IN" dirty="0"/>
              <a:t>A customer can send feedback to admin. It can be for direct merchants or for Third party merchants</a:t>
            </a:r>
            <a:r>
              <a:rPr lang="en-IN" dirty="0" smtClean="0"/>
              <a:t>. Admin </a:t>
            </a:r>
            <a:r>
              <a:rPr lang="en-IN" dirty="0"/>
              <a:t>will forward the feedbacks to merchants and also redirect their responses to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6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r>
              <a:rPr lang="en-IN" dirty="0" smtClean="0"/>
              <a:t>Search </a:t>
            </a:r>
            <a:r>
              <a:rPr lang="en-IN" dirty="0"/>
              <a:t>will be available on all pages of CapStore with permissions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Admin </a:t>
            </a:r>
            <a:r>
              <a:rPr lang="en-IN" dirty="0"/>
              <a:t>can search any thing related with CapStore like it can see any Customer or Merchant's details ,all </a:t>
            </a:r>
            <a:r>
              <a:rPr lang="en-IN" dirty="0" smtClean="0"/>
              <a:t>available </a:t>
            </a:r>
            <a:r>
              <a:rPr lang="en-IN" dirty="0"/>
              <a:t>items in </a:t>
            </a:r>
            <a:r>
              <a:rPr lang="en-IN" dirty="0" smtClean="0"/>
              <a:t>inventory.</a:t>
            </a:r>
          </a:p>
          <a:p>
            <a:r>
              <a:rPr lang="en-IN" dirty="0" smtClean="0"/>
              <a:t> </a:t>
            </a:r>
            <a:r>
              <a:rPr lang="en-IN" dirty="0"/>
              <a:t>Customer can search about Products and brands </a:t>
            </a:r>
            <a:r>
              <a:rPr lang="en-IN" dirty="0" smtClean="0"/>
              <a:t>.It </a:t>
            </a:r>
            <a:r>
              <a:rPr lang="en-IN" dirty="0"/>
              <a:t>can be Category wise, name wise or 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Merchant </a:t>
            </a:r>
            <a:r>
              <a:rPr lang="en-IN" dirty="0"/>
              <a:t>can search in its own inventory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Search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5026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268760"/>
            <a:ext cx="7408333" cy="48574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customer should be able to view products </a:t>
            </a:r>
            <a:r>
              <a:rPr lang="en-IN" dirty="0" smtClean="0"/>
              <a:t>according to :-</a:t>
            </a:r>
          </a:p>
          <a:p>
            <a:r>
              <a:rPr lang="en-IN" dirty="0"/>
              <a:t>G</a:t>
            </a:r>
            <a:r>
              <a:rPr lang="en-IN" dirty="0" smtClean="0"/>
              <a:t>iven </a:t>
            </a:r>
            <a:r>
              <a:rPr lang="en-IN" dirty="0"/>
              <a:t>range of </a:t>
            </a:r>
            <a:r>
              <a:rPr lang="en-IN" dirty="0" smtClean="0"/>
              <a:t>price</a:t>
            </a:r>
          </a:p>
          <a:p>
            <a:r>
              <a:rPr lang="en-IN" dirty="0"/>
              <a:t>M</a:t>
            </a:r>
            <a:r>
              <a:rPr lang="en-IN" dirty="0" smtClean="0"/>
              <a:t>ost </a:t>
            </a:r>
            <a:r>
              <a:rPr lang="en-IN" dirty="0"/>
              <a:t>viewed </a:t>
            </a:r>
            <a:endParaRPr lang="en-IN" dirty="0" smtClean="0"/>
          </a:p>
          <a:p>
            <a:r>
              <a:rPr lang="en-IN" dirty="0" smtClean="0"/>
              <a:t>Best </a:t>
            </a:r>
            <a:r>
              <a:rPr lang="en-IN" dirty="0"/>
              <a:t>seller </a:t>
            </a:r>
            <a:r>
              <a:rPr lang="en-IN" dirty="0" smtClean="0"/>
              <a:t> </a:t>
            </a:r>
          </a:p>
          <a:p>
            <a:r>
              <a:rPr lang="en-IN" dirty="0"/>
              <a:t>A</a:t>
            </a:r>
            <a:r>
              <a:rPr lang="en-IN" dirty="0" smtClean="0"/>
              <a:t>scending </a:t>
            </a:r>
            <a:r>
              <a:rPr lang="en-IN" dirty="0"/>
              <a:t>and descending order of price.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Sorting 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00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The users are classified into four types: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Admin: can add/update/remove a Product &amp; Merchant.</a:t>
            </a: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User : can register/view/buy/review/return the products</a:t>
            </a: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Merchant:  </a:t>
            </a:r>
            <a:r>
              <a:rPr lang="en-US" dirty="0"/>
              <a:t>can </a:t>
            </a:r>
            <a:r>
              <a:rPr lang="en-US" dirty="0" smtClean="0"/>
              <a:t>add/remove </a:t>
            </a:r>
            <a:r>
              <a:rPr lang="en-US" dirty="0"/>
              <a:t>a product</a:t>
            </a:r>
            <a:r>
              <a:rPr lang="en-US" dirty="0" smtClean="0"/>
              <a:t>.</a:t>
            </a:r>
          </a:p>
          <a:p>
            <a:pPr marL="301943" lvl="1" indent="0" algn="just">
              <a:lnSpc>
                <a:spcPct val="150000"/>
              </a:lnSpc>
              <a:buNone/>
              <a:defRPr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Requirement Understanding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2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0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2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700808"/>
            <a:ext cx="7408333" cy="4281339"/>
          </a:xfrm>
        </p:spPr>
        <p:txBody>
          <a:bodyPr/>
          <a:lstStyle/>
          <a:p>
            <a:r>
              <a:rPr lang="en-IN" dirty="0"/>
              <a:t>This page will have details about a particular </a:t>
            </a:r>
            <a:r>
              <a:rPr lang="en-IN" dirty="0" smtClean="0"/>
              <a:t>product.</a:t>
            </a:r>
          </a:p>
          <a:p>
            <a:r>
              <a:rPr lang="en-IN" dirty="0" smtClean="0"/>
              <a:t>It </a:t>
            </a:r>
            <a:r>
              <a:rPr lang="en-IN" dirty="0"/>
              <a:t>will show </a:t>
            </a:r>
            <a:r>
              <a:rPr lang="en-IN" dirty="0" smtClean="0"/>
              <a:t>catalogue </a:t>
            </a:r>
            <a:r>
              <a:rPr lang="en-IN" dirty="0"/>
              <a:t>for that product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This page will also show the feedback of customers on that product.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Product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302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Similar Products : </a:t>
            </a:r>
            <a:r>
              <a:rPr lang="en-IN" dirty="0" smtClean="0"/>
              <a:t>Customer </a:t>
            </a:r>
            <a:r>
              <a:rPr lang="en-IN" dirty="0"/>
              <a:t>can see similar type of products on product page. This </a:t>
            </a:r>
            <a:r>
              <a:rPr lang="en-IN" dirty="0" smtClean="0"/>
              <a:t>will </a:t>
            </a:r>
            <a:r>
              <a:rPr lang="en-IN" dirty="0"/>
              <a:t>be based on category and type of </a:t>
            </a:r>
            <a:r>
              <a:rPr lang="en-IN" dirty="0" smtClean="0"/>
              <a:t>product.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9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add items to its </a:t>
            </a:r>
            <a:r>
              <a:rPr lang="en-IN" dirty="0" err="1"/>
              <a:t>wishlist</a:t>
            </a:r>
            <a:r>
              <a:rPr lang="en-IN" dirty="0"/>
              <a:t> and later on can see it and buy items from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err="1" smtClean="0">
                <a:latin typeface="Arial Black" panose="020B0A04020102020204" pitchFamily="34" charset="0"/>
                <a:cs typeface="Arial" charset="0"/>
              </a:rPr>
              <a:t>Wishlist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9382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dirty="0"/>
              <a:t>Admin can set some minimum cost of purchase </a:t>
            </a:r>
            <a:r>
              <a:rPr lang="en-IN" dirty="0" smtClean="0"/>
              <a:t>.</a:t>
            </a:r>
          </a:p>
          <a:p>
            <a:r>
              <a:rPr lang="en-IN" dirty="0" smtClean="0"/>
              <a:t>Customer </a:t>
            </a:r>
            <a:r>
              <a:rPr lang="en-IN" dirty="0"/>
              <a:t>can add or remove items to the </a:t>
            </a:r>
            <a:r>
              <a:rPr lang="en-IN" dirty="0" smtClean="0"/>
              <a:t>cart.</a:t>
            </a:r>
          </a:p>
          <a:p>
            <a:r>
              <a:rPr lang="en-IN" dirty="0"/>
              <a:t>The items in the cart of user will be available unless the user remove those items or purchase them.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any time user can see all the products in the cart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Managing Cart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651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Orders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15798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Getting transaction </a:t>
            </a:r>
            <a:r>
              <a:rPr lang="en-IN" b="1" dirty="0" smtClean="0"/>
              <a:t>details: </a:t>
            </a:r>
            <a:r>
              <a:rPr lang="en-IN" dirty="0" smtClean="0"/>
              <a:t>Customer </a:t>
            </a:r>
            <a:r>
              <a:rPr lang="en-IN" dirty="0"/>
              <a:t>can buy any item via any mode of purchase </a:t>
            </a:r>
            <a:r>
              <a:rPr lang="en-IN" dirty="0" err="1"/>
              <a:t>i.e</a:t>
            </a:r>
            <a:r>
              <a:rPr lang="en-IN" dirty="0"/>
              <a:t> via online banking or through credit/debit card or through cash on delivery.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Payment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63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424935" cy="3633267"/>
          </a:xfrm>
        </p:spPr>
        <p:txBody>
          <a:bodyPr numCol="2">
            <a:normAutofit fontScale="92500" lnSpcReduction="20000"/>
          </a:bodyPr>
          <a:lstStyle/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Login &amp; Registration</a:t>
            </a:r>
          </a:p>
          <a:p>
            <a:pPr>
              <a:defRPr/>
            </a:pPr>
            <a:r>
              <a:rPr lang="en-US" altLang="en-US" dirty="0">
                <a:latin typeface="Arial Black" panose="020B0A04020102020204" pitchFamily="34" charset="0"/>
                <a:cs typeface="Arial" charset="0"/>
              </a:rPr>
              <a:t>Password Management </a:t>
            </a:r>
            <a:endParaRPr lang="en-US" altLang="en-US" dirty="0" smtClean="0">
              <a:latin typeface="Arial Black" panose="020B0A04020102020204" pitchFamily="34" charset="0"/>
              <a:cs typeface="Arial" charset="0"/>
            </a:endParaRP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Homepage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Admin Profile Page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Merchant Profile Page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Customer Profile Page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User  Validation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Email Service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Feedback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Search 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Sorting 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Product</a:t>
            </a:r>
          </a:p>
          <a:p>
            <a:pPr>
              <a:defRPr/>
            </a:pPr>
            <a:r>
              <a:rPr lang="en-US" altLang="en-US" dirty="0" err="1" smtClean="0">
                <a:latin typeface="Arial Black" panose="020B0A04020102020204" pitchFamily="34" charset="0"/>
                <a:cs typeface="Arial" charset="0"/>
              </a:rPr>
              <a:t>Wishlist</a:t>
            </a:r>
            <a:endParaRPr lang="en-US" altLang="en-US" dirty="0" smtClean="0">
              <a:latin typeface="Arial Black" panose="020B0A04020102020204" pitchFamily="34" charset="0"/>
              <a:cs typeface="Arial" charset="0"/>
            </a:endParaRP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Managing Cart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Orders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Payment</a:t>
            </a:r>
          </a:p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Return Policy</a:t>
            </a:r>
            <a:endParaRPr lang="en-US" altLang="en-US" dirty="0">
              <a:latin typeface="Arial Black" panose="020B0A04020102020204" pitchFamily="34" charset="0"/>
              <a:cs typeface="Arial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Business Analysis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Additional Features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Modules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Transaction Processing </a:t>
            </a:r>
            <a:r>
              <a:rPr lang="en-IN" b="1" dirty="0" smtClean="0"/>
              <a:t>: </a:t>
            </a:r>
            <a:r>
              <a:rPr lang="en-IN" dirty="0" smtClean="0"/>
              <a:t>Getting </a:t>
            </a:r>
            <a:r>
              <a:rPr lang="en-IN" dirty="0"/>
              <a:t>money from user's account and updating the revenue of CapStore.</a:t>
            </a:r>
          </a:p>
        </p:txBody>
      </p:sp>
    </p:spTree>
    <p:extLst>
      <p:ext uri="{BB962C8B-B14F-4D97-AF65-F5344CB8AC3E}">
        <p14:creationId xmlns:p14="http://schemas.microsoft.com/office/powerpoint/2010/main" val="174812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r>
              <a:rPr lang="en-IN" dirty="0"/>
              <a:t>Return Goods </a:t>
            </a:r>
            <a:r>
              <a:rPr lang="en-IN" dirty="0" smtClean="0"/>
              <a:t>:Customer </a:t>
            </a:r>
            <a:r>
              <a:rPr lang="en-IN" dirty="0"/>
              <a:t>can return sold products.it will be updated in the inventory. In case of third party merchant it will returned directly through third party interface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Return Policy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0591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Refund </a:t>
            </a:r>
            <a:r>
              <a:rPr lang="en-IN" dirty="0" smtClean="0"/>
              <a:t>money :  </a:t>
            </a:r>
            <a:r>
              <a:rPr lang="en-IN" dirty="0"/>
              <a:t>A user can anytime return sold products and after verification of products by admin, money will be refunded to the customer </a:t>
            </a:r>
          </a:p>
        </p:txBody>
      </p:sp>
    </p:spTree>
    <p:extLst>
      <p:ext uri="{BB962C8B-B14F-4D97-AF65-F5344CB8AC3E}">
        <p14:creationId xmlns:p14="http://schemas.microsoft.com/office/powerpoint/2010/main" val="109905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r>
              <a:rPr lang="en-IN" dirty="0"/>
              <a:t>Business Analysis Admin </a:t>
            </a:r>
            <a:r>
              <a:rPr lang="en-IN" dirty="0" smtClean="0"/>
              <a:t>: can </a:t>
            </a:r>
            <a:r>
              <a:rPr lang="en-IN" dirty="0"/>
              <a:t>generate </a:t>
            </a:r>
            <a:r>
              <a:rPr lang="en-IN" dirty="0" err="1"/>
              <a:t>buiseness</a:t>
            </a:r>
            <a:r>
              <a:rPr lang="en-IN" dirty="0"/>
              <a:t> </a:t>
            </a:r>
            <a:r>
              <a:rPr lang="en-IN" dirty="0" err="1"/>
              <a:t>anlyasis</a:t>
            </a:r>
            <a:r>
              <a:rPr lang="en-IN" dirty="0"/>
              <a:t> at the end of some time period. It can check dispatch report of particular product ,Category of products or products from a particular merchant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Business Analysis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17022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</a:p>
          <a:p>
            <a:r>
              <a:rPr lang="en-US" dirty="0" smtClean="0"/>
              <a:t>Discount &amp; Promos</a:t>
            </a:r>
          </a:p>
          <a:p>
            <a:r>
              <a:rPr lang="en-US" dirty="0" smtClean="0"/>
              <a:t>Generate Coupon</a:t>
            </a:r>
          </a:p>
          <a:p>
            <a:r>
              <a:rPr lang="en-US" dirty="0" smtClean="0"/>
              <a:t>Chat</a:t>
            </a:r>
          </a:p>
          <a:p>
            <a:r>
              <a:rPr lang="en-US" dirty="0" smtClean="0"/>
              <a:t>Invites Friends </a:t>
            </a:r>
            <a:r>
              <a:rPr lang="en-US" dirty="0"/>
              <a:t>&amp; G</a:t>
            </a:r>
            <a:r>
              <a:rPr lang="en-US" dirty="0" smtClean="0"/>
              <a:t>et Discount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Additional Features</a:t>
            </a:r>
            <a:r>
              <a:rPr lang="en-IN" sz="3200" dirty="0">
                <a:latin typeface="Arial Black" panose="020B0A04020102020204" pitchFamily="34" charset="0"/>
              </a:rPr>
              <a:t/>
            </a:r>
            <a:br>
              <a:rPr lang="en-IN" sz="3200" dirty="0">
                <a:latin typeface="Arial Black" panose="020B0A04020102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17118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Managing Inventory </a:t>
            </a:r>
            <a:r>
              <a:rPr lang="en-IN" dirty="0" smtClean="0"/>
              <a:t>: Merchant </a:t>
            </a:r>
            <a:r>
              <a:rPr lang="en-IN" dirty="0"/>
              <a:t>can manage their own inventory space of CapStore while Admin can manage full inventory</a:t>
            </a:r>
            <a:r>
              <a:rPr lang="en-IN" dirty="0" smtClean="0"/>
              <a:t>. Merchant </a:t>
            </a:r>
            <a:r>
              <a:rPr lang="en-IN" dirty="0"/>
              <a:t>and Admin can add or remove items from inventory, Add or Remove Categories, Update Stock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92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 </a:t>
            </a:r>
            <a:r>
              <a:rPr lang="en-IN" dirty="0"/>
              <a:t>and Merchant can put up promos and discount, it can be on individual products or for category of products or on some minimum amount &amp; It will be for a limited time period.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Discount &amp; Promos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7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will generate coupons and email it to the Customers. These Coupons will be valid for a minimum time period and will have unique code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Coupon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52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Customers can interact with </a:t>
            </a:r>
            <a:r>
              <a:rPr lang="en-IN" dirty="0" err="1"/>
              <a:t>CustomerCare</a:t>
            </a:r>
            <a:r>
              <a:rPr lang="en-IN" dirty="0"/>
              <a:t> representatives and can give live </a:t>
            </a:r>
            <a:r>
              <a:rPr lang="en-IN" dirty="0" err="1"/>
              <a:t>feedbacks.Merchant</a:t>
            </a:r>
            <a:r>
              <a:rPr lang="en-IN" dirty="0"/>
              <a:t> can also Chat with representatives. Admin can chat to both Customer and Merchant.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45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customer can send invitation to its friends and can get discount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Invites Friends &amp; Get Discount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7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408333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Login Module :-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sz="2200" dirty="0" smtClean="0">
                <a:latin typeface="Arial" charset="0"/>
                <a:cs typeface="Arial" charset="0"/>
              </a:rPr>
              <a:t>Login </a:t>
            </a:r>
            <a:r>
              <a:rPr lang="en-US" altLang="en-US" sz="2200" dirty="0">
                <a:latin typeface="Arial" charset="0"/>
                <a:cs typeface="Arial" charset="0"/>
              </a:rPr>
              <a:t>module is common for all the users of the system i.e. Admin, Customer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and Merchant.</a:t>
            </a:r>
            <a:endParaRPr lang="en-US" altLang="en-US" sz="22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en-US" sz="2200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Basic functionality of module are as follows: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Taking login credentials from the user.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If login succeeds, user will be navigated to his/her respective page as per his/her role.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 Black" panose="020B0A04020102020204" pitchFamily="34" charset="0"/>
                <a:cs typeface="Arial" charset="0"/>
              </a:rPr>
              <a:t>Login &amp; Registration</a:t>
            </a:r>
            <a:br>
              <a:rPr lang="en-US" altLang="en-US" dirty="0">
                <a:latin typeface="Arial Black" panose="020B0A04020102020204" pitchFamily="34" charset="0"/>
                <a:cs typeface="Arial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792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1" y="692696"/>
            <a:ext cx="7668840" cy="5433467"/>
          </a:xfrm>
        </p:spPr>
        <p:txBody>
          <a:bodyPr>
            <a:normAutofit/>
          </a:bodyPr>
          <a:lstStyle/>
          <a:p>
            <a:pPr algn="just"/>
            <a:endParaRPr lang="en-US" altLang="en-US" u="sng" dirty="0" smtClean="0">
              <a:latin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Registration Module :-</a:t>
            </a:r>
            <a:endParaRPr lang="en-US" altLang="en-US" dirty="0">
              <a:latin typeface="Arial" charset="0"/>
              <a:cs typeface="Arial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If </a:t>
            </a:r>
            <a:r>
              <a:rPr lang="en-US" altLang="en-US" sz="2200" dirty="0">
                <a:latin typeface="Arial" charset="0"/>
                <a:cs typeface="Arial" charset="0"/>
              </a:rPr>
              <a:t>a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User wants </a:t>
            </a:r>
            <a:r>
              <a:rPr lang="en-US" altLang="en-US" sz="2200" dirty="0">
                <a:latin typeface="Arial" charset="0"/>
                <a:cs typeface="Arial" charset="0"/>
              </a:rPr>
              <a:t>to buy any product then he/she will be asked to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register.</a:t>
            </a:r>
          </a:p>
          <a:p>
            <a:pPr algn="just"/>
            <a:r>
              <a:rPr lang="en-US" altLang="en-US" sz="2200" dirty="0" smtClean="0">
                <a:latin typeface="Arial" charset="0"/>
                <a:cs typeface="Arial" charset="0"/>
              </a:rPr>
              <a:t>User will </a:t>
            </a:r>
            <a:r>
              <a:rPr lang="en-US" altLang="en-US" sz="2200" dirty="0">
                <a:latin typeface="Arial" charset="0"/>
                <a:cs typeface="Arial" charset="0"/>
              </a:rPr>
              <a:t>be asked to enter the following details:</a:t>
            </a:r>
          </a:p>
          <a:p>
            <a:pPr lvl="1" algn="just"/>
            <a:r>
              <a:rPr lang="en-US" altLang="en-US" sz="1600" dirty="0">
                <a:latin typeface="Arial" charset="0"/>
                <a:cs typeface="Arial" charset="0"/>
              </a:rPr>
              <a:t>Full Name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Address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600" dirty="0">
                <a:latin typeface="Arial" charset="0"/>
                <a:cs typeface="Arial" charset="0"/>
              </a:rPr>
              <a:t>Email Id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Password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Gender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D.O.B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600" dirty="0">
                <a:latin typeface="Arial" charset="0"/>
                <a:cs typeface="Arial" charset="0"/>
              </a:rPr>
              <a:t>Contact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Number</a:t>
            </a:r>
          </a:p>
          <a:p>
            <a:pPr lvl="1" algn="just"/>
            <a:endParaRPr lang="en-US" altLang="en-US" sz="1600" dirty="0">
              <a:latin typeface="Arial" charset="0"/>
              <a:cs typeface="Arial" charset="0"/>
            </a:endParaRPr>
          </a:p>
          <a:p>
            <a:pPr algn="just"/>
            <a:r>
              <a:rPr lang="en-US" altLang="en-US" sz="2200" dirty="0" smtClean="0">
                <a:latin typeface="Arial" charset="0"/>
                <a:cs typeface="Arial" charset="0"/>
              </a:rPr>
              <a:t>Assumption</a:t>
            </a:r>
            <a:r>
              <a:rPr lang="en-US" altLang="en-US" sz="2200" u="sng" dirty="0">
                <a:latin typeface="Arial" charset="0"/>
                <a:cs typeface="Arial" charset="0"/>
              </a:rPr>
              <a:t>:</a:t>
            </a:r>
            <a:r>
              <a:rPr lang="en-US" altLang="en-US" sz="2200" dirty="0">
                <a:latin typeface="Arial" charset="0"/>
                <a:cs typeface="Arial" charset="0"/>
              </a:rPr>
              <a:t> A re-type password field is given to confirm password before registering.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1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53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Password </a:t>
            </a:r>
            <a:r>
              <a:rPr lang="en-IN" b="1" dirty="0" smtClean="0"/>
              <a:t>encryption: </a:t>
            </a:r>
            <a:r>
              <a:rPr lang="en-IN" dirty="0"/>
              <a:t>Encrypted password will be placed in database.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Arial Black" panose="020B0A04020102020204" pitchFamily="34" charset="0"/>
                <a:cs typeface="Arial" charset="0"/>
              </a:rPr>
              <a:t>Password Management </a:t>
            </a:r>
            <a:br>
              <a:rPr lang="en-US" altLang="en-US" sz="2800" dirty="0">
                <a:latin typeface="Arial Black" panose="020B0A04020102020204" pitchFamily="34" charset="0"/>
                <a:cs typeface="Arial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48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196753"/>
            <a:ext cx="7408333" cy="547260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Change </a:t>
            </a:r>
            <a:r>
              <a:rPr lang="en-IN" b="1" dirty="0" smtClean="0"/>
              <a:t>password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User </a:t>
            </a:r>
            <a:r>
              <a:rPr lang="en-IN" dirty="0"/>
              <a:t>may change his/her CapStore account password.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new password should not be same as old </a:t>
            </a:r>
            <a:r>
              <a:rPr lang="en-IN" dirty="0" smtClean="0"/>
              <a:t>one</a:t>
            </a:r>
          </a:p>
          <a:p>
            <a:r>
              <a:rPr lang="en-IN" dirty="0" smtClean="0"/>
              <a:t>It should </a:t>
            </a:r>
            <a:r>
              <a:rPr lang="en-IN" dirty="0"/>
              <a:t>also </a:t>
            </a:r>
            <a:r>
              <a:rPr lang="en-IN" dirty="0" smtClean="0"/>
              <a:t>fulfil </a:t>
            </a:r>
            <a:r>
              <a:rPr lang="en-IN" dirty="0"/>
              <a:t>all the password related constraints of signup time.</a:t>
            </a:r>
          </a:p>
        </p:txBody>
      </p:sp>
    </p:spTree>
    <p:extLst>
      <p:ext uri="{BB962C8B-B14F-4D97-AF65-F5344CB8AC3E}">
        <p14:creationId xmlns:p14="http://schemas.microsoft.com/office/powerpoint/2010/main" val="27646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764704"/>
            <a:ext cx="7408333" cy="5361459"/>
          </a:xfrm>
        </p:spPr>
        <p:txBody>
          <a:bodyPr/>
          <a:lstStyle/>
          <a:p>
            <a:r>
              <a:rPr lang="en-IN" b="1" dirty="0"/>
              <a:t>Forget password </a:t>
            </a:r>
            <a:r>
              <a:rPr lang="en-IN" b="1" dirty="0" smtClean="0"/>
              <a:t>: </a:t>
            </a:r>
            <a:r>
              <a:rPr lang="en-IN" dirty="0" smtClean="0"/>
              <a:t>an </a:t>
            </a:r>
            <a:r>
              <a:rPr lang="en-IN" dirty="0"/>
              <a:t>email containing the user's password (decrypted) will be sent to the user</a:t>
            </a:r>
          </a:p>
        </p:txBody>
      </p:sp>
    </p:spTree>
    <p:extLst>
      <p:ext uri="{BB962C8B-B14F-4D97-AF65-F5344CB8AC3E}">
        <p14:creationId xmlns:p14="http://schemas.microsoft.com/office/powerpoint/2010/main" val="28996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Homepage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9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141</TotalTime>
  <Words>981</Words>
  <Application>Microsoft Office PowerPoint</Application>
  <PresentationFormat>On-screen Show (4:3)</PresentationFormat>
  <Paragraphs>126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Waveform</vt:lpstr>
      <vt:lpstr>CapStore  (E-commerce - application)</vt:lpstr>
      <vt:lpstr> Requirement Understanding</vt:lpstr>
      <vt:lpstr>Modules</vt:lpstr>
      <vt:lpstr>Login &amp; Registration </vt:lpstr>
      <vt:lpstr>PowerPoint Presentation</vt:lpstr>
      <vt:lpstr>Password Management  </vt:lpstr>
      <vt:lpstr>PowerPoint Presentation</vt:lpstr>
      <vt:lpstr>PowerPoint Presentation</vt:lpstr>
      <vt:lpstr>Homepage</vt:lpstr>
      <vt:lpstr>Admin Profile Page </vt:lpstr>
      <vt:lpstr>PowerPoint Presentation</vt:lpstr>
      <vt:lpstr>Merchant Profile Page</vt:lpstr>
      <vt:lpstr>Customer Profile Page</vt:lpstr>
      <vt:lpstr>User  Validation </vt:lpstr>
      <vt:lpstr>Email Service</vt:lpstr>
      <vt:lpstr>Feedback</vt:lpstr>
      <vt:lpstr>PowerPoint Presentation</vt:lpstr>
      <vt:lpstr>Search</vt:lpstr>
      <vt:lpstr>Sorting  </vt:lpstr>
      <vt:lpstr>PowerPoint Presentation</vt:lpstr>
      <vt:lpstr>PowerPoint Presentation</vt:lpstr>
      <vt:lpstr>PowerPoint Presentation</vt:lpstr>
      <vt:lpstr>PowerPoint Presentation</vt:lpstr>
      <vt:lpstr>Product</vt:lpstr>
      <vt:lpstr>PowerPoint Presentation</vt:lpstr>
      <vt:lpstr>Wishlist</vt:lpstr>
      <vt:lpstr>Managing Cart </vt:lpstr>
      <vt:lpstr>Orders</vt:lpstr>
      <vt:lpstr>Payment </vt:lpstr>
      <vt:lpstr>PowerPoint Presentation</vt:lpstr>
      <vt:lpstr>Return Policy </vt:lpstr>
      <vt:lpstr>PowerPoint Presentation</vt:lpstr>
      <vt:lpstr>Business Analysis </vt:lpstr>
      <vt:lpstr>Additional Features </vt:lpstr>
      <vt:lpstr>Inventory</vt:lpstr>
      <vt:lpstr>Discount &amp; Promos </vt:lpstr>
      <vt:lpstr>Generate Coupon </vt:lpstr>
      <vt:lpstr>Chat</vt:lpstr>
      <vt:lpstr>Invites Friends &amp; Get Discount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CapStore  (E-commerce - application)</dc:title>
  <dc:creator>Badadale, Akshata</dc:creator>
  <cp:lastModifiedBy>Badadale, Akshata</cp:lastModifiedBy>
  <cp:revision>25</cp:revision>
  <dcterms:created xsi:type="dcterms:W3CDTF">2019-04-27T04:16:54Z</dcterms:created>
  <dcterms:modified xsi:type="dcterms:W3CDTF">2019-04-27T06:38:00Z</dcterms:modified>
</cp:coreProperties>
</file>