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7" r:id="rId6"/>
    <p:sldId id="259" r:id="rId7"/>
    <p:sldId id="268" r:id="rId8"/>
    <p:sldId id="261" r:id="rId9"/>
    <p:sldId id="262" r:id="rId10"/>
    <p:sldId id="263" r:id="rId11"/>
    <p:sldId id="260"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D6E868-BE53-4DDC-8F9F-4AE5D3BA5372}"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6E868-BE53-4DDC-8F9F-4AE5D3BA5372}"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6E868-BE53-4DDC-8F9F-4AE5D3BA5372}"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6E868-BE53-4DDC-8F9F-4AE5D3BA5372}"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6E868-BE53-4DDC-8F9F-4AE5D3BA5372}"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D6E868-BE53-4DDC-8F9F-4AE5D3BA5372}"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D6E868-BE53-4DDC-8F9F-4AE5D3BA5372}" type="datetimeFigureOut">
              <a:rPr lang="en-US" smtClean="0"/>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D6E868-BE53-4DDC-8F9F-4AE5D3BA5372}" type="datetimeFigureOut">
              <a:rPr lang="en-US" smtClean="0"/>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6E868-BE53-4DDC-8F9F-4AE5D3BA5372}" type="datetimeFigureOut">
              <a:rPr lang="en-US" smtClean="0"/>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6E868-BE53-4DDC-8F9F-4AE5D3BA5372}"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6E868-BE53-4DDC-8F9F-4AE5D3BA5372}"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5F512-93F4-4A2A-9EFE-FEB48174AA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6E868-BE53-4DDC-8F9F-4AE5D3BA5372}" type="datetimeFigureOut">
              <a:rPr lang="en-US" smtClean="0"/>
              <a:t>7/14/2019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5F512-93F4-4A2A-9EFE-FEB48174AA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LIBRARY MANAGEMENT SYSTEM</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POC DONE BY:</a:t>
            </a:r>
            <a:br>
              <a:rPr lang="en-US" dirty="0" smtClean="0"/>
            </a:br>
            <a:r>
              <a:rPr lang="en-US" dirty="0" smtClean="0"/>
              <a:t>ADITYA SINHA</a:t>
            </a:r>
          </a:p>
          <a:p>
            <a:r>
              <a:rPr lang="en-US" dirty="0" smtClean="0"/>
              <a:t>AKSHATA BADADALE</a:t>
            </a:r>
            <a:br>
              <a:rPr lang="en-US" dirty="0" smtClean="0"/>
            </a:br>
            <a:r>
              <a:rPr lang="en-US" dirty="0" smtClean="0"/>
              <a:t>MOHIT SOMAIYA</a:t>
            </a:r>
            <a:br>
              <a:rPr lang="en-US" dirty="0" smtClean="0"/>
            </a:br>
            <a:r>
              <a:rPr lang="en-US" dirty="0" smtClean="0"/>
              <a:t>BRIJ MOHAN RAUNIYAR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 </a:t>
            </a:r>
            <a:endParaRPr lang="en-US" dirty="0"/>
          </a:p>
        </p:txBody>
      </p:sp>
      <p:sp>
        <p:nvSpPr>
          <p:cNvPr id="3" name="Content Placeholder 2"/>
          <p:cNvSpPr>
            <a:spLocks noGrp="1"/>
          </p:cNvSpPr>
          <p:nvPr>
            <p:ph idx="1"/>
          </p:nvPr>
        </p:nvSpPr>
        <p:spPr/>
        <p:txBody>
          <a:bodyPr/>
          <a:lstStyle/>
          <a:p>
            <a:r>
              <a:rPr lang="en-US" dirty="0" smtClean="0"/>
              <a:t>FRONT END- ANGULAR 6</a:t>
            </a:r>
          </a:p>
          <a:p>
            <a:r>
              <a:rPr lang="en-US" dirty="0" smtClean="0"/>
              <a:t>BACK END- SPRING BOOT</a:t>
            </a:r>
          </a:p>
          <a:p>
            <a:r>
              <a:rPr lang="en-US" dirty="0" smtClean="0"/>
              <a:t>DATABASE- SQL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PROJECT</a:t>
            </a:r>
            <a:endParaRPr lang="en-US" dirty="0"/>
          </a:p>
        </p:txBody>
      </p:sp>
      <p:sp>
        <p:nvSpPr>
          <p:cNvPr id="4" name="Rectangle 3"/>
          <p:cNvSpPr/>
          <p:nvPr/>
        </p:nvSpPr>
        <p:spPr>
          <a:xfrm>
            <a:off x="228600" y="2514600"/>
            <a:ext cx="1066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1828800"/>
            <a:ext cx="43434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96200" y="2362200"/>
            <a:ext cx="990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43200" y="22098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38100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362200"/>
            <a:ext cx="1219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95600" y="1828800"/>
            <a:ext cx="1143000" cy="369332"/>
          </a:xfrm>
          <a:prstGeom prst="rect">
            <a:avLst/>
          </a:prstGeom>
          <a:noFill/>
        </p:spPr>
        <p:txBody>
          <a:bodyPr wrap="square" rtlCol="0">
            <a:spAutoFit/>
          </a:bodyPr>
          <a:lstStyle/>
          <a:p>
            <a:r>
              <a:rPr lang="en-US" dirty="0" smtClean="0"/>
              <a:t>Controller</a:t>
            </a:r>
            <a:endParaRPr lang="en-US" dirty="0"/>
          </a:p>
        </p:txBody>
      </p:sp>
      <p:sp>
        <p:nvSpPr>
          <p:cNvPr id="13" name="TextBox 12"/>
          <p:cNvSpPr txBox="1"/>
          <p:nvPr/>
        </p:nvSpPr>
        <p:spPr>
          <a:xfrm>
            <a:off x="5334000" y="1981200"/>
            <a:ext cx="1143000" cy="369332"/>
          </a:xfrm>
          <a:prstGeom prst="rect">
            <a:avLst/>
          </a:prstGeom>
          <a:noFill/>
        </p:spPr>
        <p:txBody>
          <a:bodyPr wrap="square" rtlCol="0">
            <a:spAutoFit/>
          </a:bodyPr>
          <a:lstStyle/>
          <a:p>
            <a:r>
              <a:rPr lang="en-US" dirty="0" smtClean="0"/>
              <a:t>MODEL</a:t>
            </a:r>
            <a:endParaRPr lang="en-US" dirty="0"/>
          </a:p>
        </p:txBody>
      </p:sp>
      <p:sp>
        <p:nvSpPr>
          <p:cNvPr id="14" name="TextBox 13"/>
          <p:cNvSpPr txBox="1"/>
          <p:nvPr/>
        </p:nvSpPr>
        <p:spPr>
          <a:xfrm>
            <a:off x="1371600" y="2133600"/>
            <a:ext cx="1143000" cy="369332"/>
          </a:xfrm>
          <a:prstGeom prst="rect">
            <a:avLst/>
          </a:prstGeom>
          <a:noFill/>
        </p:spPr>
        <p:txBody>
          <a:bodyPr wrap="square" rtlCol="0">
            <a:spAutoFit/>
          </a:bodyPr>
          <a:lstStyle/>
          <a:p>
            <a:r>
              <a:rPr lang="en-US" dirty="0" smtClean="0"/>
              <a:t>Request</a:t>
            </a:r>
            <a:endParaRPr lang="en-US" dirty="0"/>
          </a:p>
        </p:txBody>
      </p:sp>
      <p:sp>
        <p:nvSpPr>
          <p:cNvPr id="15" name="TextBox 14"/>
          <p:cNvSpPr txBox="1"/>
          <p:nvPr/>
        </p:nvSpPr>
        <p:spPr>
          <a:xfrm>
            <a:off x="1295400" y="3810000"/>
            <a:ext cx="1295400" cy="369332"/>
          </a:xfrm>
          <a:prstGeom prst="rect">
            <a:avLst/>
          </a:prstGeom>
          <a:noFill/>
        </p:spPr>
        <p:txBody>
          <a:bodyPr wrap="square" rtlCol="0">
            <a:spAutoFit/>
          </a:bodyPr>
          <a:lstStyle/>
          <a:p>
            <a:r>
              <a:rPr lang="en-US" dirty="0" smtClean="0"/>
              <a:t>Response</a:t>
            </a:r>
            <a:endParaRPr lang="en-US" dirty="0"/>
          </a:p>
        </p:txBody>
      </p:sp>
      <p:sp>
        <p:nvSpPr>
          <p:cNvPr id="16" name="TextBox 15"/>
          <p:cNvSpPr txBox="1"/>
          <p:nvPr/>
        </p:nvSpPr>
        <p:spPr>
          <a:xfrm>
            <a:off x="2743200" y="1371600"/>
            <a:ext cx="1143000" cy="369332"/>
          </a:xfrm>
          <a:prstGeom prst="rect">
            <a:avLst/>
          </a:prstGeom>
          <a:noFill/>
        </p:spPr>
        <p:txBody>
          <a:bodyPr wrap="square" rtlCol="0">
            <a:spAutoFit/>
          </a:bodyPr>
          <a:lstStyle/>
          <a:p>
            <a:r>
              <a:rPr lang="en-US" dirty="0" smtClean="0"/>
              <a:t>SERVER</a:t>
            </a:r>
            <a:endParaRPr lang="en-US" dirty="0"/>
          </a:p>
        </p:txBody>
      </p:sp>
      <p:sp>
        <p:nvSpPr>
          <p:cNvPr id="17" name="TextBox 16"/>
          <p:cNvSpPr txBox="1"/>
          <p:nvPr/>
        </p:nvSpPr>
        <p:spPr>
          <a:xfrm>
            <a:off x="228600" y="2895600"/>
            <a:ext cx="1143000" cy="369332"/>
          </a:xfrm>
          <a:prstGeom prst="rect">
            <a:avLst/>
          </a:prstGeom>
          <a:noFill/>
        </p:spPr>
        <p:txBody>
          <a:bodyPr wrap="square" rtlCol="0">
            <a:spAutoFit/>
          </a:bodyPr>
          <a:lstStyle/>
          <a:p>
            <a:r>
              <a:rPr lang="en-US" dirty="0" smtClean="0"/>
              <a:t>BROWSER</a:t>
            </a:r>
            <a:endParaRPr lang="en-US" dirty="0"/>
          </a:p>
        </p:txBody>
      </p:sp>
      <p:sp>
        <p:nvSpPr>
          <p:cNvPr id="18" name="TextBox 17"/>
          <p:cNvSpPr txBox="1"/>
          <p:nvPr/>
        </p:nvSpPr>
        <p:spPr>
          <a:xfrm>
            <a:off x="7543800" y="1905000"/>
            <a:ext cx="1295400" cy="369332"/>
          </a:xfrm>
          <a:prstGeom prst="rect">
            <a:avLst/>
          </a:prstGeom>
          <a:noFill/>
        </p:spPr>
        <p:txBody>
          <a:bodyPr wrap="square" rtlCol="0">
            <a:spAutoFit/>
          </a:bodyPr>
          <a:lstStyle/>
          <a:p>
            <a:r>
              <a:rPr lang="en-US" dirty="0" smtClean="0"/>
              <a:t>DATA BASE</a:t>
            </a:r>
            <a:endParaRPr lang="en-US" dirty="0"/>
          </a:p>
        </p:txBody>
      </p:sp>
      <p:sp>
        <p:nvSpPr>
          <p:cNvPr id="19" name="TextBox 18"/>
          <p:cNvSpPr txBox="1"/>
          <p:nvPr/>
        </p:nvSpPr>
        <p:spPr>
          <a:xfrm>
            <a:off x="2971800" y="3429000"/>
            <a:ext cx="1143000" cy="369332"/>
          </a:xfrm>
          <a:prstGeom prst="rect">
            <a:avLst/>
          </a:prstGeom>
          <a:noFill/>
        </p:spPr>
        <p:txBody>
          <a:bodyPr wrap="square" rtlCol="0">
            <a:spAutoFit/>
          </a:bodyPr>
          <a:lstStyle/>
          <a:p>
            <a:r>
              <a:rPr lang="en-US" dirty="0" smtClean="0"/>
              <a:t>view</a:t>
            </a:r>
            <a:endParaRPr lang="en-US" dirty="0"/>
          </a:p>
        </p:txBody>
      </p:sp>
      <p:cxnSp>
        <p:nvCxnSpPr>
          <p:cNvPr id="21" name="Straight Arrow Connector 20"/>
          <p:cNvCxnSpPr/>
          <p:nvPr/>
        </p:nvCxnSpPr>
        <p:spPr>
          <a:xfrm flipV="1">
            <a:off x="1371600" y="2514600"/>
            <a:ext cx="1371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1"/>
            <a:endCxn id="4" idx="3"/>
          </p:cNvCxnSpPr>
          <p:nvPr/>
        </p:nvCxnSpPr>
        <p:spPr>
          <a:xfrm rot="10800000">
            <a:off x="1295400" y="3390900"/>
            <a:ext cx="15240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34000" y="2590800"/>
            <a:ext cx="1143000" cy="646331"/>
          </a:xfrm>
          <a:prstGeom prst="rect">
            <a:avLst/>
          </a:prstGeom>
          <a:noFill/>
        </p:spPr>
        <p:txBody>
          <a:bodyPr wrap="square" rtlCol="0">
            <a:spAutoFit/>
          </a:bodyPr>
          <a:lstStyle/>
          <a:p>
            <a:r>
              <a:rPr lang="en-US" dirty="0" smtClean="0"/>
              <a:t>Java bean </a:t>
            </a:r>
          </a:p>
          <a:p>
            <a:r>
              <a:rPr lang="en-US" dirty="0" smtClean="0"/>
              <a:t>POJO’S</a:t>
            </a:r>
          </a:p>
        </p:txBody>
      </p:sp>
      <p:cxnSp>
        <p:nvCxnSpPr>
          <p:cNvPr id="30" name="Elbow Connector 29"/>
          <p:cNvCxnSpPr/>
          <p:nvPr/>
        </p:nvCxnSpPr>
        <p:spPr>
          <a:xfrm>
            <a:off x="6781800" y="2743200"/>
            <a:ext cx="914400" cy="91440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0" y="3962400"/>
            <a:ext cx="1143000" cy="646331"/>
          </a:xfrm>
          <a:prstGeom prst="rect">
            <a:avLst/>
          </a:prstGeom>
          <a:noFill/>
        </p:spPr>
        <p:txBody>
          <a:bodyPr wrap="square" rtlCol="0">
            <a:spAutoFit/>
          </a:bodyPr>
          <a:lstStyle/>
          <a:p>
            <a:r>
              <a:rPr lang="en-US" dirty="0" smtClean="0"/>
              <a:t>HTML PAGES</a:t>
            </a:r>
            <a:endParaRPr lang="en-US" dirty="0"/>
          </a:p>
        </p:txBody>
      </p:sp>
      <p:sp>
        <p:nvSpPr>
          <p:cNvPr id="32" name="TextBox 31"/>
          <p:cNvSpPr txBox="1"/>
          <p:nvPr/>
        </p:nvSpPr>
        <p:spPr>
          <a:xfrm>
            <a:off x="2895600" y="2438400"/>
            <a:ext cx="1143000" cy="369332"/>
          </a:xfrm>
          <a:prstGeom prst="rect">
            <a:avLst/>
          </a:prstGeom>
          <a:noFill/>
        </p:spPr>
        <p:txBody>
          <a:bodyPr wrap="square" rtlCol="0">
            <a:spAutoFit/>
          </a:bodyPr>
          <a:lstStyle/>
          <a:p>
            <a:r>
              <a:rPr lang="en-US" dirty="0" err="1" smtClean="0"/>
              <a:t>Servlet</a:t>
            </a:r>
            <a:endParaRPr lang="en-US" dirty="0"/>
          </a:p>
        </p:txBody>
      </p:sp>
      <p:cxnSp>
        <p:nvCxnSpPr>
          <p:cNvPr id="33" name="Straight Arrow Connector 32"/>
          <p:cNvCxnSpPr/>
          <p:nvPr/>
        </p:nvCxnSpPr>
        <p:spPr>
          <a:xfrm>
            <a:off x="4495800" y="2667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4495800" y="4191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3467894" y="3466306"/>
            <a:ext cx="532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the Project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Step 1:</a:t>
            </a:r>
            <a:r>
              <a:rPr lang="en-US" dirty="0" smtClean="0"/>
              <a:t>When </a:t>
            </a:r>
            <a:r>
              <a:rPr lang="en-US" dirty="0"/>
              <a:t>ever we </a:t>
            </a:r>
            <a:r>
              <a:rPr lang="en-US" dirty="0" smtClean="0"/>
              <a:t>submit </a:t>
            </a:r>
            <a:r>
              <a:rPr lang="en-US" dirty="0"/>
              <a:t>the request from client(Browser) to Server component then controller receives the request from Browser. So you must remember every request will reach to controller component.</a:t>
            </a:r>
          </a:p>
          <a:p>
            <a:r>
              <a:rPr lang="en-US" dirty="0"/>
              <a:t/>
            </a:r>
            <a:br>
              <a:rPr lang="en-US" dirty="0"/>
            </a:br>
            <a:r>
              <a:rPr lang="en-US" b="1" dirty="0"/>
              <a:t>Step 2: </a:t>
            </a:r>
            <a:r>
              <a:rPr lang="en-US" dirty="0"/>
              <a:t>The controller receives the request from Browser then Controller has to identify a particular model. Then it will execute business logic. Here model is might be java class or business logic's available. Here controller acts as mediator between view and the model. Finally, after performing some action on server side then controller </a:t>
            </a:r>
            <a:r>
              <a:rPr lang="en-US" dirty="0" smtClean="0"/>
              <a:t>identifies respective </a:t>
            </a:r>
            <a:r>
              <a:rPr lang="en-US" dirty="0"/>
              <a:t>view component. That means </a:t>
            </a:r>
            <a:r>
              <a:rPr lang="en-US" dirty="0" err="1" smtClean="0"/>
              <a:t>HTMLpage</a:t>
            </a:r>
            <a:r>
              <a:rPr lang="en-US" dirty="0" smtClean="0"/>
              <a:t> </a:t>
            </a:r>
            <a:r>
              <a:rPr lang="en-US" dirty="0"/>
              <a:t>has view part.</a:t>
            </a:r>
            <a:br>
              <a:rPr lang="en-US" dirty="0"/>
            </a:br>
            <a:r>
              <a:rPr lang="en-US" dirty="0"/>
              <a:t> </a:t>
            </a:r>
          </a:p>
          <a:p>
            <a:r>
              <a:rPr lang="en-US" b="1" dirty="0"/>
              <a:t>Step 3:</a:t>
            </a:r>
            <a:r>
              <a:rPr lang="en-US" dirty="0"/>
              <a:t> After executing model part if it is required to interact with database then model part interact with database.</a:t>
            </a:r>
            <a:br>
              <a:rPr lang="en-US" dirty="0"/>
            </a:br>
            <a:endParaRPr lang="en-US" dirty="0"/>
          </a:p>
          <a:p>
            <a:r>
              <a:rPr lang="en-US" b="1" dirty="0"/>
              <a:t>step 4:</a:t>
            </a:r>
            <a:r>
              <a:rPr lang="en-US" dirty="0"/>
              <a:t> Then view layer displays of the model to the end user. Then generate the require dynamic web page return to Browser. Finally view part </a:t>
            </a:r>
            <a:r>
              <a:rPr lang="en-US" dirty="0" smtClean="0"/>
              <a:t>is sent </a:t>
            </a:r>
            <a:r>
              <a:rPr lang="en-US" dirty="0"/>
              <a:t>to the response to the client(Browser</a:t>
            </a:r>
            <a:r>
              <a:rPr lang="en-US" dirty="0" smtClean="0"/>
              <a:t>).</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PROJECT</a:t>
            </a:r>
            <a:endParaRPr lang="en-US" dirty="0"/>
          </a:p>
        </p:txBody>
      </p:sp>
      <p:sp>
        <p:nvSpPr>
          <p:cNvPr id="3" name="Content Placeholder 2"/>
          <p:cNvSpPr>
            <a:spLocks noGrp="1"/>
          </p:cNvSpPr>
          <p:nvPr>
            <p:ph idx="1"/>
          </p:nvPr>
        </p:nvSpPr>
        <p:spPr/>
        <p:txBody>
          <a:bodyPr/>
          <a:lstStyle/>
          <a:p>
            <a:r>
              <a:rPr lang="en-US" dirty="0" smtClean="0"/>
              <a:t>LAYERED ARCHITECHTURE is followed</a:t>
            </a:r>
          </a:p>
          <a:p>
            <a:r>
              <a:rPr lang="en-US" dirty="0" smtClean="0"/>
              <a:t>BEANS -</a:t>
            </a:r>
          </a:p>
          <a:p>
            <a:r>
              <a:rPr lang="en-US" dirty="0" smtClean="0"/>
              <a:t>SERVICE CLASSES -</a:t>
            </a:r>
          </a:p>
          <a:p>
            <a:r>
              <a:rPr lang="en-US" dirty="0" smtClean="0"/>
              <a:t>CONTROLLER -</a:t>
            </a:r>
          </a:p>
          <a:p>
            <a:r>
              <a:rPr lang="en-US" dirty="0" smtClean="0"/>
              <a:t>REPOSITORIES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103</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LIBRARY MANAGEMENT SYSTEM</vt:lpstr>
      <vt:lpstr>Project Requirements </vt:lpstr>
      <vt:lpstr>TECHNOLOGIES USED </vt:lpstr>
      <vt:lpstr>FLOW OF PROJECT</vt:lpstr>
      <vt:lpstr>Flow of the Project</vt:lpstr>
      <vt:lpstr>ARCHITECTURE OF THE PROJECT</vt:lpstr>
      <vt:lpstr>Slide 7</vt:lpstr>
      <vt:lpstr>HOME PAGE</vt:lpstr>
      <vt:lpstr>LOGIN PAGE</vt:lpstr>
      <vt:lpstr>REGISTRATION PAGE</vt:lpstr>
      <vt:lpstr>ADMIN PAGE</vt:lpstr>
      <vt:lpstr>USER PAGE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hp</dc:creator>
  <cp:lastModifiedBy>hp</cp:lastModifiedBy>
  <cp:revision>10</cp:revision>
  <dcterms:created xsi:type="dcterms:W3CDTF">2019-07-14T06:47:31Z</dcterms:created>
  <dcterms:modified xsi:type="dcterms:W3CDTF">2019-07-14T18:08:03Z</dcterms:modified>
</cp:coreProperties>
</file>