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8" r:id="rId4"/>
    <p:sldId id="260" r:id="rId5"/>
    <p:sldId id="261" r:id="rId6"/>
    <p:sldId id="263" r:id="rId7"/>
    <p:sldId id="268" r:id="rId8"/>
    <p:sldId id="271" r:id="rId9"/>
    <p:sldId id="27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16"/>
    <p:restoredTop sz="94715"/>
  </p:normalViewPr>
  <p:slideViewPr>
    <p:cSldViewPr snapToGrid="0" snapToObjects="1">
      <p:cViewPr varScale="1">
        <p:scale>
          <a:sx n="68" d="100"/>
          <a:sy n="68"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3/24/2019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3/24/2019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3/24/2019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3/24/2019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3/24/2019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AiD-LExys</a:t>
            </a:r>
            <a:endParaRPr lang="en-US" dirty="0"/>
          </a:p>
        </p:txBody>
      </p:sp>
      <p:sp>
        <p:nvSpPr>
          <p:cNvPr id="3" name="Subtitle 2"/>
          <p:cNvSpPr>
            <a:spLocks noGrp="1"/>
          </p:cNvSpPr>
          <p:nvPr>
            <p:ph type="subTitle" idx="1"/>
          </p:nvPr>
        </p:nvSpPr>
        <p:spPr/>
        <p:txBody>
          <a:bodyPr/>
          <a:lstStyle/>
          <a:p>
            <a:r>
              <a:rPr lang="en-US" dirty="0"/>
              <a:t>AN ANDROID APP TO AID DYSLEXIC KIDS</a:t>
            </a:r>
          </a:p>
          <a:p>
            <a:endParaRPr lang="en-US" dirty="0"/>
          </a:p>
        </p:txBody>
      </p:sp>
    </p:spTree>
    <p:extLst>
      <p:ext uri="{BB962C8B-B14F-4D97-AF65-F5344CB8AC3E}">
        <p14:creationId xmlns:p14="http://schemas.microsoft.com/office/powerpoint/2010/main" val="10464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9E2FE-C58B-4599-97F8-089AD83C6F22}"/>
              </a:ext>
            </a:extLst>
          </p:cNvPr>
          <p:cNvSpPr txBox="1"/>
          <p:nvPr/>
        </p:nvSpPr>
        <p:spPr>
          <a:xfrm>
            <a:off x="4344572" y="3075057"/>
            <a:ext cx="3502856" cy="707886"/>
          </a:xfrm>
          <a:prstGeom prst="rect">
            <a:avLst/>
          </a:prstGeom>
          <a:noFill/>
        </p:spPr>
        <p:txBody>
          <a:bodyPr wrap="square" rtlCol="0">
            <a:spAutoFit/>
          </a:bodyPr>
          <a:lstStyle/>
          <a:p>
            <a:r>
              <a:rPr lang="en-US" sz="4000" b="1" dirty="0"/>
              <a:t>Thank You !</a:t>
            </a:r>
          </a:p>
        </p:txBody>
      </p:sp>
    </p:spTree>
    <p:extLst>
      <p:ext uri="{BB962C8B-B14F-4D97-AF65-F5344CB8AC3E}">
        <p14:creationId xmlns:p14="http://schemas.microsoft.com/office/powerpoint/2010/main" val="203761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799" y="1905000"/>
            <a:ext cx="10574647" cy="3925784"/>
          </a:xfrm>
          <a:prstGeom prst="rect">
            <a:avLst/>
          </a:prstGeom>
        </p:spPr>
      </p:pic>
      <p:sp>
        <p:nvSpPr>
          <p:cNvPr id="5" name="Frame 4"/>
          <p:cNvSpPr/>
          <p:nvPr/>
        </p:nvSpPr>
        <p:spPr>
          <a:xfrm>
            <a:off x="2600696" y="3503221"/>
            <a:ext cx="4049486" cy="4750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3515096" y="4037610"/>
            <a:ext cx="5795159" cy="33250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8051470" y="4940135"/>
            <a:ext cx="2956956" cy="35626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3768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00" y="0"/>
            <a:ext cx="5434460" cy="6858000"/>
          </a:xfrm>
          <a:prstGeom prst="rect">
            <a:avLst/>
          </a:prstGeom>
        </p:spPr>
      </p:pic>
      <p:sp>
        <p:nvSpPr>
          <p:cNvPr id="3" name="Frame 2"/>
          <p:cNvSpPr/>
          <p:nvPr/>
        </p:nvSpPr>
        <p:spPr>
          <a:xfrm>
            <a:off x="4049486" y="5581403"/>
            <a:ext cx="3871356" cy="54626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ame 3"/>
          <p:cNvSpPr/>
          <p:nvPr/>
        </p:nvSpPr>
        <p:spPr>
          <a:xfrm>
            <a:off x="4049485" y="4975761"/>
            <a:ext cx="4239491" cy="53439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878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538" y="1674421"/>
            <a:ext cx="10058400" cy="2453079"/>
          </a:xfrm>
          <a:prstGeom prst="rect">
            <a:avLst/>
          </a:prstGeom>
        </p:spPr>
      </p:pic>
      <p:sp>
        <p:nvSpPr>
          <p:cNvPr id="3" name="Frame 2"/>
          <p:cNvSpPr/>
          <p:nvPr/>
        </p:nvSpPr>
        <p:spPr>
          <a:xfrm>
            <a:off x="3800104" y="3170712"/>
            <a:ext cx="5593278" cy="41563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552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0"/>
            <a:ext cx="8331200" cy="6858000"/>
          </a:xfrm>
          <a:prstGeom prst="rect">
            <a:avLst/>
          </a:prstGeom>
        </p:spPr>
      </p:pic>
    </p:spTree>
    <p:extLst>
      <p:ext uri="{BB962C8B-B14F-4D97-AF65-F5344CB8AC3E}">
        <p14:creationId xmlns:p14="http://schemas.microsoft.com/office/powerpoint/2010/main" val="30288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ddddddddd">
            <a:hlinkClick r:id="" action="ppaction://media"/>
            <a:hlinkHover r:id="" action="ppaction://ole?verb=0"/>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280062" y="0"/>
            <a:ext cx="7350125" cy="6858000"/>
          </a:xfrm>
          <a:prstGeom prst="rect">
            <a:avLst/>
          </a:prstGeom>
        </p:spPr>
      </p:pic>
    </p:spTree>
    <p:extLst>
      <p:ext uri="{BB962C8B-B14F-4D97-AF65-F5344CB8AC3E}">
        <p14:creationId xmlns:p14="http://schemas.microsoft.com/office/powerpoint/2010/main" val="6803059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9E2FE-C58B-4599-97F8-089AD83C6F22}"/>
              </a:ext>
            </a:extLst>
          </p:cNvPr>
          <p:cNvSpPr txBox="1"/>
          <p:nvPr/>
        </p:nvSpPr>
        <p:spPr>
          <a:xfrm>
            <a:off x="1617784" y="2449058"/>
            <a:ext cx="2883878" cy="707886"/>
          </a:xfrm>
          <a:prstGeom prst="rect">
            <a:avLst/>
          </a:prstGeom>
          <a:noFill/>
        </p:spPr>
        <p:txBody>
          <a:bodyPr wrap="square" rtlCol="0">
            <a:spAutoFit/>
          </a:bodyPr>
          <a:lstStyle/>
          <a:p>
            <a:r>
              <a:rPr lang="en-US" sz="4000" b="1" dirty="0"/>
              <a:t>Features</a:t>
            </a:r>
          </a:p>
        </p:txBody>
      </p:sp>
      <p:sp>
        <p:nvSpPr>
          <p:cNvPr id="3" name="TextBox 2">
            <a:extLst>
              <a:ext uri="{FF2B5EF4-FFF2-40B4-BE49-F238E27FC236}">
                <a16:creationId xmlns:a16="http://schemas.microsoft.com/office/drawing/2014/main" id="{03685577-372A-4157-998A-78B3017FE1CE}"/>
              </a:ext>
            </a:extLst>
          </p:cNvPr>
          <p:cNvSpPr txBox="1"/>
          <p:nvPr/>
        </p:nvSpPr>
        <p:spPr>
          <a:xfrm>
            <a:off x="1617784" y="3701056"/>
            <a:ext cx="9087731" cy="646331"/>
          </a:xfrm>
          <a:prstGeom prst="rect">
            <a:avLst/>
          </a:prstGeom>
          <a:noFill/>
        </p:spPr>
        <p:txBody>
          <a:bodyPr wrap="square" rtlCol="0">
            <a:spAutoFit/>
          </a:bodyPr>
          <a:lstStyle/>
          <a:p>
            <a:r>
              <a:rPr lang="en-US" dirty="0"/>
              <a:t>Help the child learn using augmented 3D models. They can better understand the intricacies of whatever</a:t>
            </a:r>
          </a:p>
        </p:txBody>
      </p:sp>
      <p:sp>
        <p:nvSpPr>
          <p:cNvPr id="4" name="TextBox 3">
            <a:extLst>
              <a:ext uri="{FF2B5EF4-FFF2-40B4-BE49-F238E27FC236}">
                <a16:creationId xmlns:a16="http://schemas.microsoft.com/office/drawing/2014/main" id="{DD5E3DF8-5E1B-4FAB-ADCA-B70588D25246}"/>
              </a:ext>
            </a:extLst>
          </p:cNvPr>
          <p:cNvSpPr txBox="1"/>
          <p:nvPr/>
        </p:nvSpPr>
        <p:spPr>
          <a:xfrm>
            <a:off x="1617782" y="3228945"/>
            <a:ext cx="8112374" cy="400110"/>
          </a:xfrm>
          <a:prstGeom prst="rect">
            <a:avLst/>
          </a:prstGeom>
          <a:noFill/>
        </p:spPr>
        <p:txBody>
          <a:bodyPr wrap="square" rtlCol="0">
            <a:spAutoFit/>
          </a:bodyPr>
          <a:lstStyle/>
          <a:p>
            <a:r>
              <a:rPr lang="en-US" sz="2000" b="1" dirty="0"/>
              <a:t>Character Visualization as a LEARNING TOOL (using AR)</a:t>
            </a:r>
          </a:p>
        </p:txBody>
      </p:sp>
    </p:spTree>
    <p:extLst>
      <p:ext uri="{BB962C8B-B14F-4D97-AF65-F5344CB8AC3E}">
        <p14:creationId xmlns:p14="http://schemas.microsoft.com/office/powerpoint/2010/main" val="1415405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9E2FE-C58B-4599-97F8-089AD83C6F22}"/>
              </a:ext>
            </a:extLst>
          </p:cNvPr>
          <p:cNvSpPr txBox="1"/>
          <p:nvPr/>
        </p:nvSpPr>
        <p:spPr>
          <a:xfrm>
            <a:off x="1617784" y="2449058"/>
            <a:ext cx="2883878" cy="707886"/>
          </a:xfrm>
          <a:prstGeom prst="rect">
            <a:avLst/>
          </a:prstGeom>
          <a:noFill/>
        </p:spPr>
        <p:txBody>
          <a:bodyPr wrap="square" rtlCol="0">
            <a:spAutoFit/>
          </a:bodyPr>
          <a:lstStyle/>
          <a:p>
            <a:r>
              <a:rPr lang="en-US" sz="4000" b="1" dirty="0"/>
              <a:t>Features</a:t>
            </a:r>
          </a:p>
        </p:txBody>
      </p:sp>
      <p:sp>
        <p:nvSpPr>
          <p:cNvPr id="3" name="TextBox 2">
            <a:extLst>
              <a:ext uri="{FF2B5EF4-FFF2-40B4-BE49-F238E27FC236}">
                <a16:creationId xmlns:a16="http://schemas.microsoft.com/office/drawing/2014/main" id="{03685577-372A-4157-998A-78B3017FE1CE}"/>
              </a:ext>
            </a:extLst>
          </p:cNvPr>
          <p:cNvSpPr txBox="1"/>
          <p:nvPr/>
        </p:nvSpPr>
        <p:spPr>
          <a:xfrm>
            <a:off x="1617784" y="3701056"/>
            <a:ext cx="9087731" cy="923330"/>
          </a:xfrm>
          <a:prstGeom prst="rect">
            <a:avLst/>
          </a:prstGeom>
          <a:noFill/>
        </p:spPr>
        <p:txBody>
          <a:bodyPr wrap="square" rtlCol="0">
            <a:spAutoFit/>
          </a:bodyPr>
          <a:lstStyle/>
          <a:p>
            <a:r>
              <a:rPr lang="en-US" dirty="0"/>
              <a:t>Children might not relate to the words they read. This aspect has been tackled by allowing the child to see images of the nouns that he reads. We used OCR to detect words in the image and then display the image of the same.</a:t>
            </a:r>
          </a:p>
        </p:txBody>
      </p:sp>
      <p:sp>
        <p:nvSpPr>
          <p:cNvPr id="4" name="TextBox 3">
            <a:extLst>
              <a:ext uri="{FF2B5EF4-FFF2-40B4-BE49-F238E27FC236}">
                <a16:creationId xmlns:a16="http://schemas.microsoft.com/office/drawing/2014/main" id="{DD5E3DF8-5E1B-4FAB-ADCA-B70588D25246}"/>
              </a:ext>
            </a:extLst>
          </p:cNvPr>
          <p:cNvSpPr txBox="1"/>
          <p:nvPr/>
        </p:nvSpPr>
        <p:spPr>
          <a:xfrm>
            <a:off x="1617782" y="3228945"/>
            <a:ext cx="8112374" cy="400110"/>
          </a:xfrm>
          <a:prstGeom prst="rect">
            <a:avLst/>
          </a:prstGeom>
          <a:noFill/>
        </p:spPr>
        <p:txBody>
          <a:bodyPr wrap="square" rtlCol="0">
            <a:spAutoFit/>
          </a:bodyPr>
          <a:lstStyle/>
          <a:p>
            <a:r>
              <a:rPr lang="en-US" sz="2000" b="1" dirty="0"/>
              <a:t>Visualizing words in a context.</a:t>
            </a:r>
          </a:p>
        </p:txBody>
      </p:sp>
    </p:spTree>
    <p:extLst>
      <p:ext uri="{BB962C8B-B14F-4D97-AF65-F5344CB8AC3E}">
        <p14:creationId xmlns:p14="http://schemas.microsoft.com/office/powerpoint/2010/main" val="248193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9E2FE-C58B-4599-97F8-089AD83C6F22}"/>
              </a:ext>
            </a:extLst>
          </p:cNvPr>
          <p:cNvSpPr txBox="1"/>
          <p:nvPr/>
        </p:nvSpPr>
        <p:spPr>
          <a:xfrm>
            <a:off x="1617784" y="2449058"/>
            <a:ext cx="2883878" cy="707886"/>
          </a:xfrm>
          <a:prstGeom prst="rect">
            <a:avLst/>
          </a:prstGeom>
          <a:noFill/>
        </p:spPr>
        <p:txBody>
          <a:bodyPr wrap="square" rtlCol="0">
            <a:spAutoFit/>
          </a:bodyPr>
          <a:lstStyle/>
          <a:p>
            <a:r>
              <a:rPr lang="en-US" sz="4000" b="1" dirty="0"/>
              <a:t>Features</a:t>
            </a:r>
          </a:p>
        </p:txBody>
      </p:sp>
      <p:sp>
        <p:nvSpPr>
          <p:cNvPr id="3" name="TextBox 2">
            <a:extLst>
              <a:ext uri="{FF2B5EF4-FFF2-40B4-BE49-F238E27FC236}">
                <a16:creationId xmlns:a16="http://schemas.microsoft.com/office/drawing/2014/main" id="{03685577-372A-4157-998A-78B3017FE1CE}"/>
              </a:ext>
            </a:extLst>
          </p:cNvPr>
          <p:cNvSpPr txBox="1"/>
          <p:nvPr/>
        </p:nvSpPr>
        <p:spPr>
          <a:xfrm>
            <a:off x="1617784" y="3701056"/>
            <a:ext cx="9087731" cy="923330"/>
          </a:xfrm>
          <a:prstGeom prst="rect">
            <a:avLst/>
          </a:prstGeom>
          <a:noFill/>
        </p:spPr>
        <p:txBody>
          <a:bodyPr wrap="square" rtlCol="0">
            <a:spAutoFit/>
          </a:bodyPr>
          <a:lstStyle/>
          <a:p>
            <a:r>
              <a:rPr lang="en-US" dirty="0"/>
              <a:t>We have also provided them with the frequently used tools for them in one place.</a:t>
            </a:r>
          </a:p>
          <a:p>
            <a:r>
              <a:rPr lang="en-US" dirty="0"/>
              <a:t>We implemented T2S, S2T, OCR, in one place. This is hopefully going to help them in their day to day activities.</a:t>
            </a:r>
          </a:p>
        </p:txBody>
      </p:sp>
      <p:sp>
        <p:nvSpPr>
          <p:cNvPr id="4" name="TextBox 3">
            <a:extLst>
              <a:ext uri="{FF2B5EF4-FFF2-40B4-BE49-F238E27FC236}">
                <a16:creationId xmlns:a16="http://schemas.microsoft.com/office/drawing/2014/main" id="{DD5E3DF8-5E1B-4FAB-ADCA-B70588D25246}"/>
              </a:ext>
            </a:extLst>
          </p:cNvPr>
          <p:cNvSpPr txBox="1"/>
          <p:nvPr/>
        </p:nvSpPr>
        <p:spPr>
          <a:xfrm>
            <a:off x="1617782" y="3228945"/>
            <a:ext cx="8112374" cy="400110"/>
          </a:xfrm>
          <a:prstGeom prst="rect">
            <a:avLst/>
          </a:prstGeom>
          <a:noFill/>
        </p:spPr>
        <p:txBody>
          <a:bodyPr wrap="square" rtlCol="0">
            <a:spAutoFit/>
          </a:bodyPr>
          <a:lstStyle/>
          <a:p>
            <a:r>
              <a:rPr lang="en-US" sz="2000" b="1" dirty="0"/>
              <a:t>Toolbox for aiding them in day-to-day life.</a:t>
            </a:r>
          </a:p>
        </p:txBody>
      </p:sp>
    </p:spTree>
    <p:extLst>
      <p:ext uri="{BB962C8B-B14F-4D97-AF65-F5344CB8AC3E}">
        <p14:creationId xmlns:p14="http://schemas.microsoft.com/office/powerpoint/2010/main" val="49962249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99</TotalTime>
  <Words>146</Words>
  <Application>Microsoft Office PowerPoint</Application>
  <PresentationFormat>Widescreen</PresentationFormat>
  <Paragraphs>14</Paragraphs>
  <Slides>10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Impact</vt:lpstr>
      <vt:lpstr>Badge</vt:lpstr>
      <vt:lpstr>AiD-LExys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AiD-LExys</dc:title>
  <dc:creator>Microsoft Office User</dc:creator>
  <cp:lastModifiedBy>y.amit1910@gmail.com</cp:lastModifiedBy>
  <cp:revision>9</cp:revision>
  <dcterms:created xsi:type="dcterms:W3CDTF">2018-03-18T07:40:57Z</dcterms:created>
  <dcterms:modified xsi:type="dcterms:W3CDTF">2019-03-24T14:18:26Z</dcterms:modified>
</cp:coreProperties>
</file>