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6" r:id="rId2"/>
    <p:sldId id="256" r:id="rId3"/>
    <p:sldId id="257" r:id="rId4"/>
    <p:sldId id="258" r:id="rId5"/>
    <p:sldId id="259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423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96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396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585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0706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5202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954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7865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573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59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669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599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06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879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384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920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54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F056B5E-ED4E-429F-A67A-889882D33B7F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6B522B-E736-456B-B835-BE11499E54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665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Application Development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910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Mail Simulation Application Development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 : 	</a:t>
            </a: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Hari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Vakkala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Akshata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Nayak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Anitha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Ramapuram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Deepesh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Khandelwal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Ranjeet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Jha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Ramesha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009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use to communicate through letters and telegram which is not faster . So mailing system got introduced to over come this problem 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Simulation Application is an application where user can interact with each other through mail 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580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simulate mailing system so users can communicate easily . This application will have users and those users can communicate through mail 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 reduce time and increase efficiency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688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Technology And 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425" y="2442949"/>
            <a:ext cx="9093508" cy="4054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 With Hibernate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 7.0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IDE  2019-09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846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65528"/>
            <a:ext cx="8825659" cy="45924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 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 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Inbox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Draft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4789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FlowChart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94" y="2225842"/>
            <a:ext cx="5889974" cy="4632157"/>
          </a:xfrm>
        </p:spPr>
      </p:pic>
    </p:spTree>
    <p:extLst>
      <p:ext uri="{BB962C8B-B14F-4D97-AF65-F5344CB8AC3E}">
        <p14:creationId xmlns="" xmlns:p14="http://schemas.microsoft.com/office/powerpoint/2010/main" val="136816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Roles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Vakkala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Register component and Service part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Akshata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Nayak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, Forgot Password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HomeComponent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Anitha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Ramapuram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Documentation and compose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Deepesh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Khandelwal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Changepassword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and Controller part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Ranjeet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Sent component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Ramesha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Back end and Front end with both integration Part and Bean class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UserHome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</p:txBody>
      </p:sp>
    </p:spTree>
    <p:extLst>
      <p:ext uri="{BB962C8B-B14F-4D97-AF65-F5344CB8AC3E}">
        <p14:creationId xmlns="" xmlns:p14="http://schemas.microsoft.com/office/powerpoint/2010/main" val="96965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31175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</TotalTime>
  <Words>172</Words>
  <Application>Microsoft Office PowerPoint</Application>
  <PresentationFormat>Custom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 Boardroom</vt:lpstr>
      <vt:lpstr>Mail Simulation Application Development</vt:lpstr>
      <vt:lpstr> Mail Simulation Application Development</vt:lpstr>
      <vt:lpstr> Problem Statement</vt:lpstr>
      <vt:lpstr> Objective</vt:lpstr>
      <vt:lpstr>                Technology And  Tools</vt:lpstr>
      <vt:lpstr>                          Modules</vt:lpstr>
      <vt:lpstr>FlowChart</vt:lpstr>
      <vt:lpstr>        Roles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Mail Simulation Application Development</dc:title>
  <dc:creator>sreekanth reddy</dc:creator>
  <cp:lastModifiedBy>AKSHATA G. NAYAK</cp:lastModifiedBy>
  <cp:revision>33</cp:revision>
  <dcterms:created xsi:type="dcterms:W3CDTF">2019-12-21T10:25:38Z</dcterms:created>
  <dcterms:modified xsi:type="dcterms:W3CDTF">2019-12-21T14:14:41Z</dcterms:modified>
</cp:coreProperties>
</file>