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exend Mega"/>
      <p:regular r:id="rId30"/>
      <p:bold r:id="rId31"/>
    </p:embeddedFont>
    <p:embeddedFont>
      <p:font typeface="Darker Grotesque"/>
      <p:regular r:id="rId32"/>
      <p:bold r:id="rId33"/>
    </p:embeddedFont>
    <p:embeddedFont>
      <p:font typeface="Space Grotesk"/>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25">
          <p15:clr>
            <a:srgbClr val="9AA0A6"/>
          </p15:clr>
        </p15:guide>
        <p15:guide id="2" orient="horz" pos="26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25" orient="horz"/>
        <p:guide pos="26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Mega-bold.fntdata"/><Relationship Id="rId30" Type="http://schemas.openxmlformats.org/officeDocument/2006/relationships/font" Target="fonts/LexendMega-regular.fntdata"/><Relationship Id="rId11" Type="http://schemas.openxmlformats.org/officeDocument/2006/relationships/slide" Target="slides/slide6.xml"/><Relationship Id="rId33" Type="http://schemas.openxmlformats.org/officeDocument/2006/relationships/font" Target="fonts/DarkerGrotesque-bold.fntdata"/><Relationship Id="rId10" Type="http://schemas.openxmlformats.org/officeDocument/2006/relationships/slide" Target="slides/slide5.xml"/><Relationship Id="rId32" Type="http://schemas.openxmlformats.org/officeDocument/2006/relationships/font" Target="fonts/DarkerGrotesque-regular.fntdata"/><Relationship Id="rId13" Type="http://schemas.openxmlformats.org/officeDocument/2006/relationships/slide" Target="slides/slide8.xml"/><Relationship Id="rId35" Type="http://schemas.openxmlformats.org/officeDocument/2006/relationships/font" Target="fonts/SpaceGrotesk-bold.fntdata"/><Relationship Id="rId12" Type="http://schemas.openxmlformats.org/officeDocument/2006/relationships/slide" Target="slides/slide7.xml"/><Relationship Id="rId34" Type="http://schemas.openxmlformats.org/officeDocument/2006/relationships/font" Target="fonts/SpaceGrotes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2487588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2487588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1571c2a2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1571c2a2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1571c2a2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1571c2a2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190d71e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190d71e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1571c2a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1571c2a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1571c2a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1571c2a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1571c2a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1571c2a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1571c2a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1571c2a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1571c2a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1571c2a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1571c2a2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1571c2a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1571c2a2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1571c2a2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a6ff36f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a6ff36f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a6ff36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a6ff36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a6f4a28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a6f4a28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19ba7389d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19ba7389d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19ba7389d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19ba7389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1571c2a2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1571c2a2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c52116c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c52116c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c52116c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c52116c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1571c2a2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1571c2a2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487588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487588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2487588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2487588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2487588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2487588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chemeClr val="dk2"/>
            </a:gs>
          </a:gsLst>
          <a:lin ang="18900044" scaled="0"/>
        </a:gradFill>
      </p:bgPr>
    </p:bg>
    <p:spTree>
      <p:nvGrpSpPr>
        <p:cNvPr id="8" name="Shape 8"/>
        <p:cNvGrpSpPr/>
        <p:nvPr/>
      </p:nvGrpSpPr>
      <p:grpSpPr>
        <a:xfrm>
          <a:off x="0" y="0"/>
          <a:ext cx="0" cy="0"/>
          <a:chOff x="0" y="0"/>
          <a:chExt cx="0" cy="0"/>
        </a:xfrm>
      </p:grpSpPr>
      <p:sp>
        <p:nvSpPr>
          <p:cNvPr id="9" name="Google Shape;9;p2"/>
          <p:cNvSpPr/>
          <p:nvPr/>
        </p:nvSpPr>
        <p:spPr>
          <a:xfrm rot="-4754648">
            <a:off x="538205" y="3378207"/>
            <a:ext cx="1245874" cy="1155274"/>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7089505" y="3088942"/>
            <a:ext cx="2054496" cy="205455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15325" y="1216850"/>
            <a:ext cx="6225000" cy="30810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737525" y="1364975"/>
            <a:ext cx="5669100" cy="23322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1737525" y="3500150"/>
            <a:ext cx="5669100" cy="6072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p:nvPr/>
        </p:nvSpPr>
        <p:spPr>
          <a:xfrm rot="5400000">
            <a:off x="3278336" y="-490404"/>
            <a:ext cx="995183" cy="1990194"/>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637916">
            <a:off x="7793234" y="476934"/>
            <a:ext cx="694185" cy="64355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rot="5400000">
            <a:off x="2556584" y="-345163"/>
            <a:ext cx="690327" cy="1380655"/>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rot="-5400000">
            <a:off x="5289124" y="3070315"/>
            <a:ext cx="1382122" cy="2764244"/>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10800000">
            <a:off x="7433979" y="861732"/>
            <a:ext cx="1710023" cy="3420047"/>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4" y="861732"/>
            <a:ext cx="1710023" cy="3420047"/>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648825" y="877550"/>
            <a:ext cx="7782000" cy="34785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5157784">
            <a:off x="5574284" y="497224"/>
            <a:ext cx="811799" cy="75278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rot="5157930">
            <a:off x="2745513" y="4072542"/>
            <a:ext cx="624430" cy="579038"/>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txBox="1"/>
          <p:nvPr>
            <p:ph hasCustomPrompt="1" type="title"/>
          </p:nvPr>
        </p:nvSpPr>
        <p:spPr>
          <a:xfrm>
            <a:off x="3980513" y="1836425"/>
            <a:ext cx="3904500" cy="11688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b="1"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3980513" y="2819700"/>
            <a:ext cx="3904500" cy="592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bg>
      <p:bgPr>
        <a:gradFill>
          <a:gsLst>
            <a:gs pos="0">
              <a:schemeClr val="lt2"/>
            </a:gs>
            <a:gs pos="100000">
              <a:schemeClr val="dk1"/>
            </a:gs>
          </a:gsLst>
          <a:path path="circle">
            <a:fillToRect r="100%" t="100%"/>
          </a:path>
          <a:tileRect b="-100%" l="-100%"/>
        </a:gradFill>
      </p:bgPr>
    </p:bg>
    <p:spTree>
      <p:nvGrpSpPr>
        <p:cNvPr id="95" name="Shape 95"/>
        <p:cNvGrpSpPr/>
        <p:nvPr/>
      </p:nvGrpSpPr>
      <p:grpSpPr>
        <a:xfrm>
          <a:off x="0" y="0"/>
          <a:ext cx="0" cy="0"/>
          <a:chOff x="0" y="0"/>
          <a:chExt cx="0" cy="0"/>
        </a:xfrm>
      </p:grpSpPr>
      <p:sp>
        <p:nvSpPr>
          <p:cNvPr id="96" name="Google Shape;96;p13"/>
          <p:cNvSpPr/>
          <p:nvPr/>
        </p:nvSpPr>
        <p:spPr>
          <a:xfrm rot="10800000">
            <a:off x="7814960" y="3814421"/>
            <a:ext cx="1329040" cy="1329078"/>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0" y="0"/>
            <a:ext cx="2090316" cy="2090377"/>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7177366">
            <a:off x="7501681" y="621044"/>
            <a:ext cx="931753" cy="86402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633200" y="3093375"/>
            <a:ext cx="3371400" cy="1685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139400" y="3093375"/>
            <a:ext cx="3371400" cy="1685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633200" y="1282425"/>
            <a:ext cx="3371400" cy="1685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139400" y="1282425"/>
            <a:ext cx="3371400" cy="1685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5158009">
            <a:off x="718655" y="3272079"/>
            <a:ext cx="579641" cy="537504"/>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title"/>
          </p:nvPr>
        </p:nvSpPr>
        <p:spPr>
          <a:xfrm>
            <a:off x="1139425" y="1718375"/>
            <a:ext cx="3371400" cy="527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2500"/>
              <a:buNone/>
              <a:defRPr b="1" sz="2400"/>
            </a:lvl1pPr>
            <a:lvl2pPr lvl="1" rtl="0" algn="ctr">
              <a:spcBef>
                <a:spcPts val="40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13"/>
          <p:cNvSpPr txBox="1"/>
          <p:nvPr>
            <p:ph idx="1" type="subTitle"/>
          </p:nvPr>
        </p:nvSpPr>
        <p:spPr>
          <a:xfrm>
            <a:off x="1387975" y="2090350"/>
            <a:ext cx="28743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06" name="Google Shape;106;p13"/>
          <p:cNvSpPr txBox="1"/>
          <p:nvPr>
            <p:ph idx="2" type="title"/>
          </p:nvPr>
        </p:nvSpPr>
        <p:spPr>
          <a:xfrm>
            <a:off x="4633175" y="1718375"/>
            <a:ext cx="3371400" cy="5277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2500"/>
              <a:buNone/>
              <a:defRPr b="1" sz="2400"/>
            </a:lvl1pPr>
            <a:lvl2pPr lvl="1" rtl="0" algn="ctr">
              <a:spcBef>
                <a:spcPts val="40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13"/>
          <p:cNvSpPr txBox="1"/>
          <p:nvPr>
            <p:ph idx="3" type="subTitle"/>
          </p:nvPr>
        </p:nvSpPr>
        <p:spPr>
          <a:xfrm>
            <a:off x="4881725" y="2090350"/>
            <a:ext cx="28743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08" name="Google Shape;108;p13"/>
          <p:cNvSpPr txBox="1"/>
          <p:nvPr>
            <p:ph idx="4" type="title"/>
          </p:nvPr>
        </p:nvSpPr>
        <p:spPr>
          <a:xfrm>
            <a:off x="1139425" y="3592628"/>
            <a:ext cx="3371400" cy="527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3"/>
          <p:cNvSpPr txBox="1"/>
          <p:nvPr>
            <p:ph idx="5" type="subTitle"/>
          </p:nvPr>
        </p:nvSpPr>
        <p:spPr>
          <a:xfrm>
            <a:off x="1387975" y="3964595"/>
            <a:ext cx="28743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10" name="Google Shape;110;p13"/>
          <p:cNvSpPr txBox="1"/>
          <p:nvPr>
            <p:ph idx="6" type="title"/>
          </p:nvPr>
        </p:nvSpPr>
        <p:spPr>
          <a:xfrm>
            <a:off x="4645067" y="3592628"/>
            <a:ext cx="3347700" cy="527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3"/>
          <p:cNvSpPr txBox="1"/>
          <p:nvPr>
            <p:ph idx="7" type="subTitle"/>
          </p:nvPr>
        </p:nvSpPr>
        <p:spPr>
          <a:xfrm>
            <a:off x="4881725" y="3964595"/>
            <a:ext cx="2874300" cy="6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12" name="Google Shape;112;p13"/>
          <p:cNvSpPr txBox="1"/>
          <p:nvPr>
            <p:ph hasCustomPrompt="1" idx="8" type="title"/>
          </p:nvPr>
        </p:nvSpPr>
        <p:spPr>
          <a:xfrm>
            <a:off x="2428975" y="1281827"/>
            <a:ext cx="792300" cy="55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9" type="title"/>
          </p:nvPr>
        </p:nvSpPr>
        <p:spPr>
          <a:xfrm>
            <a:off x="2428975" y="3155784"/>
            <a:ext cx="792300" cy="55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13" type="title"/>
          </p:nvPr>
        </p:nvSpPr>
        <p:spPr>
          <a:xfrm>
            <a:off x="5922775" y="1281827"/>
            <a:ext cx="792300" cy="55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hasCustomPrompt="1" idx="14" type="title"/>
          </p:nvPr>
        </p:nvSpPr>
        <p:spPr>
          <a:xfrm>
            <a:off x="5922775" y="3142475"/>
            <a:ext cx="792300" cy="55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idx="15"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2_1">
    <p:bg>
      <p:bgPr>
        <a:gradFill>
          <a:gsLst>
            <a:gs pos="0">
              <a:schemeClr val="lt2"/>
            </a:gs>
            <a:gs pos="100000">
              <a:schemeClr val="dk1"/>
            </a:gs>
          </a:gsLst>
          <a:path path="circle">
            <a:fillToRect r="100%" t="100%"/>
          </a:path>
          <a:tileRect b="-100%" l="-100%"/>
        </a:gradFill>
      </p:bgPr>
    </p:bg>
    <p:spTree>
      <p:nvGrpSpPr>
        <p:cNvPr id="117" name="Shape 117"/>
        <p:cNvGrpSpPr/>
        <p:nvPr/>
      </p:nvGrpSpPr>
      <p:grpSpPr>
        <a:xfrm>
          <a:off x="0" y="0"/>
          <a:ext cx="0" cy="0"/>
          <a:chOff x="0" y="0"/>
          <a:chExt cx="0" cy="0"/>
        </a:xfrm>
      </p:grpSpPr>
      <p:sp>
        <p:nvSpPr>
          <p:cNvPr id="118" name="Google Shape;118;p14"/>
          <p:cNvSpPr/>
          <p:nvPr/>
        </p:nvSpPr>
        <p:spPr>
          <a:xfrm rot="5400000">
            <a:off x="7581979" y="-21"/>
            <a:ext cx="1561997" cy="156204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5400000">
            <a:off x="4115269" y="3706916"/>
            <a:ext cx="953839" cy="1907679"/>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flipH="1" rot="-5400000">
            <a:off x="29" y="-21"/>
            <a:ext cx="1561997" cy="156204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2_1_1">
    <p:bg>
      <p:bgPr>
        <a:gradFill>
          <a:gsLst>
            <a:gs pos="0">
              <a:schemeClr val="lt2"/>
            </a:gs>
            <a:gs pos="50000">
              <a:schemeClr val="lt2"/>
            </a:gs>
            <a:gs pos="100000">
              <a:schemeClr val="dk1"/>
            </a:gs>
          </a:gsLst>
          <a:path path="circle">
            <a:fillToRect b="100%" l="100%"/>
          </a:path>
          <a:tileRect r="-100%" t="-100%"/>
        </a:gradFill>
      </p:bgPr>
    </p:bg>
    <p:spTree>
      <p:nvGrpSpPr>
        <p:cNvPr id="122" name="Shape 122"/>
        <p:cNvGrpSpPr/>
        <p:nvPr/>
      </p:nvGrpSpPr>
      <p:grpSpPr>
        <a:xfrm>
          <a:off x="0" y="0"/>
          <a:ext cx="0" cy="0"/>
          <a:chOff x="0" y="0"/>
          <a:chExt cx="0" cy="0"/>
        </a:xfrm>
      </p:grpSpPr>
      <p:sp>
        <p:nvSpPr>
          <p:cNvPr id="123" name="Google Shape;123;p15"/>
          <p:cNvSpPr/>
          <p:nvPr/>
        </p:nvSpPr>
        <p:spPr>
          <a:xfrm rot="10800000">
            <a:off x="8060576" y="4060072"/>
            <a:ext cx="1083395" cy="108342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5400000">
            <a:off x="-15" y="3201226"/>
            <a:ext cx="1942290" cy="1942260"/>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157282">
            <a:off x="7865362" y="584235"/>
            <a:ext cx="659710" cy="611754"/>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rot="5400000">
            <a:off x="956916" y="-236930"/>
            <a:ext cx="473856" cy="947711"/>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rot="5157624">
            <a:off x="3833662" y="4501764"/>
            <a:ext cx="462447" cy="42883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29" name="Shape 129"/>
        <p:cNvGrpSpPr/>
        <p:nvPr/>
      </p:nvGrpSpPr>
      <p:grpSpPr>
        <a:xfrm>
          <a:off x="0" y="0"/>
          <a:ext cx="0" cy="0"/>
          <a:chOff x="0" y="0"/>
          <a:chExt cx="0" cy="0"/>
        </a:xfrm>
      </p:grpSpPr>
      <p:sp>
        <p:nvSpPr>
          <p:cNvPr id="130" name="Google Shape;130;p16"/>
          <p:cNvSpPr/>
          <p:nvPr/>
        </p:nvSpPr>
        <p:spPr>
          <a:xfrm rot="5400000">
            <a:off x="7201734" y="26"/>
            <a:ext cx="1942290" cy="1942260"/>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rot="-5400000">
            <a:off x="-15" y="3201226"/>
            <a:ext cx="1942290" cy="1942260"/>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4949450" y="1886800"/>
            <a:ext cx="3346200" cy="18405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5158356">
            <a:off x="1476975" y="729053"/>
            <a:ext cx="522158" cy="48420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5158747">
            <a:off x="6662697" y="4027134"/>
            <a:ext cx="751319" cy="696703"/>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idx="1" type="subTitle"/>
          </p:nvPr>
        </p:nvSpPr>
        <p:spPr>
          <a:xfrm>
            <a:off x="5276950" y="2098925"/>
            <a:ext cx="2668500" cy="135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a:lvl2pPr>
            <a:lvl3pPr lvl="2" rtl="0" algn="r">
              <a:lnSpc>
                <a:spcPct val="100000"/>
              </a:lnSpc>
              <a:spcBef>
                <a:spcPts val="0"/>
              </a:spcBef>
              <a:spcAft>
                <a:spcPts val="0"/>
              </a:spcAft>
              <a:buSzPts val="1800"/>
              <a:buNone/>
              <a:defRPr/>
            </a:lvl3pPr>
            <a:lvl4pPr lvl="3" rtl="0" algn="r">
              <a:lnSpc>
                <a:spcPct val="100000"/>
              </a:lnSpc>
              <a:spcBef>
                <a:spcPts val="0"/>
              </a:spcBef>
              <a:spcAft>
                <a:spcPts val="0"/>
              </a:spcAft>
              <a:buSzPts val="1800"/>
              <a:buNone/>
              <a:defRPr/>
            </a:lvl4pPr>
            <a:lvl5pPr lvl="4" rtl="0" algn="r">
              <a:lnSpc>
                <a:spcPct val="100000"/>
              </a:lnSpc>
              <a:spcBef>
                <a:spcPts val="0"/>
              </a:spcBef>
              <a:spcAft>
                <a:spcPts val="0"/>
              </a:spcAft>
              <a:buSzPts val="1800"/>
              <a:buNone/>
              <a:defRPr/>
            </a:lvl5pPr>
            <a:lvl6pPr lvl="5" rtl="0" algn="r">
              <a:lnSpc>
                <a:spcPct val="100000"/>
              </a:lnSpc>
              <a:spcBef>
                <a:spcPts val="0"/>
              </a:spcBef>
              <a:spcAft>
                <a:spcPts val="0"/>
              </a:spcAft>
              <a:buSzPts val="1800"/>
              <a:buNone/>
              <a:defRPr/>
            </a:lvl6pPr>
            <a:lvl7pPr lvl="6" rtl="0" algn="r">
              <a:lnSpc>
                <a:spcPct val="100000"/>
              </a:lnSpc>
              <a:spcBef>
                <a:spcPts val="0"/>
              </a:spcBef>
              <a:spcAft>
                <a:spcPts val="0"/>
              </a:spcAft>
              <a:buSzPts val="1800"/>
              <a:buNone/>
              <a:defRPr/>
            </a:lvl7pPr>
            <a:lvl8pPr lvl="7" rtl="0" algn="r">
              <a:lnSpc>
                <a:spcPct val="100000"/>
              </a:lnSpc>
              <a:spcBef>
                <a:spcPts val="0"/>
              </a:spcBef>
              <a:spcAft>
                <a:spcPts val="0"/>
              </a:spcAft>
              <a:buSzPts val="1800"/>
              <a:buNone/>
              <a:defRPr/>
            </a:lvl8pPr>
            <a:lvl9pPr lvl="8" rtl="0" algn="r">
              <a:lnSpc>
                <a:spcPct val="100000"/>
              </a:lnSpc>
              <a:spcBef>
                <a:spcPts val="0"/>
              </a:spcBef>
              <a:spcAft>
                <a:spcPts val="0"/>
              </a:spcAft>
              <a:buSzPts val="1800"/>
              <a:buNone/>
              <a:defRPr/>
            </a:lvl9pPr>
          </a:lstStyle>
          <a:p/>
        </p:txBody>
      </p:sp>
      <p:sp>
        <p:nvSpPr>
          <p:cNvPr id="136" name="Google Shape;136;p16"/>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37" name="Shape 137"/>
        <p:cNvGrpSpPr/>
        <p:nvPr/>
      </p:nvGrpSpPr>
      <p:grpSpPr>
        <a:xfrm>
          <a:off x="0" y="0"/>
          <a:ext cx="0" cy="0"/>
          <a:chOff x="0" y="0"/>
          <a:chExt cx="0" cy="0"/>
        </a:xfrm>
      </p:grpSpPr>
      <p:sp>
        <p:nvSpPr>
          <p:cNvPr id="138" name="Google Shape;138;p17"/>
          <p:cNvSpPr/>
          <p:nvPr/>
        </p:nvSpPr>
        <p:spPr>
          <a:xfrm rot="10800000">
            <a:off x="7475579" y="3475092"/>
            <a:ext cx="1668421" cy="166838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3669547">
            <a:off x="255143" y="3972376"/>
            <a:ext cx="916163" cy="849564"/>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20000" y="1076450"/>
            <a:ext cx="7704000" cy="3527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rot="5158479">
            <a:off x="7757319" y="352816"/>
            <a:ext cx="668279" cy="619699"/>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ph idx="1" type="body"/>
          </p:nvPr>
        </p:nvSpPr>
        <p:spPr>
          <a:xfrm>
            <a:off x="1152500" y="1381075"/>
            <a:ext cx="6839100" cy="32229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Font typeface="Darker Grotesque SemiBold"/>
              <a:buChar char="●"/>
              <a:defRPr/>
            </a:lvl1pPr>
            <a:lvl2pPr indent="-342900" lvl="1" marL="914400" rtl="0">
              <a:lnSpc>
                <a:spcPct val="115000"/>
              </a:lnSpc>
              <a:spcBef>
                <a:spcPts val="0"/>
              </a:spcBef>
              <a:spcAft>
                <a:spcPts val="0"/>
              </a:spcAft>
              <a:buSzPts val="1800"/>
              <a:buFont typeface="Darker Grotesque SemiBold"/>
              <a:buChar char="○"/>
              <a:defRPr/>
            </a:lvl2pPr>
            <a:lvl3pPr indent="-342900" lvl="2" marL="1371600" rtl="0">
              <a:lnSpc>
                <a:spcPct val="115000"/>
              </a:lnSpc>
              <a:spcBef>
                <a:spcPts val="0"/>
              </a:spcBef>
              <a:spcAft>
                <a:spcPts val="0"/>
              </a:spcAft>
              <a:buSzPts val="1800"/>
              <a:buFont typeface="Darker Grotesque SemiBold"/>
              <a:buChar char="■"/>
              <a:defRPr/>
            </a:lvl3pPr>
            <a:lvl4pPr indent="-342900" lvl="3" marL="1828800" rtl="0">
              <a:lnSpc>
                <a:spcPct val="115000"/>
              </a:lnSpc>
              <a:spcBef>
                <a:spcPts val="0"/>
              </a:spcBef>
              <a:spcAft>
                <a:spcPts val="0"/>
              </a:spcAft>
              <a:buSzPts val="1800"/>
              <a:buFont typeface="Darker Grotesque SemiBold"/>
              <a:buChar char="●"/>
              <a:defRPr/>
            </a:lvl4pPr>
            <a:lvl5pPr indent="-342900" lvl="4" marL="2286000" rtl="0">
              <a:lnSpc>
                <a:spcPct val="115000"/>
              </a:lnSpc>
              <a:spcBef>
                <a:spcPts val="0"/>
              </a:spcBef>
              <a:spcAft>
                <a:spcPts val="0"/>
              </a:spcAft>
              <a:buSzPts val="1800"/>
              <a:buFont typeface="Darker Grotesque SemiBold"/>
              <a:buChar char="○"/>
              <a:defRPr/>
            </a:lvl5pPr>
            <a:lvl6pPr indent="-342900" lvl="5" marL="2743200" rtl="0">
              <a:lnSpc>
                <a:spcPct val="115000"/>
              </a:lnSpc>
              <a:spcBef>
                <a:spcPts val="0"/>
              </a:spcBef>
              <a:spcAft>
                <a:spcPts val="0"/>
              </a:spcAft>
              <a:buSzPts val="1800"/>
              <a:buFont typeface="Darker Grotesque SemiBold"/>
              <a:buChar char="■"/>
              <a:defRPr/>
            </a:lvl6pPr>
            <a:lvl7pPr indent="-342900" lvl="6" marL="3200400" rtl="0">
              <a:lnSpc>
                <a:spcPct val="115000"/>
              </a:lnSpc>
              <a:spcBef>
                <a:spcPts val="0"/>
              </a:spcBef>
              <a:spcAft>
                <a:spcPts val="0"/>
              </a:spcAft>
              <a:buSzPts val="1800"/>
              <a:buFont typeface="Darker Grotesque SemiBold"/>
              <a:buChar char="●"/>
              <a:defRPr/>
            </a:lvl7pPr>
            <a:lvl8pPr indent="-342900" lvl="7" marL="3657600" rtl="0">
              <a:lnSpc>
                <a:spcPct val="115000"/>
              </a:lnSpc>
              <a:spcBef>
                <a:spcPts val="0"/>
              </a:spcBef>
              <a:spcAft>
                <a:spcPts val="0"/>
              </a:spcAft>
              <a:buSzPts val="1800"/>
              <a:buFont typeface="Darker Grotesque SemiBold"/>
              <a:buChar char="○"/>
              <a:defRPr/>
            </a:lvl8pPr>
            <a:lvl9pPr indent="-342900" lvl="8" marL="4114800" rtl="0">
              <a:lnSpc>
                <a:spcPct val="115000"/>
              </a:lnSpc>
              <a:spcBef>
                <a:spcPts val="0"/>
              </a:spcBef>
              <a:spcAft>
                <a:spcPts val="0"/>
              </a:spcAft>
              <a:buSzPts val="1800"/>
              <a:buFont typeface="Darker Grotesque SemiBold"/>
              <a:buChar char="■"/>
              <a:defRPr/>
            </a:lvl9pPr>
          </a:lstStyle>
          <a:p/>
        </p:txBody>
      </p:sp>
      <p:sp>
        <p:nvSpPr>
          <p:cNvPr id="143" name="Google Shape;143;p17"/>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4" name="Shape 144"/>
        <p:cNvGrpSpPr/>
        <p:nvPr/>
      </p:nvGrpSpPr>
      <p:grpSpPr>
        <a:xfrm>
          <a:off x="0" y="0"/>
          <a:ext cx="0" cy="0"/>
          <a:chOff x="0" y="0"/>
          <a:chExt cx="0" cy="0"/>
        </a:xfrm>
      </p:grpSpPr>
      <p:sp>
        <p:nvSpPr>
          <p:cNvPr id="145" name="Google Shape;145;p18"/>
          <p:cNvSpPr/>
          <p:nvPr/>
        </p:nvSpPr>
        <p:spPr>
          <a:xfrm rot="-7222215">
            <a:off x="2141324" y="3809774"/>
            <a:ext cx="607165" cy="56302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flipH="1" rot="-5400000">
            <a:off x="29" y="-21"/>
            <a:ext cx="1561997" cy="156204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7581979" y="-21"/>
            <a:ext cx="1561997" cy="156204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403800" y="1798425"/>
            <a:ext cx="2336400" cy="28083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982625" y="1167600"/>
            <a:ext cx="2336400" cy="28083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824975" y="1167600"/>
            <a:ext cx="2336400" cy="28083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rot="-5400000">
            <a:off x="7125589" y="3944229"/>
            <a:ext cx="795629" cy="1591257"/>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ph type="title"/>
          </p:nvPr>
        </p:nvSpPr>
        <p:spPr>
          <a:xfrm>
            <a:off x="1054175" y="2088525"/>
            <a:ext cx="187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18"/>
          <p:cNvSpPr txBox="1"/>
          <p:nvPr>
            <p:ph idx="1" type="subTitle"/>
          </p:nvPr>
        </p:nvSpPr>
        <p:spPr>
          <a:xfrm>
            <a:off x="1054175" y="2432975"/>
            <a:ext cx="1878000" cy="10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54" name="Google Shape;154;p18"/>
          <p:cNvSpPr txBox="1"/>
          <p:nvPr>
            <p:ph idx="2" type="title"/>
          </p:nvPr>
        </p:nvSpPr>
        <p:spPr>
          <a:xfrm>
            <a:off x="3403800" y="280880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18"/>
          <p:cNvSpPr txBox="1"/>
          <p:nvPr>
            <p:ph idx="3" type="subTitle"/>
          </p:nvPr>
        </p:nvSpPr>
        <p:spPr>
          <a:xfrm>
            <a:off x="3633000" y="3152500"/>
            <a:ext cx="1878000" cy="10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56" name="Google Shape;156;p18"/>
          <p:cNvSpPr txBox="1"/>
          <p:nvPr>
            <p:ph idx="4" type="title"/>
          </p:nvPr>
        </p:nvSpPr>
        <p:spPr>
          <a:xfrm>
            <a:off x="6211825" y="2088525"/>
            <a:ext cx="1878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18"/>
          <p:cNvSpPr txBox="1"/>
          <p:nvPr>
            <p:ph idx="5" type="subTitle"/>
          </p:nvPr>
        </p:nvSpPr>
        <p:spPr>
          <a:xfrm>
            <a:off x="6211825" y="2432975"/>
            <a:ext cx="1878000" cy="102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58" name="Google Shape;158;p18"/>
          <p:cNvSpPr txBox="1"/>
          <p:nvPr>
            <p:ph idx="6"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lt2"/>
            </a:gs>
            <a:gs pos="100000">
              <a:schemeClr val="dk2"/>
            </a:gs>
          </a:gsLst>
          <a:lin ang="18900732" scaled="0"/>
        </a:gradFill>
      </p:bgPr>
    </p:bg>
    <p:spTree>
      <p:nvGrpSpPr>
        <p:cNvPr id="159" name="Shape 159"/>
        <p:cNvGrpSpPr/>
        <p:nvPr/>
      </p:nvGrpSpPr>
      <p:grpSpPr>
        <a:xfrm>
          <a:off x="0" y="0"/>
          <a:ext cx="0" cy="0"/>
          <a:chOff x="0" y="0"/>
          <a:chExt cx="0" cy="0"/>
        </a:xfrm>
      </p:grpSpPr>
      <p:sp>
        <p:nvSpPr>
          <p:cNvPr id="160" name="Google Shape;160;p19"/>
          <p:cNvSpPr/>
          <p:nvPr/>
        </p:nvSpPr>
        <p:spPr>
          <a:xfrm rot="5157961">
            <a:off x="3950373" y="4324262"/>
            <a:ext cx="603342" cy="559483"/>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10" y="1"/>
            <a:ext cx="1942290" cy="1942260"/>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20000" y="1232350"/>
            <a:ext cx="7704000" cy="3371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5400000">
            <a:off x="7260572" y="-456343"/>
            <a:ext cx="912668" cy="1825337"/>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rot="5158413">
            <a:off x="8141828" y="2650109"/>
            <a:ext cx="577956" cy="53594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1857750" y="1584050"/>
            <a:ext cx="2514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6" name="Google Shape;166;p19"/>
          <p:cNvSpPr txBox="1"/>
          <p:nvPr>
            <p:ph idx="1" type="subTitle"/>
          </p:nvPr>
        </p:nvSpPr>
        <p:spPr>
          <a:xfrm>
            <a:off x="1857750" y="2059094"/>
            <a:ext cx="2514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67" name="Google Shape;167;p19"/>
          <p:cNvSpPr txBox="1"/>
          <p:nvPr>
            <p:ph idx="2" type="title"/>
          </p:nvPr>
        </p:nvSpPr>
        <p:spPr>
          <a:xfrm>
            <a:off x="5433375" y="1584050"/>
            <a:ext cx="2514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8" name="Google Shape;168;p19"/>
          <p:cNvSpPr txBox="1"/>
          <p:nvPr>
            <p:ph idx="3" type="subTitle"/>
          </p:nvPr>
        </p:nvSpPr>
        <p:spPr>
          <a:xfrm>
            <a:off x="5433375" y="2059094"/>
            <a:ext cx="2514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69" name="Google Shape;169;p19"/>
          <p:cNvSpPr txBox="1"/>
          <p:nvPr>
            <p:ph idx="4" type="title"/>
          </p:nvPr>
        </p:nvSpPr>
        <p:spPr>
          <a:xfrm>
            <a:off x="1857750" y="3110822"/>
            <a:ext cx="2514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19"/>
          <p:cNvSpPr txBox="1"/>
          <p:nvPr>
            <p:ph idx="5" type="subTitle"/>
          </p:nvPr>
        </p:nvSpPr>
        <p:spPr>
          <a:xfrm>
            <a:off x="1857750" y="3585876"/>
            <a:ext cx="2514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71" name="Google Shape;171;p19"/>
          <p:cNvSpPr txBox="1"/>
          <p:nvPr>
            <p:ph idx="6" type="title"/>
          </p:nvPr>
        </p:nvSpPr>
        <p:spPr>
          <a:xfrm>
            <a:off x="5442244" y="3110822"/>
            <a:ext cx="2496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9"/>
          <p:cNvSpPr txBox="1"/>
          <p:nvPr>
            <p:ph idx="7" type="subTitle"/>
          </p:nvPr>
        </p:nvSpPr>
        <p:spPr>
          <a:xfrm>
            <a:off x="5433375" y="3585875"/>
            <a:ext cx="2514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73" name="Google Shape;173;p19"/>
          <p:cNvSpPr txBox="1"/>
          <p:nvPr>
            <p:ph idx="8"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74" name="Shape 174"/>
        <p:cNvGrpSpPr/>
        <p:nvPr/>
      </p:nvGrpSpPr>
      <p:grpSpPr>
        <a:xfrm>
          <a:off x="0" y="0"/>
          <a:ext cx="0" cy="0"/>
          <a:chOff x="0" y="0"/>
          <a:chExt cx="0" cy="0"/>
        </a:xfrm>
      </p:grpSpPr>
      <p:sp>
        <p:nvSpPr>
          <p:cNvPr id="175" name="Google Shape;175;p20"/>
          <p:cNvSpPr/>
          <p:nvPr/>
        </p:nvSpPr>
        <p:spPr>
          <a:xfrm flipH="1" rot="-5400000">
            <a:off x="28" y="11830"/>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5400000">
            <a:off x="7236803" y="11830"/>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720000" y="1232350"/>
            <a:ext cx="7704000" cy="3554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rot="2914189">
            <a:off x="390987" y="3930408"/>
            <a:ext cx="505267" cy="46853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7222215">
            <a:off x="8250374" y="3134486"/>
            <a:ext cx="607165" cy="56302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ph type="title"/>
          </p:nvPr>
        </p:nvSpPr>
        <p:spPr>
          <a:xfrm>
            <a:off x="986413" y="1891938"/>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0"/>
          <p:cNvSpPr txBox="1"/>
          <p:nvPr>
            <p:ph idx="1" type="subTitle"/>
          </p:nvPr>
        </p:nvSpPr>
        <p:spPr>
          <a:xfrm>
            <a:off x="986413" y="2372863"/>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82" name="Google Shape;182;p20"/>
          <p:cNvSpPr txBox="1"/>
          <p:nvPr>
            <p:ph idx="2" type="title"/>
          </p:nvPr>
        </p:nvSpPr>
        <p:spPr>
          <a:xfrm>
            <a:off x="3419244" y="1891938"/>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3" name="Google Shape;183;p20"/>
          <p:cNvSpPr txBox="1"/>
          <p:nvPr>
            <p:ph idx="3" type="subTitle"/>
          </p:nvPr>
        </p:nvSpPr>
        <p:spPr>
          <a:xfrm>
            <a:off x="3419246" y="2372863"/>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84" name="Google Shape;184;p20"/>
          <p:cNvSpPr txBox="1"/>
          <p:nvPr>
            <p:ph idx="4" type="title"/>
          </p:nvPr>
        </p:nvSpPr>
        <p:spPr>
          <a:xfrm>
            <a:off x="986413" y="36088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0"/>
          <p:cNvSpPr txBox="1"/>
          <p:nvPr>
            <p:ph idx="5" type="subTitle"/>
          </p:nvPr>
        </p:nvSpPr>
        <p:spPr>
          <a:xfrm>
            <a:off x="986413" y="40898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86" name="Google Shape;186;p20"/>
          <p:cNvSpPr txBox="1"/>
          <p:nvPr>
            <p:ph idx="6" type="title"/>
          </p:nvPr>
        </p:nvSpPr>
        <p:spPr>
          <a:xfrm>
            <a:off x="3419246" y="36088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 name="Google Shape;187;p20"/>
          <p:cNvSpPr txBox="1"/>
          <p:nvPr>
            <p:ph idx="7" type="subTitle"/>
          </p:nvPr>
        </p:nvSpPr>
        <p:spPr>
          <a:xfrm>
            <a:off x="3419246" y="40898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88" name="Google Shape;188;p20"/>
          <p:cNvSpPr txBox="1"/>
          <p:nvPr>
            <p:ph idx="8" type="title"/>
          </p:nvPr>
        </p:nvSpPr>
        <p:spPr>
          <a:xfrm>
            <a:off x="5852083" y="1891938"/>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20"/>
          <p:cNvSpPr txBox="1"/>
          <p:nvPr>
            <p:ph idx="9" type="subTitle"/>
          </p:nvPr>
        </p:nvSpPr>
        <p:spPr>
          <a:xfrm>
            <a:off x="5852083" y="2372863"/>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90" name="Google Shape;190;p20"/>
          <p:cNvSpPr txBox="1"/>
          <p:nvPr>
            <p:ph idx="13" type="title"/>
          </p:nvPr>
        </p:nvSpPr>
        <p:spPr>
          <a:xfrm>
            <a:off x="5852083" y="36088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 name="Google Shape;191;p20"/>
          <p:cNvSpPr txBox="1"/>
          <p:nvPr>
            <p:ph idx="14" type="subTitle"/>
          </p:nvPr>
        </p:nvSpPr>
        <p:spPr>
          <a:xfrm>
            <a:off x="5852083" y="40898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192" name="Google Shape;192;p20"/>
          <p:cNvSpPr txBox="1"/>
          <p:nvPr>
            <p:ph idx="15"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2"/>
            </a:gs>
            <a:gs pos="100000">
              <a:schemeClr val="dk1"/>
            </a:gs>
          </a:gsLst>
          <a:path path="circle">
            <a:fillToRect b="100%" r="100%"/>
          </a:path>
          <a:tileRect l="-100%" t="-100%"/>
        </a:gradFill>
      </p:bgPr>
    </p:bg>
    <p:spTree>
      <p:nvGrpSpPr>
        <p:cNvPr id="16" name="Shape 16"/>
        <p:cNvGrpSpPr/>
        <p:nvPr/>
      </p:nvGrpSpPr>
      <p:grpSpPr>
        <a:xfrm>
          <a:off x="0" y="0"/>
          <a:ext cx="0" cy="0"/>
          <a:chOff x="0" y="0"/>
          <a:chExt cx="0" cy="0"/>
        </a:xfrm>
      </p:grpSpPr>
      <p:sp>
        <p:nvSpPr>
          <p:cNvPr id="17" name="Google Shape;17;p3"/>
          <p:cNvSpPr/>
          <p:nvPr/>
        </p:nvSpPr>
        <p:spPr>
          <a:xfrm rot="-6237061">
            <a:off x="3330664" y="4022283"/>
            <a:ext cx="485677" cy="450371"/>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2" y="539499"/>
            <a:ext cx="2032228" cy="4064456"/>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6901176" y="2833700"/>
            <a:ext cx="1956143" cy="1813771"/>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865425" y="952625"/>
            <a:ext cx="7413300" cy="32958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157685">
            <a:off x="6199093" y="492241"/>
            <a:ext cx="856403" cy="794148"/>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3903950" y="2377375"/>
            <a:ext cx="4148700" cy="8418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600"/>
              <a:buNone/>
              <a:defRPr b="1"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3903950" y="1496250"/>
            <a:ext cx="1577700" cy="910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3903950" y="3031450"/>
            <a:ext cx="4148700" cy="43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93" name="Shape 193"/>
        <p:cNvGrpSpPr/>
        <p:nvPr/>
      </p:nvGrpSpPr>
      <p:grpSpPr>
        <a:xfrm>
          <a:off x="0" y="0"/>
          <a:ext cx="0" cy="0"/>
          <a:chOff x="0" y="0"/>
          <a:chExt cx="0" cy="0"/>
        </a:xfrm>
      </p:grpSpPr>
      <p:sp>
        <p:nvSpPr>
          <p:cNvPr id="194" name="Google Shape;194;p21"/>
          <p:cNvSpPr/>
          <p:nvPr/>
        </p:nvSpPr>
        <p:spPr>
          <a:xfrm rot="5158241">
            <a:off x="7503911" y="1205001"/>
            <a:ext cx="1133896" cy="1051468"/>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1907150" y="539500"/>
            <a:ext cx="5265300" cy="19995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1907150" y="2703975"/>
            <a:ext cx="5265300" cy="19995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21" y="0"/>
            <a:ext cx="1228572" cy="1228521"/>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rot="10800000">
            <a:off x="7791486" y="3791009"/>
            <a:ext cx="1352517" cy="1352470"/>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rot="-3669713">
            <a:off x="535640" y="2891200"/>
            <a:ext cx="1043221" cy="967385"/>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hasCustomPrompt="1" type="title"/>
          </p:nvPr>
        </p:nvSpPr>
        <p:spPr>
          <a:xfrm>
            <a:off x="1971550" y="830950"/>
            <a:ext cx="5200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1" name="Google Shape;201;p21"/>
          <p:cNvSpPr txBox="1"/>
          <p:nvPr>
            <p:ph idx="1" type="subTitle"/>
          </p:nvPr>
        </p:nvSpPr>
        <p:spPr>
          <a:xfrm>
            <a:off x="1971625" y="1659250"/>
            <a:ext cx="52008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202" name="Google Shape;202;p21"/>
          <p:cNvSpPr txBox="1"/>
          <p:nvPr>
            <p:ph hasCustomPrompt="1" idx="2" type="title"/>
          </p:nvPr>
        </p:nvSpPr>
        <p:spPr>
          <a:xfrm>
            <a:off x="1971550" y="3019278"/>
            <a:ext cx="5200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3" name="Google Shape;203;p21"/>
          <p:cNvSpPr txBox="1"/>
          <p:nvPr>
            <p:ph idx="3" type="subTitle"/>
          </p:nvPr>
        </p:nvSpPr>
        <p:spPr>
          <a:xfrm>
            <a:off x="1971625" y="3847575"/>
            <a:ext cx="5200800" cy="54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4" name="Shape 204"/>
        <p:cNvGrpSpPr/>
        <p:nvPr/>
      </p:nvGrpSpPr>
      <p:grpSpPr>
        <a:xfrm>
          <a:off x="0" y="0"/>
          <a:ext cx="0" cy="0"/>
          <a:chOff x="0" y="0"/>
          <a:chExt cx="0" cy="0"/>
        </a:xfrm>
      </p:grpSpPr>
      <p:sp>
        <p:nvSpPr>
          <p:cNvPr id="205" name="Google Shape;205;p22"/>
          <p:cNvSpPr/>
          <p:nvPr/>
        </p:nvSpPr>
        <p:spPr>
          <a:xfrm rot="5400000">
            <a:off x="725379" y="-725458"/>
            <a:ext cx="1450913" cy="2901826"/>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rot="-5400000">
            <a:off x="6578954" y="2586107"/>
            <a:ext cx="1710023" cy="3420047"/>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939350" y="318750"/>
            <a:ext cx="5265300" cy="45060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rot="5158696">
            <a:off x="6937258" y="1190311"/>
            <a:ext cx="666223" cy="617793"/>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rot="5158273">
            <a:off x="1259491" y="3599650"/>
            <a:ext cx="869083" cy="805906"/>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5159430">
            <a:off x="550974" y="2396507"/>
            <a:ext cx="599032" cy="555486"/>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rot="-5400000">
            <a:off x="8070758" y="2480017"/>
            <a:ext cx="498344" cy="46211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txBox="1"/>
          <p:nvPr>
            <p:ph type="ctrTitle"/>
          </p:nvPr>
        </p:nvSpPr>
        <p:spPr>
          <a:xfrm>
            <a:off x="2429950" y="499475"/>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3" name="Google Shape;213;p22"/>
          <p:cNvSpPr txBox="1"/>
          <p:nvPr>
            <p:ph idx="1" type="subTitle"/>
          </p:nvPr>
        </p:nvSpPr>
        <p:spPr>
          <a:xfrm>
            <a:off x="2425075" y="1458000"/>
            <a:ext cx="4293900" cy="12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4" name="Google Shape;214;p22"/>
          <p:cNvSpPr txBox="1"/>
          <p:nvPr>
            <p:ph idx="2" type="subTitle"/>
          </p:nvPr>
        </p:nvSpPr>
        <p:spPr>
          <a:xfrm>
            <a:off x="2425000" y="4147700"/>
            <a:ext cx="4293900" cy="45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5" name="Google Shape;215;p22"/>
          <p:cNvSpPr txBox="1"/>
          <p:nvPr/>
        </p:nvSpPr>
        <p:spPr>
          <a:xfrm>
            <a:off x="2282350" y="3628375"/>
            <a:ext cx="4579200" cy="44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a:solidFill>
                  <a:schemeClr val="lt1"/>
                </a:solidFill>
                <a:latin typeface="Darker Grotesque"/>
                <a:ea typeface="Darker Grotesque"/>
                <a:cs typeface="Darker Grotesque"/>
                <a:sym typeface="Darker Grotesque"/>
              </a:rPr>
              <a:t>CREDITS: This presentation template was created by </a:t>
            </a:r>
            <a:r>
              <a:rPr b="1" lang="en">
                <a:solidFill>
                  <a:schemeClr val="lt1"/>
                </a:solidFill>
                <a:uFill>
                  <a:noFill/>
                </a:uFill>
                <a:latin typeface="Darker Grotesque"/>
                <a:ea typeface="Darker Grotesque"/>
                <a:cs typeface="Darker Grotesque"/>
                <a:sym typeface="Darker Grotesque"/>
                <a:hlinkClick r:id="rId2">
                  <a:extLst>
                    <a:ext uri="{A12FA001-AC4F-418D-AE19-62706E023703}">
                      <ahyp:hlinkClr val="tx"/>
                    </a:ext>
                  </a:extLst>
                </a:hlinkClick>
              </a:rPr>
              <a:t>Slidesgo</a:t>
            </a:r>
            <a:r>
              <a:rPr lang="en">
                <a:solidFill>
                  <a:schemeClr val="lt1"/>
                </a:solidFill>
                <a:latin typeface="Darker Grotesque"/>
                <a:ea typeface="Darker Grotesque"/>
                <a:cs typeface="Darker Grotesque"/>
                <a:sym typeface="Darker Grotesque"/>
              </a:rPr>
              <a:t>, including icons by </a:t>
            </a:r>
            <a:r>
              <a:rPr b="1" lang="en">
                <a:solidFill>
                  <a:schemeClr val="lt1"/>
                </a:solidFill>
                <a:uFill>
                  <a:noFill/>
                </a:uFill>
                <a:latin typeface="Darker Grotesque"/>
                <a:ea typeface="Darker Grotesque"/>
                <a:cs typeface="Darker Grotesque"/>
                <a:sym typeface="Darker Grotesque"/>
                <a:hlinkClick r:id="rId3">
                  <a:extLst>
                    <a:ext uri="{A12FA001-AC4F-418D-AE19-62706E023703}">
                      <ahyp:hlinkClr val="tx"/>
                    </a:ext>
                  </a:extLst>
                </a:hlinkClick>
              </a:rPr>
              <a:t>Flaticon</a:t>
            </a:r>
            <a:r>
              <a:rPr lang="en">
                <a:solidFill>
                  <a:schemeClr val="lt1"/>
                </a:solidFill>
                <a:latin typeface="Darker Grotesque"/>
                <a:ea typeface="Darker Grotesque"/>
                <a:cs typeface="Darker Grotesque"/>
                <a:sym typeface="Darker Grotesque"/>
              </a:rPr>
              <a:t> and infographics &amp; images by </a:t>
            </a:r>
            <a:r>
              <a:rPr b="1" lang="en">
                <a:solidFill>
                  <a:schemeClr val="lt1"/>
                </a:solidFill>
                <a:uFill>
                  <a:noFill/>
                </a:uFill>
                <a:latin typeface="Darker Grotesque"/>
                <a:ea typeface="Darker Grotesque"/>
                <a:cs typeface="Darker Grotesque"/>
                <a:sym typeface="Darker Grotesque"/>
                <a:hlinkClick r:id="rId4">
                  <a:extLst>
                    <a:ext uri="{A12FA001-AC4F-418D-AE19-62706E023703}">
                      <ahyp:hlinkClr val="tx"/>
                    </a:ext>
                  </a:extLst>
                </a:hlinkClick>
              </a:rPr>
              <a:t>Freepik</a:t>
            </a:r>
            <a:endParaRPr b="1">
              <a:solidFill>
                <a:schemeClr val="lt1"/>
              </a:solidFill>
              <a:highlight>
                <a:srgbClr val="DFDEFC"/>
              </a:highlight>
              <a:latin typeface="Darker Grotesque"/>
              <a:ea typeface="Darker Grotesque"/>
              <a:cs typeface="Darker Grotesque"/>
              <a:sym typeface="Darker Grotesq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6" name="Shape 216"/>
        <p:cNvGrpSpPr/>
        <p:nvPr/>
      </p:nvGrpSpPr>
      <p:grpSpPr>
        <a:xfrm>
          <a:off x="0" y="0"/>
          <a:ext cx="0" cy="0"/>
          <a:chOff x="0" y="0"/>
          <a:chExt cx="0" cy="0"/>
        </a:xfrm>
      </p:grpSpPr>
      <p:sp>
        <p:nvSpPr>
          <p:cNvPr id="217" name="Google Shape;217;p23"/>
          <p:cNvSpPr/>
          <p:nvPr/>
        </p:nvSpPr>
        <p:spPr>
          <a:xfrm flipH="1" rot="10800000">
            <a:off x="-1" y="3037329"/>
            <a:ext cx="2106111" cy="2106172"/>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7582004" y="5379"/>
            <a:ext cx="1561997" cy="1562043"/>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rot="1724920">
            <a:off x="1175007" y="3347650"/>
            <a:ext cx="985422" cy="913788"/>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rot="-5400000">
            <a:off x="7088807" y="3088315"/>
            <a:ext cx="1370125" cy="2740249"/>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rot="-7221948">
            <a:off x="6766403" y="532504"/>
            <a:ext cx="547588" cy="50778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rot="5400000">
            <a:off x="1330947" y="-553325"/>
            <a:ext cx="1117402" cy="2234803"/>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2"/>
            </a:gs>
            <a:gs pos="100000">
              <a:schemeClr val="dk2"/>
            </a:gs>
          </a:gsLst>
          <a:lin ang="10800025" scaled="0"/>
        </a:gradFill>
      </p:bgPr>
    </p:bg>
    <p:spTree>
      <p:nvGrpSpPr>
        <p:cNvPr id="25" name="Shape 25"/>
        <p:cNvGrpSpPr/>
        <p:nvPr/>
      </p:nvGrpSpPr>
      <p:grpSpPr>
        <a:xfrm>
          <a:off x="0" y="0"/>
          <a:ext cx="0" cy="0"/>
          <a:chOff x="0" y="0"/>
          <a:chExt cx="0" cy="0"/>
        </a:xfrm>
      </p:grpSpPr>
      <p:sp>
        <p:nvSpPr>
          <p:cNvPr id="26" name="Google Shape;26;p4"/>
          <p:cNvSpPr/>
          <p:nvPr/>
        </p:nvSpPr>
        <p:spPr>
          <a:xfrm rot="10800000">
            <a:off x="8406459" y="4405964"/>
            <a:ext cx="737540" cy="737562"/>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1" y="-1"/>
            <a:ext cx="766110" cy="766132"/>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720000" y="207900"/>
            <a:ext cx="7704000" cy="4727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4"/>
          <p:cNvSpPr txBox="1"/>
          <p:nvPr>
            <p:ph idx="1" type="body"/>
          </p:nvPr>
        </p:nvSpPr>
        <p:spPr>
          <a:xfrm>
            <a:off x="1292925" y="1152475"/>
            <a:ext cx="65583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Darker Grotesque SemiBold"/>
              <a:buChar char="●"/>
              <a:defRPr sz="1200"/>
            </a:lvl1pPr>
            <a:lvl2pPr indent="-342900" lvl="1" marL="914400" rtl="0">
              <a:lnSpc>
                <a:spcPct val="115000"/>
              </a:lnSpc>
              <a:spcBef>
                <a:spcPts val="0"/>
              </a:spcBef>
              <a:spcAft>
                <a:spcPts val="0"/>
              </a:spcAft>
              <a:buSzPts val="1800"/>
              <a:buFont typeface="Darker Grotesque SemiBold"/>
              <a:buChar char="○"/>
              <a:defRPr/>
            </a:lvl2pPr>
            <a:lvl3pPr indent="-342900" lvl="2" marL="1371600" rtl="0">
              <a:lnSpc>
                <a:spcPct val="115000"/>
              </a:lnSpc>
              <a:spcBef>
                <a:spcPts val="0"/>
              </a:spcBef>
              <a:spcAft>
                <a:spcPts val="0"/>
              </a:spcAft>
              <a:buSzPts val="1800"/>
              <a:buFont typeface="Darker Grotesque SemiBold"/>
              <a:buChar char="■"/>
              <a:defRPr/>
            </a:lvl3pPr>
            <a:lvl4pPr indent="-342900" lvl="3" marL="1828800" rtl="0">
              <a:lnSpc>
                <a:spcPct val="115000"/>
              </a:lnSpc>
              <a:spcBef>
                <a:spcPts val="0"/>
              </a:spcBef>
              <a:spcAft>
                <a:spcPts val="0"/>
              </a:spcAft>
              <a:buSzPts val="1800"/>
              <a:buFont typeface="Darker Grotesque SemiBold"/>
              <a:buChar char="●"/>
              <a:defRPr/>
            </a:lvl4pPr>
            <a:lvl5pPr indent="-342900" lvl="4" marL="2286000" rtl="0">
              <a:lnSpc>
                <a:spcPct val="115000"/>
              </a:lnSpc>
              <a:spcBef>
                <a:spcPts val="0"/>
              </a:spcBef>
              <a:spcAft>
                <a:spcPts val="0"/>
              </a:spcAft>
              <a:buSzPts val="1800"/>
              <a:buFont typeface="Darker Grotesque SemiBold"/>
              <a:buChar char="○"/>
              <a:defRPr/>
            </a:lvl5pPr>
            <a:lvl6pPr indent="-342900" lvl="5" marL="2743200" rtl="0">
              <a:lnSpc>
                <a:spcPct val="115000"/>
              </a:lnSpc>
              <a:spcBef>
                <a:spcPts val="0"/>
              </a:spcBef>
              <a:spcAft>
                <a:spcPts val="0"/>
              </a:spcAft>
              <a:buSzPts val="1800"/>
              <a:buFont typeface="Darker Grotesque SemiBold"/>
              <a:buChar char="■"/>
              <a:defRPr/>
            </a:lvl6pPr>
            <a:lvl7pPr indent="-342900" lvl="6" marL="3200400" rtl="0">
              <a:lnSpc>
                <a:spcPct val="115000"/>
              </a:lnSpc>
              <a:spcBef>
                <a:spcPts val="0"/>
              </a:spcBef>
              <a:spcAft>
                <a:spcPts val="0"/>
              </a:spcAft>
              <a:buSzPts val="1800"/>
              <a:buFont typeface="Darker Grotesque SemiBold"/>
              <a:buChar char="●"/>
              <a:defRPr/>
            </a:lvl7pPr>
            <a:lvl8pPr indent="-342900" lvl="7" marL="3657600" rtl="0">
              <a:lnSpc>
                <a:spcPct val="115000"/>
              </a:lnSpc>
              <a:spcBef>
                <a:spcPts val="0"/>
              </a:spcBef>
              <a:spcAft>
                <a:spcPts val="0"/>
              </a:spcAft>
              <a:buSzPts val="1800"/>
              <a:buFont typeface="Darker Grotesque SemiBold"/>
              <a:buChar char="○"/>
              <a:defRPr/>
            </a:lvl8pPr>
            <a:lvl9pPr indent="-342900" lvl="8" marL="4114800" rtl="0">
              <a:lnSpc>
                <a:spcPct val="115000"/>
              </a:lnSpc>
              <a:spcBef>
                <a:spcPts val="0"/>
              </a:spcBef>
              <a:spcAft>
                <a:spcPts val="0"/>
              </a:spcAft>
              <a:buSzPts val="1800"/>
              <a:buFont typeface="Darker Grotesque SemiBold"/>
              <a:buChar char="■"/>
              <a:defRPr/>
            </a:lvl9pPr>
          </a:lstStyle>
          <a:p/>
        </p:txBody>
      </p:sp>
      <p:sp>
        <p:nvSpPr>
          <p:cNvPr id="31" name="Google Shape;31;p4"/>
          <p:cNvSpPr/>
          <p:nvPr/>
        </p:nvSpPr>
        <p:spPr>
          <a:xfrm rot="2930623">
            <a:off x="425531" y="3497858"/>
            <a:ext cx="575347" cy="533523"/>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5158396">
            <a:off x="8153820" y="2254633"/>
            <a:ext cx="683956" cy="634236"/>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2"/>
            </a:gs>
            <a:gs pos="100000">
              <a:schemeClr val="dk1"/>
            </a:gs>
          </a:gsLst>
          <a:path path="circle">
            <a:fillToRect b="100%" r="100%"/>
          </a:path>
          <a:tileRect l="-100%" t="-100%"/>
        </a:gradFill>
      </p:bgPr>
    </p:bg>
    <p:spTree>
      <p:nvGrpSpPr>
        <p:cNvPr id="33" name="Shape 33"/>
        <p:cNvGrpSpPr/>
        <p:nvPr/>
      </p:nvGrpSpPr>
      <p:grpSpPr>
        <a:xfrm>
          <a:off x="0" y="0"/>
          <a:ext cx="0" cy="0"/>
          <a:chOff x="0" y="0"/>
          <a:chExt cx="0" cy="0"/>
        </a:xfrm>
      </p:grpSpPr>
      <p:sp>
        <p:nvSpPr>
          <p:cNvPr id="34" name="Google Shape;34;p5"/>
          <p:cNvSpPr/>
          <p:nvPr/>
        </p:nvSpPr>
        <p:spPr>
          <a:xfrm rot="-5400000">
            <a:off x="28" y="3236305"/>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rot="5400000">
            <a:off x="7236803" y="3236305"/>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20000" y="1232350"/>
            <a:ext cx="7704000" cy="35547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1521171">
            <a:off x="3365894" y="4554108"/>
            <a:ext cx="456491" cy="42315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5157265">
            <a:off x="477270" y="385291"/>
            <a:ext cx="683412" cy="63373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7579459" y="-376472"/>
            <a:ext cx="767318" cy="1534464"/>
          </a:xfrm>
          <a:custGeom>
            <a:rect b="b" l="l" r="r" t="t"/>
            <a:pathLst>
              <a:path extrusionOk="0" h="69050" w="34525">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idx="1" type="subTitle"/>
          </p:nvPr>
        </p:nvSpPr>
        <p:spPr>
          <a:xfrm>
            <a:off x="4785491" y="1542625"/>
            <a:ext cx="3269700" cy="713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Lexend Mega"/>
              <a:buNone/>
              <a:defRPr b="1" sz="2400">
                <a:latin typeface="Space Grotesk"/>
                <a:ea typeface="Space Grotesk"/>
                <a:cs typeface="Space Grotesk"/>
                <a:sym typeface="Space Grotesk"/>
              </a:defRPr>
            </a:lvl1pPr>
            <a:lvl2pPr lvl="1" algn="ctr">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algn="ctr">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algn="ctr">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algn="ctr">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algn="ctr">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algn="ctr">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algn="ctr">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algn="ctr">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p:txBody>
      </p:sp>
      <p:sp>
        <p:nvSpPr>
          <p:cNvPr id="41" name="Google Shape;41;p5"/>
          <p:cNvSpPr txBox="1"/>
          <p:nvPr>
            <p:ph idx="2" type="subTitle"/>
          </p:nvPr>
        </p:nvSpPr>
        <p:spPr>
          <a:xfrm>
            <a:off x="4785491" y="3009700"/>
            <a:ext cx="32697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Lexend Mega"/>
              <a:buNone/>
              <a:defRPr b="1" sz="2400">
                <a:latin typeface="Space Grotesk"/>
                <a:ea typeface="Space Grotesk"/>
                <a:cs typeface="Space Grotesk"/>
                <a:sym typeface="Space Grotesk"/>
              </a:defRPr>
            </a:lvl1pPr>
            <a:lvl2pPr lvl="1"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rtl="0" algn="ctr">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p:txBody>
      </p:sp>
      <p:sp>
        <p:nvSpPr>
          <p:cNvPr id="42" name="Google Shape;42;p5"/>
          <p:cNvSpPr txBox="1"/>
          <p:nvPr>
            <p:ph idx="3" type="subTitle"/>
          </p:nvPr>
        </p:nvSpPr>
        <p:spPr>
          <a:xfrm>
            <a:off x="4785491" y="1990900"/>
            <a:ext cx="3269700" cy="101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43" name="Google Shape;43;p5"/>
          <p:cNvSpPr txBox="1"/>
          <p:nvPr>
            <p:ph idx="4" type="subTitle"/>
          </p:nvPr>
        </p:nvSpPr>
        <p:spPr>
          <a:xfrm>
            <a:off x="4785491" y="3457975"/>
            <a:ext cx="3269700" cy="101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0"/>
              </a:spcBef>
              <a:spcAft>
                <a:spcPts val="0"/>
              </a:spcAft>
              <a:buSzPts val="1800"/>
              <a:buNone/>
              <a:defRPr/>
            </a:lvl3pPr>
            <a:lvl4pPr lvl="3" rtl="0" algn="ctr">
              <a:lnSpc>
                <a:spcPct val="100000"/>
              </a:lnSpc>
              <a:spcBef>
                <a:spcPts val="0"/>
              </a:spcBef>
              <a:spcAft>
                <a:spcPts val="0"/>
              </a:spcAft>
              <a:buSzPts val="1800"/>
              <a:buNone/>
              <a:defRPr/>
            </a:lvl4pPr>
            <a:lvl5pPr lvl="4" rtl="0" algn="ctr">
              <a:lnSpc>
                <a:spcPct val="100000"/>
              </a:lnSpc>
              <a:spcBef>
                <a:spcPts val="0"/>
              </a:spcBef>
              <a:spcAft>
                <a:spcPts val="0"/>
              </a:spcAft>
              <a:buSzPts val="1800"/>
              <a:buNone/>
              <a:defRPr/>
            </a:lvl5pPr>
            <a:lvl6pPr lvl="5" rtl="0" algn="ctr">
              <a:lnSpc>
                <a:spcPct val="100000"/>
              </a:lnSpc>
              <a:spcBef>
                <a:spcPts val="0"/>
              </a:spcBef>
              <a:spcAft>
                <a:spcPts val="0"/>
              </a:spcAft>
              <a:buSzPts val="1800"/>
              <a:buNone/>
              <a:defRPr/>
            </a:lvl6pPr>
            <a:lvl7pPr lvl="6" rtl="0" algn="ctr">
              <a:lnSpc>
                <a:spcPct val="100000"/>
              </a:lnSpc>
              <a:spcBef>
                <a:spcPts val="0"/>
              </a:spcBef>
              <a:spcAft>
                <a:spcPts val="0"/>
              </a:spcAft>
              <a:buSzPts val="1800"/>
              <a:buNone/>
              <a:defRPr/>
            </a:lvl7pPr>
            <a:lvl8pPr lvl="7" rtl="0" algn="ctr">
              <a:lnSpc>
                <a:spcPct val="100000"/>
              </a:lnSpc>
              <a:spcBef>
                <a:spcPts val="0"/>
              </a:spcBef>
              <a:spcAft>
                <a:spcPts val="0"/>
              </a:spcAft>
              <a:buSzPts val="1800"/>
              <a:buNone/>
              <a:defRPr/>
            </a:lvl8pPr>
            <a:lvl9pPr lvl="8" rtl="0" algn="ctr">
              <a:lnSpc>
                <a:spcPct val="100000"/>
              </a:lnSpc>
              <a:spcBef>
                <a:spcPts val="0"/>
              </a:spcBef>
              <a:spcAft>
                <a:spcPts val="0"/>
              </a:spcAft>
              <a:buSzPts val="1800"/>
              <a:buNone/>
              <a:defRPr/>
            </a:lvl9pPr>
          </a:lstStyle>
          <a:p/>
        </p:txBody>
      </p:sp>
      <p:sp>
        <p:nvSpPr>
          <p:cNvPr id="44" name="Google Shape;44;p5"/>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50000">
              <a:schemeClr val="lt2"/>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6"/>
          <p:cNvSpPr/>
          <p:nvPr/>
        </p:nvSpPr>
        <p:spPr>
          <a:xfrm rot="5400000">
            <a:off x="7236803" y="-20"/>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5400000">
            <a:off x="19" y="3844735"/>
            <a:ext cx="1298744" cy="1298782"/>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7222215">
            <a:off x="8202224" y="4322449"/>
            <a:ext cx="607165" cy="56302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2700000">
            <a:off x="830126" y="534175"/>
            <a:ext cx="607092" cy="562961"/>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type="title"/>
          </p:nvPr>
        </p:nvSpPr>
        <p:spPr>
          <a:xfrm>
            <a:off x="720000" y="409925"/>
            <a:ext cx="7704000" cy="81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flipH="1" rot="5400000">
            <a:off x="6516095" y="2515569"/>
            <a:ext cx="2627870" cy="2627946"/>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flipH="1" rot="10800000">
            <a:off x="51" y="3973440"/>
            <a:ext cx="1169966" cy="117008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100000">
                <a:schemeClr val="dk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8629681">
            <a:off x="4428553" y="4324660"/>
            <a:ext cx="504338" cy="467676"/>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392513">
            <a:off x="7768807" y="329050"/>
            <a:ext cx="630713" cy="585035"/>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rot="-2006335">
            <a:off x="243061" y="259832"/>
            <a:ext cx="353365" cy="327677"/>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type="title"/>
          </p:nvPr>
        </p:nvSpPr>
        <p:spPr>
          <a:xfrm>
            <a:off x="1091300" y="811050"/>
            <a:ext cx="4597500" cy="675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b="1"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7"/>
          <p:cNvSpPr txBox="1"/>
          <p:nvPr>
            <p:ph idx="1" type="body"/>
          </p:nvPr>
        </p:nvSpPr>
        <p:spPr>
          <a:xfrm>
            <a:off x="1097475" y="1537350"/>
            <a:ext cx="4021500" cy="2795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42900" lvl="1" marL="914400" rtl="0">
              <a:lnSpc>
                <a:spcPct val="115000"/>
              </a:lnSpc>
              <a:spcBef>
                <a:spcPts val="0"/>
              </a:spcBef>
              <a:spcAft>
                <a:spcPts val="0"/>
              </a:spcAft>
              <a:buSzPts val="1800"/>
              <a:buChar char="○"/>
              <a:defRPr/>
            </a:lvl2pPr>
            <a:lvl3pPr indent="-342900" lvl="2" marL="1371600" rtl="0">
              <a:lnSpc>
                <a:spcPct val="115000"/>
              </a:lnSpc>
              <a:spcBef>
                <a:spcPts val="0"/>
              </a:spcBef>
              <a:spcAft>
                <a:spcPts val="0"/>
              </a:spcAft>
              <a:buSzPts val="1800"/>
              <a:buChar char="■"/>
              <a:defRPr/>
            </a:lvl3pPr>
            <a:lvl4pPr indent="-342900" lvl="3" marL="1828800" rtl="0">
              <a:lnSpc>
                <a:spcPct val="115000"/>
              </a:lnSpc>
              <a:spcBef>
                <a:spcPts val="0"/>
              </a:spcBef>
              <a:spcAft>
                <a:spcPts val="0"/>
              </a:spcAft>
              <a:buSzPts val="1800"/>
              <a:buChar char="●"/>
              <a:defRPr/>
            </a:lvl4pPr>
            <a:lvl5pPr indent="-342900" lvl="4" marL="2286000" rtl="0">
              <a:lnSpc>
                <a:spcPct val="115000"/>
              </a:lnSpc>
              <a:spcBef>
                <a:spcPts val="0"/>
              </a:spcBef>
              <a:spcAft>
                <a:spcPts val="0"/>
              </a:spcAft>
              <a:buSzPts val="18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
        <p:nvSpPr>
          <p:cNvPr id="59" name="Google Shape;59;p7"/>
          <p:cNvSpPr/>
          <p:nvPr/>
        </p:nvSpPr>
        <p:spPr>
          <a:xfrm>
            <a:off x="713225" y="539500"/>
            <a:ext cx="7719000" cy="40644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p:nvPr/>
        </p:nvSpPr>
        <p:spPr>
          <a:xfrm rot="-5400000">
            <a:off x="28" y="3236305"/>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7236803" y="-20"/>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rot="2700000">
            <a:off x="1472746" y="297714"/>
            <a:ext cx="1117040" cy="1035838"/>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648825" y="832500"/>
            <a:ext cx="7782000" cy="34785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2700000">
            <a:off x="6705565" y="3983442"/>
            <a:ext cx="889051" cy="82442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type="title"/>
          </p:nvPr>
        </p:nvSpPr>
        <p:spPr>
          <a:xfrm>
            <a:off x="1388100" y="1965750"/>
            <a:ext cx="6367800" cy="12120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6000"/>
              <a:buNone/>
              <a:defRPr b="1"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p:nvPr/>
        </p:nvSpPr>
        <p:spPr>
          <a:xfrm rot="-867048">
            <a:off x="7909692" y="1739942"/>
            <a:ext cx="1042130" cy="966374"/>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5400000">
            <a:off x="23" y="3575153"/>
            <a:ext cx="1568298" cy="1568344"/>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rot="-7177366">
            <a:off x="5652981" y="249269"/>
            <a:ext cx="931753" cy="86402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25" y="0"/>
            <a:ext cx="1299780" cy="1299818"/>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865425" y="365850"/>
            <a:ext cx="7413300" cy="44118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rot="2930703">
            <a:off x="616493" y="1528092"/>
            <a:ext cx="518222" cy="480550"/>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936171">
            <a:off x="7486641" y="4616343"/>
            <a:ext cx="349942" cy="324503"/>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txBox="1"/>
          <p:nvPr>
            <p:ph type="title"/>
          </p:nvPr>
        </p:nvSpPr>
        <p:spPr>
          <a:xfrm>
            <a:off x="1882475" y="2583121"/>
            <a:ext cx="5379000" cy="695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600"/>
              <a:buNone/>
              <a:defRPr b="1"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9"/>
          <p:cNvSpPr txBox="1"/>
          <p:nvPr>
            <p:ph idx="1" type="subTitle"/>
          </p:nvPr>
        </p:nvSpPr>
        <p:spPr>
          <a:xfrm>
            <a:off x="1882475" y="3278269"/>
            <a:ext cx="5379000" cy="12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p:nvPr/>
        </p:nvSpPr>
        <p:spPr>
          <a:xfrm>
            <a:off x="11700" y="11700"/>
            <a:ext cx="9144000" cy="5143500"/>
          </a:xfrm>
          <a:prstGeom prst="rect">
            <a:avLst/>
          </a:prstGeom>
          <a:solidFill>
            <a:srgbClr val="76006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824975" y="629375"/>
            <a:ext cx="5142300" cy="1956600"/>
          </a:xfrm>
          <a:prstGeom prst="roundRect">
            <a:avLst>
              <a:gd fmla="val 6018" name="adj"/>
            </a:avLst>
          </a:prstGeom>
          <a:solidFill>
            <a:srgbClr val="FFFFFF">
              <a:alpha val="23210"/>
            </a:srgbClr>
          </a:solidFill>
          <a:ln>
            <a:noFill/>
          </a:ln>
          <a:effectLst>
            <a:outerShdw blurRad="57150" rotWithShape="0" algn="bl" dir="7560000" dist="57150">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rot="10800000">
            <a:off x="7236803" y="3236280"/>
            <a:ext cx="1907161" cy="1907216"/>
          </a:xfrm>
          <a:custGeom>
            <a:rect b="b" l="l" r="r" t="t"/>
            <a:pathLst>
              <a:path extrusionOk="0" h="34526" w="34525">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2" y="3"/>
            <a:ext cx="824975" cy="824999"/>
          </a:xfrm>
          <a:custGeom>
            <a:rect b="b" l="l" r="r" t="t"/>
            <a:pathLst>
              <a:path extrusionOk="0" h="34526" w="34525">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txBox="1"/>
          <p:nvPr>
            <p:ph type="title"/>
          </p:nvPr>
        </p:nvSpPr>
        <p:spPr>
          <a:xfrm>
            <a:off x="1034375" y="767475"/>
            <a:ext cx="4723500" cy="1642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b="1" sz="3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3" name="Google Shape;83;p10"/>
          <p:cNvSpPr/>
          <p:nvPr/>
        </p:nvSpPr>
        <p:spPr>
          <a:xfrm rot="2700000">
            <a:off x="2122349" y="2325336"/>
            <a:ext cx="531272" cy="492652"/>
          </a:xfrm>
          <a:custGeom>
            <a:rect b="b" l="l" r="r" t="t"/>
            <a:pathLst>
              <a:path extrusionOk="0" h="69050" w="74463">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1"/>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600"/>
              <a:buFont typeface="Space Grotesk"/>
              <a:buNone/>
              <a:defRPr b="1" sz="3600">
                <a:solidFill>
                  <a:schemeClr val="lt1"/>
                </a:solidFill>
                <a:latin typeface="Space Grotesk"/>
                <a:ea typeface="Space Grotesk"/>
                <a:cs typeface="Space Grotesk"/>
                <a:sym typeface="Space Grotesk"/>
              </a:defRPr>
            </a:lvl1pPr>
            <a:lvl2pPr lvl="1"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2pPr>
            <a:lvl3pPr lvl="2"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3pPr>
            <a:lvl4pPr lvl="3"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4pPr>
            <a:lvl5pPr lvl="4"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5pPr>
            <a:lvl6pPr lvl="5"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6pPr>
            <a:lvl7pPr lvl="6"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7pPr>
            <a:lvl8pPr lvl="7"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8pPr>
            <a:lvl9pPr lvl="8"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1pPr>
            <a:lvl2pPr indent="-342900" lvl="1" marL="9144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2pPr>
            <a:lvl3pPr indent="-342900" lvl="2" marL="13716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3pPr>
            <a:lvl4pPr indent="-342900" lvl="3" marL="18288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4pPr>
            <a:lvl5pPr indent="-342900" lvl="4" marL="22860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5pPr>
            <a:lvl6pPr indent="-342900" lvl="5" marL="27432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6pPr>
            <a:lvl7pPr indent="-342900" lvl="6" marL="32004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7pPr>
            <a:lvl8pPr indent="-342900" lvl="7" marL="36576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8pPr>
            <a:lvl9pPr indent="-342900" lvl="8" marL="4114800">
              <a:lnSpc>
                <a:spcPct val="115000"/>
              </a:lnSpc>
              <a:spcBef>
                <a:spcPts val="1600"/>
              </a:spcBef>
              <a:spcAft>
                <a:spcPts val="160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lin ang="18900044" scaled="0"/>
        </a:gradFill>
      </p:bgPr>
    </p:bg>
    <p:spTree>
      <p:nvGrpSpPr>
        <p:cNvPr id="226" name="Shape 226"/>
        <p:cNvGrpSpPr/>
        <p:nvPr/>
      </p:nvGrpSpPr>
      <p:grpSpPr>
        <a:xfrm>
          <a:off x="0" y="0"/>
          <a:ext cx="0" cy="0"/>
          <a:chOff x="0" y="0"/>
          <a:chExt cx="0" cy="0"/>
        </a:xfrm>
      </p:grpSpPr>
      <p:sp>
        <p:nvSpPr>
          <p:cNvPr id="227" name="Google Shape;227;p24"/>
          <p:cNvSpPr txBox="1"/>
          <p:nvPr>
            <p:ph type="ctrTitle"/>
          </p:nvPr>
        </p:nvSpPr>
        <p:spPr>
          <a:xfrm>
            <a:off x="1559325" y="1364975"/>
            <a:ext cx="5847300" cy="158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200"/>
              <a:t>Synchronisation And Locking Primitives</a:t>
            </a:r>
            <a:endParaRPr sz="4200"/>
          </a:p>
        </p:txBody>
      </p:sp>
      <p:sp>
        <p:nvSpPr>
          <p:cNvPr id="228" name="Google Shape;228;p24"/>
          <p:cNvSpPr txBox="1"/>
          <p:nvPr>
            <p:ph idx="1" type="subTitle"/>
          </p:nvPr>
        </p:nvSpPr>
        <p:spPr>
          <a:xfrm>
            <a:off x="1737525" y="3026250"/>
            <a:ext cx="5669100" cy="1216200"/>
          </a:xfrm>
          <a:prstGeom prst="rect">
            <a:avLst/>
          </a:prstGeom>
        </p:spPr>
        <p:txBody>
          <a:bodyPr anchorCtr="0" anchor="t" bIns="91425" lIns="91425" spcFirstLastPara="1" rIns="91425" wrap="square" tIns="91425">
            <a:noAutofit/>
          </a:bodyPr>
          <a:lstStyle/>
          <a:p>
            <a:pPr indent="0" lvl="0" marL="0" rtl="0" algn="r">
              <a:lnSpc>
                <a:spcPct val="120000"/>
              </a:lnSpc>
              <a:spcBef>
                <a:spcPts val="0"/>
              </a:spcBef>
              <a:spcAft>
                <a:spcPts val="0"/>
              </a:spcAft>
              <a:buClr>
                <a:schemeClr val="dk1"/>
              </a:buClr>
              <a:buSzPts val="1100"/>
              <a:buFont typeface="Arial"/>
              <a:buNone/>
            </a:pPr>
            <a:r>
              <a:t/>
            </a:r>
            <a:endParaRPr sz="2100">
              <a:solidFill>
                <a:srgbClr val="FFFFFF"/>
              </a:solidFill>
            </a:endParaRPr>
          </a:p>
          <a:p>
            <a:pPr indent="0" lvl="0" marL="0" rtl="0" algn="r">
              <a:lnSpc>
                <a:spcPct val="120000"/>
              </a:lnSpc>
              <a:spcBef>
                <a:spcPts val="0"/>
              </a:spcBef>
              <a:spcAft>
                <a:spcPts val="0"/>
              </a:spcAft>
              <a:buClr>
                <a:schemeClr val="dk1"/>
              </a:buClr>
              <a:buSzPts val="1100"/>
              <a:buFont typeface="Arial"/>
              <a:buNone/>
            </a:pPr>
            <a:r>
              <a:rPr lang="en" sz="2100">
                <a:solidFill>
                  <a:srgbClr val="FFFFFF"/>
                </a:solidFill>
              </a:rPr>
              <a:t>Akshat Arun - 190101007</a:t>
            </a:r>
            <a:endParaRPr sz="2100">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81" name="Shape 281"/>
        <p:cNvGrpSpPr/>
        <p:nvPr/>
      </p:nvGrpSpPr>
      <p:grpSpPr>
        <a:xfrm>
          <a:off x="0" y="0"/>
          <a:ext cx="0" cy="0"/>
          <a:chOff x="0" y="0"/>
          <a:chExt cx="0" cy="0"/>
        </a:xfrm>
      </p:grpSpPr>
      <p:sp>
        <p:nvSpPr>
          <p:cNvPr id="282" name="Google Shape;282;p33"/>
          <p:cNvSpPr txBox="1"/>
          <p:nvPr>
            <p:ph idx="1" type="body"/>
          </p:nvPr>
        </p:nvSpPr>
        <p:spPr>
          <a:xfrm>
            <a:off x="957525" y="438000"/>
            <a:ext cx="6893700" cy="4131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800"/>
              <a:t>Now we will have 4 methods defined in semaphore.c which our semaphore can use:-</a:t>
            </a:r>
            <a:endParaRPr sz="1800"/>
          </a:p>
          <a:p>
            <a:pPr indent="-342900" lvl="0" marL="914400" rtl="0" algn="l">
              <a:spcBef>
                <a:spcPts val="0"/>
              </a:spcBef>
              <a:spcAft>
                <a:spcPts val="0"/>
              </a:spcAft>
              <a:buSzPts val="1800"/>
              <a:buFont typeface="Darker Grotesque"/>
              <a:buAutoNum type="arabicParenR"/>
            </a:pPr>
            <a:r>
              <a:rPr lang="en" sz="1800"/>
              <a:t>Sem_init -  It will help us in initialising our newly declared semaphore.</a:t>
            </a:r>
            <a:endParaRPr sz="1800"/>
          </a:p>
          <a:p>
            <a:pPr indent="-342900" lvl="0" marL="914400" rtl="0" algn="l">
              <a:spcBef>
                <a:spcPts val="0"/>
              </a:spcBef>
              <a:spcAft>
                <a:spcPts val="0"/>
              </a:spcAft>
              <a:buSzPts val="1800"/>
              <a:buFont typeface="Darker Grotesque"/>
              <a:buAutoNum type="arabicParenR"/>
            </a:pPr>
            <a:r>
              <a:rPr lang="en" sz="1800"/>
              <a:t>Sem_wait - It will make a process wait if the current value of the counting semaphore is equal to zero else it will let the process access the critical section/resource which it requested and will also decrement the value of the semaphore..</a:t>
            </a:r>
            <a:endParaRPr sz="1800"/>
          </a:p>
          <a:p>
            <a:pPr indent="-342900" lvl="0" marL="914400" rtl="0" algn="l">
              <a:spcBef>
                <a:spcPts val="0"/>
              </a:spcBef>
              <a:spcAft>
                <a:spcPts val="0"/>
              </a:spcAft>
              <a:buSzPts val="1800"/>
              <a:buFont typeface="Darker Grotesque"/>
              <a:buAutoNum type="arabicParenR"/>
            </a:pPr>
            <a:r>
              <a:rPr lang="en" sz="1800"/>
              <a:t>Sem_signal - It will increase the semaphore value by one and will also wakeup the process sleeping at the head pointer of our circular queue so that it can then access the critical section.</a:t>
            </a:r>
            <a:endParaRPr sz="1800"/>
          </a:p>
          <a:p>
            <a:pPr indent="-342900" lvl="0" marL="914400" rtl="0" algn="l">
              <a:spcBef>
                <a:spcPts val="0"/>
              </a:spcBef>
              <a:spcAft>
                <a:spcPts val="0"/>
              </a:spcAft>
              <a:buSzPts val="1800"/>
              <a:buFont typeface="Darker Grotesque"/>
              <a:buAutoNum type="arabicParenR"/>
            </a:pPr>
            <a:r>
              <a:rPr lang="en" sz="1800"/>
              <a:t>Sem_broadcast - It is a method created in order to wake up all of the processes sleeping inside the circular queue’s channels while also signalling the semaphore at the same time. Basically broadcast to all the sleeping processes that the semaphore is now available.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86" name="Shape 286"/>
        <p:cNvGrpSpPr/>
        <p:nvPr/>
      </p:nvGrpSpPr>
      <p:grpSpPr>
        <a:xfrm>
          <a:off x="0" y="0"/>
          <a:ext cx="0" cy="0"/>
          <a:chOff x="0" y="0"/>
          <a:chExt cx="0" cy="0"/>
        </a:xfrm>
      </p:grpSpPr>
      <p:sp>
        <p:nvSpPr>
          <p:cNvPr id="287" name="Google Shape;287;p34"/>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Initialization of the semaphore</a:t>
            </a:r>
            <a:endParaRPr/>
          </a:p>
        </p:txBody>
      </p:sp>
      <p:pic>
        <p:nvPicPr>
          <p:cNvPr id="288" name="Google Shape;288;p34"/>
          <p:cNvPicPr preferRelativeResize="0"/>
          <p:nvPr/>
        </p:nvPicPr>
        <p:blipFill>
          <a:blip r:embed="rId3">
            <a:alphaModFix/>
          </a:blip>
          <a:stretch>
            <a:fillRect/>
          </a:stretch>
        </p:blipFill>
        <p:spPr>
          <a:xfrm>
            <a:off x="1349350" y="1554800"/>
            <a:ext cx="6445299" cy="235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92" name="Shape 292"/>
        <p:cNvGrpSpPr/>
        <p:nvPr/>
      </p:nvGrpSpPr>
      <p:grpSpPr>
        <a:xfrm>
          <a:off x="0" y="0"/>
          <a:ext cx="0" cy="0"/>
          <a:chOff x="0" y="0"/>
          <a:chExt cx="0" cy="0"/>
        </a:xfrm>
      </p:grpSpPr>
      <p:sp>
        <p:nvSpPr>
          <p:cNvPr id="293" name="Google Shape;293;p35"/>
          <p:cNvSpPr txBox="1"/>
          <p:nvPr>
            <p:ph type="title"/>
          </p:nvPr>
        </p:nvSpPr>
        <p:spPr>
          <a:xfrm>
            <a:off x="669775" y="38985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Wait for the Semaphore</a:t>
            </a:r>
            <a:endParaRPr/>
          </a:p>
        </p:txBody>
      </p:sp>
      <p:sp>
        <p:nvSpPr>
          <p:cNvPr id="294" name="Google Shape;294;p35"/>
          <p:cNvSpPr txBox="1"/>
          <p:nvPr>
            <p:ph idx="1" type="body"/>
          </p:nvPr>
        </p:nvSpPr>
        <p:spPr>
          <a:xfrm>
            <a:off x="1292925" y="1152475"/>
            <a:ext cx="65583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800"/>
          </a:p>
          <a:p>
            <a:pPr indent="0" lvl="0" marL="457200" rtl="0" algn="l">
              <a:lnSpc>
                <a:spcPct val="100000"/>
              </a:lnSpc>
              <a:spcBef>
                <a:spcPts val="1000"/>
              </a:spcBef>
              <a:spcAft>
                <a:spcPts val="1000"/>
              </a:spcAft>
              <a:buNone/>
            </a:pPr>
            <a:r>
              <a:t/>
            </a:r>
            <a:endParaRPr sz="1800"/>
          </a:p>
        </p:txBody>
      </p:sp>
      <p:pic>
        <p:nvPicPr>
          <p:cNvPr id="295" name="Google Shape;295;p35"/>
          <p:cNvPicPr preferRelativeResize="0"/>
          <p:nvPr/>
        </p:nvPicPr>
        <p:blipFill>
          <a:blip r:embed="rId3">
            <a:alphaModFix/>
          </a:blip>
          <a:stretch>
            <a:fillRect/>
          </a:stretch>
        </p:blipFill>
        <p:spPr>
          <a:xfrm>
            <a:off x="1412613" y="1560025"/>
            <a:ext cx="6218325" cy="235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99" name="Shape 299"/>
        <p:cNvGrpSpPr/>
        <p:nvPr/>
      </p:nvGrpSpPr>
      <p:grpSpPr>
        <a:xfrm>
          <a:off x="0" y="0"/>
          <a:ext cx="0" cy="0"/>
          <a:chOff x="0" y="0"/>
          <a:chExt cx="0" cy="0"/>
        </a:xfrm>
      </p:grpSpPr>
      <p:sp>
        <p:nvSpPr>
          <p:cNvPr id="300" name="Google Shape;300;p36"/>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Signal of the Semaphore</a:t>
            </a:r>
            <a:endParaRPr/>
          </a:p>
        </p:txBody>
      </p:sp>
      <p:pic>
        <p:nvPicPr>
          <p:cNvPr id="301" name="Google Shape;301;p36"/>
          <p:cNvPicPr preferRelativeResize="0"/>
          <p:nvPr/>
        </p:nvPicPr>
        <p:blipFill>
          <a:blip r:embed="rId3">
            <a:alphaModFix/>
          </a:blip>
          <a:stretch>
            <a:fillRect/>
          </a:stretch>
        </p:blipFill>
        <p:spPr>
          <a:xfrm>
            <a:off x="1719550" y="1496250"/>
            <a:ext cx="5119550" cy="268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40995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Broadcasting of the Semaphore</a:t>
            </a:r>
            <a:endParaRPr sz="3100"/>
          </a:p>
          <a:p>
            <a:pPr indent="0" lvl="0" marL="0" rtl="0" algn="ctr">
              <a:spcBef>
                <a:spcPts val="0"/>
              </a:spcBef>
              <a:spcAft>
                <a:spcPts val="0"/>
              </a:spcAft>
              <a:buNone/>
            </a:pPr>
            <a:r>
              <a:t/>
            </a:r>
            <a:endParaRPr/>
          </a:p>
        </p:txBody>
      </p:sp>
      <p:sp>
        <p:nvSpPr>
          <p:cNvPr id="307" name="Google Shape;307;p37"/>
          <p:cNvSpPr txBox="1"/>
          <p:nvPr>
            <p:ph idx="1" type="body"/>
          </p:nvPr>
        </p:nvSpPr>
        <p:spPr>
          <a:xfrm>
            <a:off x="780275" y="1180975"/>
            <a:ext cx="6558300" cy="3416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p>
        </p:txBody>
      </p:sp>
      <p:pic>
        <p:nvPicPr>
          <p:cNvPr id="308" name="Google Shape;308;p37"/>
          <p:cNvPicPr preferRelativeResize="0"/>
          <p:nvPr/>
        </p:nvPicPr>
        <p:blipFill>
          <a:blip r:embed="rId3">
            <a:alphaModFix/>
          </a:blip>
          <a:stretch>
            <a:fillRect/>
          </a:stretch>
        </p:blipFill>
        <p:spPr>
          <a:xfrm>
            <a:off x="1996478" y="1472200"/>
            <a:ext cx="5043800" cy="251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12" name="Shape 312"/>
        <p:cNvGrpSpPr/>
        <p:nvPr/>
      </p:nvGrpSpPr>
      <p:grpSpPr>
        <a:xfrm>
          <a:off x="0" y="0"/>
          <a:ext cx="0" cy="0"/>
          <a:chOff x="0" y="0"/>
          <a:chExt cx="0" cy="0"/>
        </a:xfrm>
      </p:grpSpPr>
      <p:sp>
        <p:nvSpPr>
          <p:cNvPr id="313" name="Google Shape;313;p38"/>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2</a:t>
            </a:r>
            <a:endParaRPr/>
          </a:p>
        </p:txBody>
      </p:sp>
      <p:sp>
        <p:nvSpPr>
          <p:cNvPr id="314" name="Google Shape;314;p38"/>
          <p:cNvSpPr txBox="1"/>
          <p:nvPr>
            <p:ph idx="1" type="body"/>
          </p:nvPr>
        </p:nvSpPr>
        <p:spPr>
          <a:xfrm>
            <a:off x="1125150" y="1083800"/>
            <a:ext cx="68937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We will be implementing mutex locks with sleep feature because linux’s mutexes also has this.</a:t>
            </a:r>
            <a:endParaRPr sz="2000"/>
          </a:p>
          <a:p>
            <a:pPr indent="-355600" lvl="0" marL="457200" rtl="0" algn="l">
              <a:lnSpc>
                <a:spcPct val="100000"/>
              </a:lnSpc>
              <a:spcBef>
                <a:spcPts val="0"/>
              </a:spcBef>
              <a:spcAft>
                <a:spcPts val="0"/>
              </a:spcAft>
              <a:buSzPts val="2000"/>
              <a:buChar char="●"/>
            </a:pPr>
            <a:r>
              <a:rPr lang="en" sz="2000"/>
              <a:t>Mutex locks are almost similar to spinlocks except the fact that mutex locks can only be released by the process which acquired the lock whereas this is not the case in spinlocks.</a:t>
            </a:r>
            <a:endParaRPr sz="2000"/>
          </a:p>
          <a:p>
            <a:pPr indent="-355600" lvl="0" marL="457200" rtl="0" algn="l">
              <a:lnSpc>
                <a:spcPct val="100000"/>
              </a:lnSpc>
              <a:spcBef>
                <a:spcPts val="0"/>
              </a:spcBef>
              <a:spcAft>
                <a:spcPts val="0"/>
              </a:spcAft>
              <a:buSzPts val="2000"/>
              <a:buChar char="●"/>
            </a:pPr>
            <a:r>
              <a:rPr lang="en" sz="2000"/>
              <a:t>Spinlocks just check while releasing that whether the processor of my current running process is the same to the processor on which the lock was acquired or not.</a:t>
            </a:r>
            <a:endParaRPr sz="2000"/>
          </a:p>
          <a:p>
            <a:pPr indent="-355600" lvl="0" marL="457200" rtl="0" algn="l">
              <a:lnSpc>
                <a:spcPct val="100000"/>
              </a:lnSpc>
              <a:spcBef>
                <a:spcPts val="0"/>
              </a:spcBef>
              <a:spcAft>
                <a:spcPts val="0"/>
              </a:spcAft>
              <a:buSzPts val="2000"/>
              <a:buChar char="●"/>
            </a:pPr>
            <a:r>
              <a:rPr lang="en" sz="2000"/>
              <a:t>And sleeplocks do not even check the processor.</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18" name="Shape 318"/>
        <p:cNvGrpSpPr/>
        <p:nvPr/>
      </p:nvGrpSpPr>
      <p:grpSpPr>
        <a:xfrm>
          <a:off x="0" y="0"/>
          <a:ext cx="0" cy="0"/>
          <a:chOff x="0" y="0"/>
          <a:chExt cx="0" cy="0"/>
        </a:xfrm>
      </p:grpSpPr>
      <p:sp>
        <p:nvSpPr>
          <p:cNvPr id="319" name="Google Shape;319;p39"/>
          <p:cNvSpPr txBox="1"/>
          <p:nvPr>
            <p:ph type="title"/>
          </p:nvPr>
        </p:nvSpPr>
        <p:spPr>
          <a:xfrm>
            <a:off x="679250" y="311425"/>
            <a:ext cx="7704000" cy="81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Release in spinlock.c of xv6</a:t>
            </a:r>
            <a:endParaRPr/>
          </a:p>
        </p:txBody>
      </p:sp>
      <p:pic>
        <p:nvPicPr>
          <p:cNvPr id="320" name="Google Shape;320;p39"/>
          <p:cNvPicPr preferRelativeResize="0"/>
          <p:nvPr/>
        </p:nvPicPr>
        <p:blipFill>
          <a:blip r:embed="rId3">
            <a:alphaModFix/>
          </a:blip>
          <a:stretch>
            <a:fillRect/>
          </a:stretch>
        </p:blipFill>
        <p:spPr>
          <a:xfrm>
            <a:off x="2480775" y="1599525"/>
            <a:ext cx="3444050" cy="1321700"/>
          </a:xfrm>
          <a:prstGeom prst="rect">
            <a:avLst/>
          </a:prstGeom>
          <a:noFill/>
          <a:ln>
            <a:noFill/>
          </a:ln>
        </p:spPr>
      </p:pic>
      <p:pic>
        <p:nvPicPr>
          <p:cNvPr id="321" name="Google Shape;321;p39"/>
          <p:cNvPicPr preferRelativeResize="0"/>
          <p:nvPr/>
        </p:nvPicPr>
        <p:blipFill>
          <a:blip r:embed="rId4">
            <a:alphaModFix/>
          </a:blip>
          <a:stretch>
            <a:fillRect/>
          </a:stretch>
        </p:blipFill>
        <p:spPr>
          <a:xfrm>
            <a:off x="2480775" y="3092600"/>
            <a:ext cx="4000500" cy="166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25" name="Shape 325"/>
        <p:cNvGrpSpPr/>
        <p:nvPr/>
      </p:nvGrpSpPr>
      <p:grpSpPr>
        <a:xfrm>
          <a:off x="0" y="0"/>
          <a:ext cx="0" cy="0"/>
          <a:chOff x="0" y="0"/>
          <a:chExt cx="0" cy="0"/>
        </a:xfrm>
      </p:grpSpPr>
      <p:sp>
        <p:nvSpPr>
          <p:cNvPr id="326" name="Google Shape;326;p40"/>
          <p:cNvSpPr txBox="1"/>
          <p:nvPr>
            <p:ph type="title"/>
          </p:nvPr>
        </p:nvSpPr>
        <p:spPr>
          <a:xfrm>
            <a:off x="780275" y="5807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Implementation of Sleep Mutex locks</a:t>
            </a:r>
            <a:endParaRPr sz="3100"/>
          </a:p>
          <a:p>
            <a:pPr indent="0" lvl="0" marL="0" rtl="0" algn="ctr">
              <a:spcBef>
                <a:spcPts val="0"/>
              </a:spcBef>
              <a:spcAft>
                <a:spcPts val="0"/>
              </a:spcAft>
              <a:buNone/>
            </a:pPr>
            <a:r>
              <a:t/>
            </a:r>
            <a:endParaRPr/>
          </a:p>
        </p:txBody>
      </p:sp>
      <p:sp>
        <p:nvSpPr>
          <p:cNvPr id="327" name="Google Shape;327;p40"/>
          <p:cNvSpPr txBox="1"/>
          <p:nvPr>
            <p:ph idx="1" type="body"/>
          </p:nvPr>
        </p:nvSpPr>
        <p:spPr>
          <a:xfrm>
            <a:off x="851225" y="1166725"/>
            <a:ext cx="6558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We will firstly form the data structure which will be storing the required data of the mutex lock.(In a separate file mutex.h)</a:t>
            </a:r>
            <a:endParaRPr sz="1800"/>
          </a:p>
          <a:p>
            <a:pPr indent="-342900" lvl="0" marL="457200" rtl="0" algn="l">
              <a:lnSpc>
                <a:spcPct val="100000"/>
              </a:lnSpc>
              <a:spcBef>
                <a:spcPts val="0"/>
              </a:spcBef>
              <a:spcAft>
                <a:spcPts val="0"/>
              </a:spcAft>
              <a:buSzPts val="1800"/>
              <a:buChar char="●"/>
            </a:pPr>
            <a:r>
              <a:rPr lang="en" sz="1800"/>
              <a:t>So we will have a struct with the following parameters:-</a:t>
            </a:r>
            <a:endParaRPr sz="1800"/>
          </a:p>
          <a:p>
            <a:pPr indent="-342900" lvl="0" marL="914400" rtl="0" algn="l">
              <a:lnSpc>
                <a:spcPct val="100000"/>
              </a:lnSpc>
              <a:spcBef>
                <a:spcPts val="0"/>
              </a:spcBef>
              <a:spcAft>
                <a:spcPts val="0"/>
              </a:spcAft>
              <a:buSzPts val="1800"/>
              <a:buAutoNum type="arabicParenR"/>
            </a:pPr>
            <a:r>
              <a:rPr lang="en" sz="1800"/>
              <a:t>Locked - A boolean variable telling whether the mutex lock is locked or not.</a:t>
            </a:r>
            <a:endParaRPr sz="1800"/>
          </a:p>
          <a:p>
            <a:pPr indent="-342900" lvl="0" marL="914400" rtl="0" algn="l">
              <a:lnSpc>
                <a:spcPct val="100000"/>
              </a:lnSpc>
              <a:spcBef>
                <a:spcPts val="0"/>
              </a:spcBef>
              <a:spcAft>
                <a:spcPts val="0"/>
              </a:spcAft>
              <a:buSzPts val="1800"/>
              <a:buAutoNum type="arabicParenR"/>
            </a:pPr>
            <a:r>
              <a:rPr lang="en" sz="1800"/>
              <a:t>Lock - The spinlock which will be used as the lock.</a:t>
            </a:r>
            <a:endParaRPr sz="1800"/>
          </a:p>
          <a:p>
            <a:pPr indent="-342900" lvl="0" marL="914400" rtl="0" algn="l">
              <a:lnSpc>
                <a:spcPct val="100000"/>
              </a:lnSpc>
              <a:spcBef>
                <a:spcPts val="0"/>
              </a:spcBef>
              <a:spcAft>
                <a:spcPts val="0"/>
              </a:spcAft>
              <a:buSzPts val="1800"/>
              <a:buAutoNum type="arabicParenR"/>
            </a:pPr>
            <a:r>
              <a:rPr lang="en" sz="1800"/>
              <a:t>Chan - A circular queue of channels which we will be using as the sleeping channels, where the processes sleep.</a:t>
            </a:r>
            <a:endParaRPr sz="1800"/>
          </a:p>
          <a:p>
            <a:pPr indent="-342900" lvl="0" marL="914400" rtl="0" algn="l">
              <a:lnSpc>
                <a:spcPct val="100000"/>
              </a:lnSpc>
              <a:spcBef>
                <a:spcPts val="0"/>
              </a:spcBef>
              <a:spcAft>
                <a:spcPts val="0"/>
              </a:spcAft>
              <a:buSzPts val="1800"/>
              <a:buAutoNum type="arabicParenR"/>
            </a:pPr>
            <a:r>
              <a:rPr lang="en" sz="1800"/>
              <a:t>ChanLock - An array of spinlocks for all of the sleeping channels.</a:t>
            </a:r>
            <a:endParaRPr sz="1800"/>
          </a:p>
          <a:p>
            <a:pPr indent="-342900" lvl="0" marL="914400" rtl="0" algn="l">
              <a:lnSpc>
                <a:spcPct val="100000"/>
              </a:lnSpc>
              <a:spcBef>
                <a:spcPts val="0"/>
              </a:spcBef>
              <a:spcAft>
                <a:spcPts val="0"/>
              </a:spcAft>
              <a:buSzPts val="1800"/>
              <a:buAutoNum type="arabicParenR"/>
            </a:pPr>
            <a:r>
              <a:rPr lang="en" sz="1800"/>
              <a:t>Head - The head pointer of the circular queue.</a:t>
            </a:r>
            <a:endParaRPr sz="1800"/>
          </a:p>
          <a:p>
            <a:pPr indent="-342900" lvl="0" marL="914400" rtl="0" algn="l">
              <a:lnSpc>
                <a:spcPct val="100000"/>
              </a:lnSpc>
              <a:spcBef>
                <a:spcPts val="0"/>
              </a:spcBef>
              <a:spcAft>
                <a:spcPts val="0"/>
              </a:spcAft>
              <a:buSzPts val="1800"/>
              <a:buAutoNum type="arabicParenR"/>
            </a:pPr>
            <a:r>
              <a:rPr lang="en" sz="1800"/>
              <a:t>Tail - The tail pointer of the circular queue.</a:t>
            </a:r>
            <a:endParaRPr sz="1800"/>
          </a:p>
          <a:p>
            <a:pPr indent="-342900" lvl="0" marL="914400" rtl="0" algn="l">
              <a:lnSpc>
                <a:spcPct val="100000"/>
              </a:lnSpc>
              <a:spcBef>
                <a:spcPts val="0"/>
              </a:spcBef>
              <a:spcAft>
                <a:spcPts val="0"/>
              </a:spcAft>
              <a:buSzPts val="1800"/>
              <a:buAutoNum type="arabicParenR"/>
            </a:pPr>
            <a:r>
              <a:rPr lang="en" sz="1800"/>
              <a:t>Owner - It will be pointing to the process which held the lock.</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31" name="Shape 331"/>
        <p:cNvGrpSpPr/>
        <p:nvPr/>
      </p:nvGrpSpPr>
      <p:grpSpPr>
        <a:xfrm>
          <a:off x="0" y="0"/>
          <a:ext cx="0" cy="0"/>
          <a:chOff x="0" y="0"/>
          <a:chExt cx="0" cy="0"/>
        </a:xfrm>
      </p:grpSpPr>
      <p:sp>
        <p:nvSpPr>
          <p:cNvPr id="332" name="Google Shape;332;p41"/>
          <p:cNvSpPr txBox="1"/>
          <p:nvPr>
            <p:ph type="title"/>
          </p:nvPr>
        </p:nvSpPr>
        <p:spPr>
          <a:xfrm>
            <a:off x="883850" y="3540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Structure of the Mutex</a:t>
            </a:r>
            <a:endParaRPr/>
          </a:p>
        </p:txBody>
      </p:sp>
      <p:sp>
        <p:nvSpPr>
          <p:cNvPr id="333" name="Google Shape;333;p41"/>
          <p:cNvSpPr txBox="1"/>
          <p:nvPr>
            <p:ph idx="1" type="body"/>
          </p:nvPr>
        </p:nvSpPr>
        <p:spPr>
          <a:xfrm>
            <a:off x="780275" y="1166725"/>
            <a:ext cx="65583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0" lvl="0" marL="457200" rtl="0" algn="l">
              <a:lnSpc>
                <a:spcPct val="115000"/>
              </a:lnSpc>
              <a:spcBef>
                <a:spcPts val="1000"/>
              </a:spcBef>
              <a:spcAft>
                <a:spcPts val="1000"/>
              </a:spcAft>
              <a:buNone/>
            </a:pPr>
            <a:r>
              <a:t/>
            </a:r>
            <a:endParaRPr sz="2000"/>
          </a:p>
        </p:txBody>
      </p:sp>
      <p:pic>
        <p:nvPicPr>
          <p:cNvPr id="334" name="Google Shape;334;p41"/>
          <p:cNvPicPr preferRelativeResize="0"/>
          <p:nvPr/>
        </p:nvPicPr>
        <p:blipFill>
          <a:blip r:embed="rId3">
            <a:alphaModFix/>
          </a:blip>
          <a:stretch>
            <a:fillRect/>
          </a:stretch>
        </p:blipFill>
        <p:spPr>
          <a:xfrm>
            <a:off x="2546678" y="1375488"/>
            <a:ext cx="4378350" cy="299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38" name="Shape 338"/>
        <p:cNvGrpSpPr/>
        <p:nvPr/>
      </p:nvGrpSpPr>
      <p:grpSpPr>
        <a:xfrm>
          <a:off x="0" y="0"/>
          <a:ext cx="0" cy="0"/>
          <a:chOff x="0" y="0"/>
          <a:chExt cx="0" cy="0"/>
        </a:xfrm>
      </p:grpSpPr>
      <p:sp>
        <p:nvSpPr>
          <p:cNvPr id="339" name="Google Shape;339;p42"/>
          <p:cNvSpPr txBox="1"/>
          <p:nvPr>
            <p:ph idx="1" type="body"/>
          </p:nvPr>
        </p:nvSpPr>
        <p:spPr>
          <a:xfrm>
            <a:off x="1032800" y="421925"/>
            <a:ext cx="6558300" cy="4155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Now we will be having 3 methods for the mutex locks:-</a:t>
            </a:r>
            <a:endParaRPr sz="2000"/>
          </a:p>
          <a:p>
            <a:pPr indent="-342900" lvl="0" marL="914400" rtl="0" algn="l">
              <a:spcBef>
                <a:spcPts val="1000"/>
              </a:spcBef>
              <a:spcAft>
                <a:spcPts val="0"/>
              </a:spcAft>
              <a:buSzPts val="1800"/>
              <a:buFont typeface="Darker Grotesque"/>
              <a:buAutoNum type="arabicParenR"/>
            </a:pPr>
            <a:r>
              <a:rPr lang="en" sz="1800"/>
              <a:t>Mutex_init - This will be used to initialise the mutex lock.</a:t>
            </a:r>
            <a:endParaRPr sz="1800"/>
          </a:p>
          <a:p>
            <a:pPr indent="-342900" lvl="0" marL="914400" rtl="0" algn="l">
              <a:spcBef>
                <a:spcPts val="0"/>
              </a:spcBef>
              <a:spcAft>
                <a:spcPts val="0"/>
              </a:spcAft>
              <a:buSzPts val="1800"/>
              <a:buFont typeface="Darker Grotesque"/>
              <a:buAutoNum type="arabicParenR"/>
            </a:pPr>
            <a:r>
              <a:rPr lang="en" sz="1800"/>
              <a:t>Mutex_lock - This will be used to acquire the mutex lock by the current process.</a:t>
            </a:r>
            <a:endParaRPr sz="1800"/>
          </a:p>
          <a:p>
            <a:pPr indent="-342900" lvl="0" marL="914400" rtl="0" algn="l">
              <a:spcBef>
                <a:spcPts val="0"/>
              </a:spcBef>
              <a:spcAft>
                <a:spcPts val="0"/>
              </a:spcAft>
              <a:buSzPts val="1800"/>
              <a:buFont typeface="Darker Grotesque"/>
              <a:buAutoNum type="arabicParenR"/>
            </a:pPr>
            <a:r>
              <a:rPr lang="en" sz="1800"/>
              <a:t>Mutex_unlock - This will be used to release the mutex lock by the current process.</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32" name="Shape 232"/>
        <p:cNvGrpSpPr/>
        <p:nvPr/>
      </p:nvGrpSpPr>
      <p:grpSpPr>
        <a:xfrm>
          <a:off x="0" y="0"/>
          <a:ext cx="0" cy="0"/>
          <a:chOff x="0" y="0"/>
          <a:chExt cx="0" cy="0"/>
        </a:xfrm>
      </p:grpSpPr>
      <p:sp>
        <p:nvSpPr>
          <p:cNvPr id="233" name="Google Shape;233;p25"/>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Synchronisation And Locking Primitives in xv6</a:t>
            </a:r>
            <a:endParaRPr/>
          </a:p>
        </p:txBody>
      </p:sp>
      <p:sp>
        <p:nvSpPr>
          <p:cNvPr id="234" name="Google Shape;234;p25"/>
          <p:cNvSpPr txBox="1"/>
          <p:nvPr>
            <p:ph idx="1" type="body"/>
          </p:nvPr>
        </p:nvSpPr>
        <p:spPr>
          <a:xfrm>
            <a:off x="1292925" y="1386325"/>
            <a:ext cx="6558300" cy="318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No thread libraries are implemented in xv6, so no 2 user programs can access the same user space memory image so no need of locks are there and hence the user space lacks locking primitives.</a:t>
            </a:r>
            <a:endParaRPr sz="1800"/>
          </a:p>
          <a:p>
            <a:pPr indent="-342900" lvl="0" marL="457200" rtl="0" algn="l">
              <a:spcBef>
                <a:spcPts val="0"/>
              </a:spcBef>
              <a:spcAft>
                <a:spcPts val="0"/>
              </a:spcAft>
              <a:buSzPts val="1800"/>
              <a:buChar char="●"/>
            </a:pPr>
            <a:r>
              <a:rPr lang="en" sz="1800"/>
              <a:t>However there is scope of concurrency in the kernel space processes. Two processes in kernel mode in different CPU cores can access the same kernel data structures.</a:t>
            </a:r>
            <a:endParaRPr sz="1800"/>
          </a:p>
          <a:p>
            <a:pPr indent="-342900" lvl="0" marL="457200" rtl="0" algn="l">
              <a:spcBef>
                <a:spcPts val="0"/>
              </a:spcBef>
              <a:spcAft>
                <a:spcPts val="0"/>
              </a:spcAft>
              <a:buSzPts val="1800"/>
              <a:buChar char="●"/>
            </a:pPr>
            <a:r>
              <a:rPr lang="en" sz="1800"/>
              <a:t>There are 2 types of locking primitives in xv6:-</a:t>
            </a:r>
            <a:endParaRPr sz="1800"/>
          </a:p>
          <a:p>
            <a:pPr indent="-342900" lvl="0" marL="914400" rtl="0" algn="l">
              <a:spcBef>
                <a:spcPts val="0"/>
              </a:spcBef>
              <a:spcAft>
                <a:spcPts val="0"/>
              </a:spcAft>
              <a:buSzPts val="1800"/>
              <a:buAutoNum type="arabicParenR"/>
            </a:pPr>
            <a:r>
              <a:rPr lang="en" sz="1800"/>
              <a:t>Spinlocks</a:t>
            </a:r>
            <a:endParaRPr sz="1800"/>
          </a:p>
          <a:p>
            <a:pPr indent="-342900" lvl="0" marL="914400" rtl="0" algn="l">
              <a:spcBef>
                <a:spcPts val="0"/>
              </a:spcBef>
              <a:spcAft>
                <a:spcPts val="0"/>
              </a:spcAft>
              <a:buSzPts val="1800"/>
              <a:buAutoNum type="arabicParenR"/>
            </a:pPr>
            <a:r>
              <a:rPr lang="en" sz="1800"/>
              <a:t>Sleeplocks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43" name="Shape 343"/>
        <p:cNvGrpSpPr/>
        <p:nvPr/>
      </p:nvGrpSpPr>
      <p:grpSpPr>
        <a:xfrm>
          <a:off x="0" y="0"/>
          <a:ext cx="0" cy="0"/>
          <a:chOff x="0" y="0"/>
          <a:chExt cx="0" cy="0"/>
        </a:xfrm>
      </p:grpSpPr>
      <p:sp>
        <p:nvSpPr>
          <p:cNvPr id="344" name="Google Shape;344;p43"/>
          <p:cNvSpPr txBox="1"/>
          <p:nvPr>
            <p:ph type="title"/>
          </p:nvPr>
        </p:nvSpPr>
        <p:spPr>
          <a:xfrm>
            <a:off x="908525" y="26855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Initialization of the Mutex</a:t>
            </a:r>
            <a:endParaRPr/>
          </a:p>
        </p:txBody>
      </p:sp>
      <p:sp>
        <p:nvSpPr>
          <p:cNvPr id="345" name="Google Shape;345;p43"/>
          <p:cNvSpPr txBox="1"/>
          <p:nvPr>
            <p:ph idx="1" type="body"/>
          </p:nvPr>
        </p:nvSpPr>
        <p:spPr>
          <a:xfrm>
            <a:off x="623275" y="1081250"/>
            <a:ext cx="6558300" cy="34164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1000"/>
              </a:spcAft>
              <a:buNone/>
            </a:pPr>
            <a:r>
              <a:t/>
            </a:r>
            <a:endParaRPr sz="2000"/>
          </a:p>
        </p:txBody>
      </p:sp>
      <p:pic>
        <p:nvPicPr>
          <p:cNvPr id="346" name="Google Shape;346;p43"/>
          <p:cNvPicPr preferRelativeResize="0"/>
          <p:nvPr/>
        </p:nvPicPr>
        <p:blipFill>
          <a:blip r:embed="rId3">
            <a:alphaModFix/>
          </a:blip>
          <a:stretch>
            <a:fillRect/>
          </a:stretch>
        </p:blipFill>
        <p:spPr>
          <a:xfrm>
            <a:off x="1833755" y="1586955"/>
            <a:ext cx="5649225" cy="2752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50" name="Shape 350"/>
        <p:cNvGrpSpPr/>
        <p:nvPr/>
      </p:nvGrpSpPr>
      <p:grpSpPr>
        <a:xfrm>
          <a:off x="0" y="0"/>
          <a:ext cx="0" cy="0"/>
          <a:chOff x="0" y="0"/>
          <a:chExt cx="0" cy="0"/>
        </a:xfrm>
      </p:grpSpPr>
      <p:sp>
        <p:nvSpPr>
          <p:cNvPr id="351" name="Google Shape;351;p44"/>
          <p:cNvSpPr txBox="1"/>
          <p:nvPr>
            <p:ph type="title"/>
          </p:nvPr>
        </p:nvSpPr>
        <p:spPr>
          <a:xfrm>
            <a:off x="922750" y="8550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Locking of the Mutex</a:t>
            </a:r>
            <a:endParaRPr/>
          </a:p>
        </p:txBody>
      </p:sp>
      <p:sp>
        <p:nvSpPr>
          <p:cNvPr id="352" name="Google Shape;352;p44"/>
          <p:cNvSpPr txBox="1"/>
          <p:nvPr>
            <p:ph idx="1" type="body"/>
          </p:nvPr>
        </p:nvSpPr>
        <p:spPr>
          <a:xfrm>
            <a:off x="751775" y="742150"/>
            <a:ext cx="6541500" cy="461700"/>
          </a:xfrm>
          <a:prstGeom prst="rect">
            <a:avLst/>
          </a:prstGeom>
        </p:spPr>
        <p:txBody>
          <a:bodyPr anchorCtr="0" anchor="t" bIns="91425" lIns="91425" spcFirstLastPara="1" rIns="91425" wrap="square" tIns="91425">
            <a:spAutoFit/>
          </a:bodyPr>
          <a:lstStyle/>
          <a:p>
            <a:pPr indent="0" lvl="0" marL="457200" rtl="0" algn="l">
              <a:lnSpc>
                <a:spcPct val="115000"/>
              </a:lnSpc>
              <a:spcBef>
                <a:spcPts val="0"/>
              </a:spcBef>
              <a:spcAft>
                <a:spcPts val="1000"/>
              </a:spcAft>
              <a:buNone/>
            </a:pPr>
            <a:r>
              <a:t/>
            </a:r>
            <a:endParaRPr sz="1800"/>
          </a:p>
        </p:txBody>
      </p:sp>
      <p:pic>
        <p:nvPicPr>
          <p:cNvPr id="353" name="Google Shape;353;p44"/>
          <p:cNvPicPr preferRelativeResize="0"/>
          <p:nvPr/>
        </p:nvPicPr>
        <p:blipFill>
          <a:blip r:embed="rId3">
            <a:alphaModFix/>
          </a:blip>
          <a:stretch>
            <a:fillRect/>
          </a:stretch>
        </p:blipFill>
        <p:spPr>
          <a:xfrm>
            <a:off x="1187413" y="1406500"/>
            <a:ext cx="6769175" cy="28194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57" name="Shape 357"/>
        <p:cNvGrpSpPr/>
        <p:nvPr/>
      </p:nvGrpSpPr>
      <p:grpSpPr>
        <a:xfrm>
          <a:off x="0" y="0"/>
          <a:ext cx="0" cy="0"/>
          <a:chOff x="0" y="0"/>
          <a:chExt cx="0" cy="0"/>
        </a:xfrm>
      </p:grpSpPr>
      <p:sp>
        <p:nvSpPr>
          <p:cNvPr id="358" name="Google Shape;358;p45"/>
          <p:cNvSpPr txBox="1"/>
          <p:nvPr>
            <p:ph type="title"/>
          </p:nvPr>
        </p:nvSpPr>
        <p:spPr>
          <a:xfrm>
            <a:off x="908525" y="26855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Unlocking of the Mutex</a:t>
            </a:r>
            <a:endParaRPr/>
          </a:p>
        </p:txBody>
      </p:sp>
      <p:pic>
        <p:nvPicPr>
          <p:cNvPr id="359" name="Google Shape;359;p45"/>
          <p:cNvPicPr preferRelativeResize="0"/>
          <p:nvPr/>
        </p:nvPicPr>
        <p:blipFill>
          <a:blip r:embed="rId3">
            <a:alphaModFix/>
          </a:blip>
          <a:stretch>
            <a:fillRect/>
          </a:stretch>
        </p:blipFill>
        <p:spPr>
          <a:xfrm>
            <a:off x="954738" y="1250451"/>
            <a:ext cx="7234526" cy="2824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363" name="Shape 363"/>
        <p:cNvGrpSpPr/>
        <p:nvPr/>
      </p:nvGrpSpPr>
      <p:grpSpPr>
        <a:xfrm>
          <a:off x="0" y="0"/>
          <a:ext cx="0" cy="0"/>
          <a:chOff x="0" y="0"/>
          <a:chExt cx="0" cy="0"/>
        </a:xfrm>
      </p:grpSpPr>
      <p:sp>
        <p:nvSpPr>
          <p:cNvPr id="364" name="Google Shape;364;p46"/>
          <p:cNvSpPr txBox="1"/>
          <p:nvPr>
            <p:ph type="title"/>
          </p:nvPr>
        </p:nvSpPr>
        <p:spPr>
          <a:xfrm>
            <a:off x="908525" y="268550"/>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Bibliography</a:t>
            </a:r>
            <a:endParaRPr/>
          </a:p>
        </p:txBody>
      </p:sp>
      <p:sp>
        <p:nvSpPr>
          <p:cNvPr id="365" name="Google Shape;365;p46"/>
          <p:cNvSpPr txBox="1"/>
          <p:nvPr>
            <p:ph idx="1" type="body"/>
          </p:nvPr>
        </p:nvSpPr>
        <p:spPr>
          <a:xfrm>
            <a:off x="908525" y="1160925"/>
            <a:ext cx="71583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https://pdos.csail.mit.edu/6.828/2018/xv6/book-rev11.pdf</a:t>
            </a:r>
            <a:endParaRPr sz="1800"/>
          </a:p>
          <a:p>
            <a:pPr indent="-342900" lvl="0" marL="457200" rtl="0" algn="l">
              <a:lnSpc>
                <a:spcPct val="115000"/>
              </a:lnSpc>
              <a:spcBef>
                <a:spcPts val="0"/>
              </a:spcBef>
              <a:spcAft>
                <a:spcPts val="0"/>
              </a:spcAft>
              <a:buSzPts val="1800"/>
              <a:buChar char="●"/>
            </a:pPr>
            <a:r>
              <a:rPr lang="en" sz="1800"/>
              <a:t>https://0xax.gitbooks.io/linux-insides/content/SyncPrim/linux-sync-4.html</a:t>
            </a:r>
            <a:endParaRPr sz="1800"/>
          </a:p>
          <a:p>
            <a:pPr indent="-342900" lvl="0" marL="457200" rtl="0" algn="l">
              <a:lnSpc>
                <a:spcPct val="115000"/>
              </a:lnSpc>
              <a:spcBef>
                <a:spcPts val="0"/>
              </a:spcBef>
              <a:spcAft>
                <a:spcPts val="0"/>
              </a:spcAft>
              <a:buSzPts val="1800"/>
              <a:buChar char="●"/>
            </a:pPr>
            <a:r>
              <a:rPr lang="en" sz="1800"/>
              <a:t>https://www.cse.iitb.ac.in/~mythili/os/anno_slides/lecture29.pdf</a:t>
            </a:r>
            <a:endParaRPr sz="1800"/>
          </a:p>
          <a:p>
            <a:pPr indent="-342900" lvl="0" marL="457200" rtl="0" algn="l">
              <a:lnSpc>
                <a:spcPct val="115000"/>
              </a:lnSpc>
              <a:spcBef>
                <a:spcPts val="0"/>
              </a:spcBef>
              <a:spcAft>
                <a:spcPts val="0"/>
              </a:spcAft>
              <a:buSzPts val="1800"/>
              <a:buChar char="●"/>
            </a:pPr>
            <a:r>
              <a:rPr lang="en" sz="1800"/>
              <a:t>Silberschatz, A., Galvin, P., Gagne, G.. (2018) Operating System Concepts. John Wiley and Sons. pp. 803-807.</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457200" rtl="0" algn="l">
              <a:lnSpc>
                <a:spcPct val="115000"/>
              </a:lnSpc>
              <a:spcBef>
                <a:spcPts val="10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r="100%" t="100%"/>
          </a:path>
          <a:tileRect b="-100%" l="-100%"/>
        </a:gradFill>
      </p:bgPr>
    </p:bg>
    <p:spTree>
      <p:nvGrpSpPr>
        <p:cNvPr id="369" name="Shape 369"/>
        <p:cNvGrpSpPr/>
        <p:nvPr/>
      </p:nvGrpSpPr>
      <p:grpSpPr>
        <a:xfrm>
          <a:off x="0" y="0"/>
          <a:ext cx="0" cy="0"/>
          <a:chOff x="0" y="0"/>
          <a:chExt cx="0" cy="0"/>
        </a:xfrm>
      </p:grpSpPr>
      <p:sp>
        <p:nvSpPr>
          <p:cNvPr id="370" name="Google Shape;370;p47"/>
          <p:cNvSpPr txBox="1"/>
          <p:nvPr>
            <p:ph type="title"/>
          </p:nvPr>
        </p:nvSpPr>
        <p:spPr>
          <a:xfrm>
            <a:off x="3102400" y="1786025"/>
            <a:ext cx="47274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Thank You!</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38" name="Shape 238"/>
        <p:cNvGrpSpPr/>
        <p:nvPr/>
      </p:nvGrpSpPr>
      <p:grpSpPr>
        <a:xfrm>
          <a:off x="0" y="0"/>
          <a:ext cx="0" cy="0"/>
          <a:chOff x="0" y="0"/>
          <a:chExt cx="0" cy="0"/>
        </a:xfrm>
      </p:grpSpPr>
      <p:sp>
        <p:nvSpPr>
          <p:cNvPr id="239" name="Google Shape;239;p26"/>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Spinlocks in xv6</a:t>
            </a:r>
            <a:endParaRPr/>
          </a:p>
        </p:txBody>
      </p:sp>
      <p:sp>
        <p:nvSpPr>
          <p:cNvPr id="240" name="Google Shape;240;p26"/>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It is a binary lock and allows only one process at a time to access the shared data while the other processes who requested for the lock are trapped in a busy waiting while loop, till the process who held the lock releases it.</a:t>
            </a:r>
            <a:endParaRPr sz="1800"/>
          </a:p>
          <a:p>
            <a:pPr indent="-342900" lvl="0" marL="457200" rtl="0" algn="l">
              <a:lnSpc>
                <a:spcPct val="100000"/>
              </a:lnSpc>
              <a:spcBef>
                <a:spcPts val="1000"/>
              </a:spcBef>
              <a:spcAft>
                <a:spcPts val="0"/>
              </a:spcAft>
              <a:buSzPts val="1800"/>
              <a:buChar char="●"/>
            </a:pPr>
            <a:r>
              <a:rPr lang="en" sz="1800"/>
              <a:t>It implements the busy waiting using xchg atomic instructions.</a:t>
            </a:r>
            <a:endParaRPr sz="1800"/>
          </a:p>
          <a:p>
            <a:pPr indent="-342900" lvl="0" marL="457200" rtl="0" algn="l">
              <a:lnSpc>
                <a:spcPct val="100000"/>
              </a:lnSpc>
              <a:spcBef>
                <a:spcPts val="1000"/>
              </a:spcBef>
              <a:spcAft>
                <a:spcPts val="0"/>
              </a:spcAft>
              <a:buSzPts val="1800"/>
              <a:buChar char="●"/>
            </a:pPr>
            <a:r>
              <a:rPr lang="en" sz="1800"/>
              <a:t>The code for this lock mainly reside in 2 files:-</a:t>
            </a:r>
            <a:endParaRPr sz="1800"/>
          </a:p>
          <a:p>
            <a:pPr indent="-342900" lvl="0" marL="914400" rtl="0" algn="l">
              <a:lnSpc>
                <a:spcPct val="100000"/>
              </a:lnSpc>
              <a:spcBef>
                <a:spcPts val="1000"/>
              </a:spcBef>
              <a:spcAft>
                <a:spcPts val="0"/>
              </a:spcAft>
              <a:buSzPts val="1800"/>
              <a:buAutoNum type="arabicParenR"/>
            </a:pPr>
            <a:r>
              <a:rPr lang="en" sz="1800"/>
              <a:t>Spinlock.h</a:t>
            </a:r>
            <a:endParaRPr sz="1800"/>
          </a:p>
          <a:p>
            <a:pPr indent="-342900" lvl="0" marL="914400" rtl="0" algn="l">
              <a:lnSpc>
                <a:spcPct val="100000"/>
              </a:lnSpc>
              <a:spcBef>
                <a:spcPts val="0"/>
              </a:spcBef>
              <a:spcAft>
                <a:spcPts val="0"/>
              </a:spcAft>
              <a:buSzPts val="1800"/>
              <a:buAutoNum type="arabicParenR"/>
            </a:pPr>
            <a:r>
              <a:rPr lang="en" sz="1800"/>
              <a:t>Spinlock.c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44" name="Shape 244"/>
        <p:cNvGrpSpPr/>
        <p:nvPr/>
      </p:nvGrpSpPr>
      <p:grpSpPr>
        <a:xfrm>
          <a:off x="0" y="0"/>
          <a:ext cx="0" cy="0"/>
          <a:chOff x="0" y="0"/>
          <a:chExt cx="0" cy="0"/>
        </a:xfrm>
      </p:grpSpPr>
      <p:sp>
        <p:nvSpPr>
          <p:cNvPr id="245" name="Google Shape;245;p27"/>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Sleeplocks in xv6</a:t>
            </a:r>
            <a:endParaRPr/>
          </a:p>
        </p:txBody>
      </p:sp>
      <p:sp>
        <p:nvSpPr>
          <p:cNvPr id="246" name="Google Shape;246;p27"/>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It is also a binary lock and allows only one process at a time to access the shared data while the other processes who requested for the lock are sleeping on a channel, till the process who held the lock releases it.</a:t>
            </a:r>
            <a:endParaRPr sz="1800"/>
          </a:p>
          <a:p>
            <a:pPr indent="-342900" lvl="0" marL="457200" rtl="0" algn="l">
              <a:lnSpc>
                <a:spcPct val="100000"/>
              </a:lnSpc>
              <a:spcBef>
                <a:spcPts val="1000"/>
              </a:spcBef>
              <a:spcAft>
                <a:spcPts val="0"/>
              </a:spcAft>
              <a:buSzPts val="1800"/>
              <a:buChar char="●"/>
            </a:pPr>
            <a:r>
              <a:rPr lang="en" sz="1800"/>
              <a:t>When a process needs to hold a lock for a very long time then we use sleeplocks.</a:t>
            </a:r>
            <a:endParaRPr sz="1800"/>
          </a:p>
          <a:p>
            <a:pPr indent="-342900" lvl="0" marL="457200" rtl="0" algn="l">
              <a:lnSpc>
                <a:spcPct val="100000"/>
              </a:lnSpc>
              <a:spcBef>
                <a:spcPts val="1000"/>
              </a:spcBef>
              <a:spcAft>
                <a:spcPts val="0"/>
              </a:spcAft>
              <a:buSzPts val="1800"/>
              <a:buChar char="●"/>
            </a:pPr>
            <a:r>
              <a:rPr lang="en" sz="1800"/>
              <a:t>Xv6 uses spin-locks in most situations, since they have low overhead. It uses sleep-locks only in the file system because of lengthy disk operations</a:t>
            </a:r>
            <a:r>
              <a:rPr lang="en" sz="1800"/>
              <a:t>.</a:t>
            </a:r>
            <a:endParaRPr sz="1800"/>
          </a:p>
          <a:p>
            <a:pPr indent="-342900" lvl="0" marL="457200" rtl="0" algn="l">
              <a:lnSpc>
                <a:spcPct val="100000"/>
              </a:lnSpc>
              <a:spcBef>
                <a:spcPts val="1000"/>
              </a:spcBef>
              <a:spcAft>
                <a:spcPts val="0"/>
              </a:spcAft>
              <a:buSzPts val="1800"/>
              <a:buChar char="●"/>
            </a:pPr>
            <a:r>
              <a:rPr lang="en" sz="1800"/>
              <a:t>The code for this lock mainly reside in 2 files:-</a:t>
            </a:r>
            <a:endParaRPr sz="1800"/>
          </a:p>
          <a:p>
            <a:pPr indent="-342900" lvl="0" marL="914400" rtl="0" algn="l">
              <a:lnSpc>
                <a:spcPct val="100000"/>
              </a:lnSpc>
              <a:spcBef>
                <a:spcPts val="1000"/>
              </a:spcBef>
              <a:spcAft>
                <a:spcPts val="0"/>
              </a:spcAft>
              <a:buSzPts val="1800"/>
              <a:buAutoNum type="arabicParenR"/>
            </a:pPr>
            <a:r>
              <a:rPr lang="en" sz="1800"/>
              <a:t>Sleeplock.h</a:t>
            </a:r>
            <a:endParaRPr sz="1800"/>
          </a:p>
          <a:p>
            <a:pPr indent="-342900" lvl="0" marL="914400" rtl="0" algn="l">
              <a:lnSpc>
                <a:spcPct val="100000"/>
              </a:lnSpc>
              <a:spcBef>
                <a:spcPts val="0"/>
              </a:spcBef>
              <a:spcAft>
                <a:spcPts val="0"/>
              </a:spcAft>
              <a:buSzPts val="1800"/>
              <a:buAutoNum type="arabicParenR"/>
            </a:pPr>
            <a:r>
              <a:rPr lang="en" sz="1800"/>
              <a:t>Sleeplock.c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50" name="Shape 250"/>
        <p:cNvGrpSpPr/>
        <p:nvPr/>
      </p:nvGrpSpPr>
      <p:grpSpPr>
        <a:xfrm>
          <a:off x="0" y="0"/>
          <a:ext cx="0" cy="0"/>
          <a:chOff x="0" y="0"/>
          <a:chExt cx="0" cy="0"/>
        </a:xfrm>
      </p:grpSpPr>
      <p:sp>
        <p:nvSpPr>
          <p:cNvPr id="251" name="Google Shape;251;p28"/>
          <p:cNvSpPr txBox="1"/>
          <p:nvPr>
            <p:ph type="title"/>
          </p:nvPr>
        </p:nvSpPr>
        <p:spPr>
          <a:xfrm>
            <a:off x="720000" y="409925"/>
            <a:ext cx="7704000" cy="75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Synchronisation And locking primitives in linux</a:t>
            </a:r>
            <a:endParaRPr sz="3400"/>
          </a:p>
        </p:txBody>
      </p:sp>
      <p:sp>
        <p:nvSpPr>
          <p:cNvPr id="252" name="Google Shape;252;p28"/>
          <p:cNvSpPr txBox="1"/>
          <p:nvPr>
            <p:ph idx="1" type="body"/>
          </p:nvPr>
        </p:nvSpPr>
        <p:spPr>
          <a:xfrm>
            <a:off x="1292925" y="1222625"/>
            <a:ext cx="6558300" cy="33465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Prior to Version 2.6, Linux was a nonpreemptive kernel, meaning that a process running in kernel mode could not be preempted even if a higher priority process became available to run. Now, however, the Linux kernel is fully preemptive, so a task can be preempted when it is running in the kernel.</a:t>
            </a:r>
            <a:endParaRPr sz="1700"/>
          </a:p>
          <a:p>
            <a:pPr indent="-336550" lvl="0" marL="457200" rtl="0" algn="l">
              <a:spcBef>
                <a:spcPts val="0"/>
              </a:spcBef>
              <a:spcAft>
                <a:spcPts val="0"/>
              </a:spcAft>
              <a:buSzPts val="1700"/>
              <a:buChar char="●"/>
            </a:pPr>
            <a:r>
              <a:rPr lang="en" sz="1700"/>
              <a:t>Linux provides several different locking primitives for synchronization in the kernel:-</a:t>
            </a:r>
            <a:endParaRPr sz="1700"/>
          </a:p>
          <a:p>
            <a:pPr indent="-336550" lvl="0" marL="1371600" rtl="0" algn="l">
              <a:spcBef>
                <a:spcPts val="0"/>
              </a:spcBef>
              <a:spcAft>
                <a:spcPts val="0"/>
              </a:spcAft>
              <a:buSzPts val="1700"/>
              <a:buAutoNum type="arabicParenR"/>
            </a:pPr>
            <a:r>
              <a:rPr lang="en" sz="1700"/>
              <a:t>Spinlocks</a:t>
            </a:r>
            <a:endParaRPr sz="1700"/>
          </a:p>
          <a:p>
            <a:pPr indent="-336550" lvl="0" marL="1371600" rtl="0" algn="l">
              <a:spcBef>
                <a:spcPts val="0"/>
              </a:spcBef>
              <a:spcAft>
                <a:spcPts val="0"/>
              </a:spcAft>
              <a:buSzPts val="1700"/>
              <a:buAutoNum type="arabicParenR"/>
            </a:pPr>
            <a:r>
              <a:rPr lang="en" sz="1700"/>
              <a:t>Queued spinlocks</a:t>
            </a:r>
            <a:endParaRPr sz="1700"/>
          </a:p>
          <a:p>
            <a:pPr indent="-336550" lvl="0" marL="1371600" rtl="0" algn="l">
              <a:spcBef>
                <a:spcPts val="0"/>
              </a:spcBef>
              <a:spcAft>
                <a:spcPts val="0"/>
              </a:spcAft>
              <a:buSzPts val="1700"/>
              <a:buAutoNum type="arabicParenR"/>
            </a:pPr>
            <a:r>
              <a:rPr lang="en" sz="1700"/>
              <a:t>Counting sleep semaphores</a:t>
            </a:r>
            <a:endParaRPr sz="1700"/>
          </a:p>
          <a:p>
            <a:pPr indent="-336550" lvl="0" marL="1371600" rtl="0" algn="l">
              <a:spcBef>
                <a:spcPts val="0"/>
              </a:spcBef>
              <a:spcAft>
                <a:spcPts val="0"/>
              </a:spcAft>
              <a:buSzPts val="1700"/>
              <a:buAutoNum type="arabicParenR"/>
            </a:pPr>
            <a:r>
              <a:rPr lang="en" sz="1700"/>
              <a:t>Sleep Mutexes</a:t>
            </a:r>
            <a:endParaRPr sz="1700"/>
          </a:p>
          <a:p>
            <a:pPr indent="-336550" lvl="0" marL="1371600" rtl="0" algn="l">
              <a:spcBef>
                <a:spcPts val="0"/>
              </a:spcBef>
              <a:spcAft>
                <a:spcPts val="0"/>
              </a:spcAft>
              <a:buSzPts val="1700"/>
              <a:buAutoNum type="arabicParenR"/>
            </a:pPr>
            <a:r>
              <a:rPr lang="en" sz="1700"/>
              <a:t>Read-Write latch</a:t>
            </a:r>
            <a:endParaRPr sz="1700"/>
          </a:p>
          <a:p>
            <a:pPr indent="-336550" lvl="0" marL="1371600" rtl="0" algn="l">
              <a:spcBef>
                <a:spcPts val="0"/>
              </a:spcBef>
              <a:spcAft>
                <a:spcPts val="0"/>
              </a:spcAft>
              <a:buSzPts val="1700"/>
              <a:buAutoNum type="arabicParenR"/>
            </a:pPr>
            <a:r>
              <a:rPr lang="en" sz="1700"/>
              <a:t>Sequential lock</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56" name="Shape 256"/>
        <p:cNvGrpSpPr/>
        <p:nvPr/>
      </p:nvGrpSpPr>
      <p:grpSpPr>
        <a:xfrm>
          <a:off x="0" y="0"/>
          <a:ext cx="0" cy="0"/>
          <a:chOff x="0" y="0"/>
          <a:chExt cx="0" cy="0"/>
        </a:xfrm>
      </p:grpSpPr>
      <p:sp>
        <p:nvSpPr>
          <p:cNvPr id="257" name="Google Shape;257;p29"/>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1</a:t>
            </a:r>
            <a:endParaRPr/>
          </a:p>
        </p:txBody>
      </p:sp>
      <p:sp>
        <p:nvSpPr>
          <p:cNvPr id="258" name="Google Shape;258;p29"/>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We will be implementing the Counting Sleep Semaphores in xv6.</a:t>
            </a:r>
            <a:endParaRPr sz="1800"/>
          </a:p>
          <a:p>
            <a:pPr indent="-342900" lvl="0" marL="457200" rtl="0" algn="l">
              <a:lnSpc>
                <a:spcPct val="100000"/>
              </a:lnSpc>
              <a:spcBef>
                <a:spcPts val="1000"/>
              </a:spcBef>
              <a:spcAft>
                <a:spcPts val="0"/>
              </a:spcAft>
              <a:buSzPts val="1800"/>
              <a:buChar char="●"/>
            </a:pPr>
            <a:r>
              <a:rPr lang="en" sz="1800"/>
              <a:t>Suppose we have a critical section and multiple processes which want to read data from that critical section then its not required that they read one by one rather they can read from it concurrently.</a:t>
            </a:r>
            <a:endParaRPr sz="1800"/>
          </a:p>
          <a:p>
            <a:pPr indent="-342900" lvl="0" marL="457200" rtl="0" algn="l">
              <a:lnSpc>
                <a:spcPct val="100000"/>
              </a:lnSpc>
              <a:spcBef>
                <a:spcPts val="1000"/>
              </a:spcBef>
              <a:spcAft>
                <a:spcPts val="0"/>
              </a:spcAft>
              <a:buSzPts val="1800"/>
              <a:buChar char="●"/>
            </a:pPr>
            <a:r>
              <a:rPr lang="en" sz="1800"/>
              <a:t>So for this we can implement the counting sleep semaphores in xv6 which is taken from the linux os.</a:t>
            </a:r>
            <a:endParaRPr sz="1800"/>
          </a:p>
          <a:p>
            <a:pPr indent="0" lvl="0" marL="457200" rtl="0" algn="l">
              <a:lnSpc>
                <a:spcPct val="100000"/>
              </a:lnSpc>
              <a:spcBef>
                <a:spcPts val="1000"/>
              </a:spcBef>
              <a:spcAft>
                <a:spcPts val="0"/>
              </a:spcAft>
              <a:buNone/>
            </a:pPr>
            <a:r>
              <a:t/>
            </a:r>
            <a:endParaRPr sz="1800"/>
          </a:p>
          <a:p>
            <a:pPr indent="0" lvl="0" marL="457200" rtl="0" algn="l">
              <a:lnSpc>
                <a:spcPct val="100000"/>
              </a:lnSpc>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62" name="Shape 262"/>
        <p:cNvGrpSpPr/>
        <p:nvPr/>
      </p:nvGrpSpPr>
      <p:grpSpPr>
        <a:xfrm>
          <a:off x="0" y="0"/>
          <a:ext cx="0" cy="0"/>
          <a:chOff x="0" y="0"/>
          <a:chExt cx="0" cy="0"/>
        </a:xfrm>
      </p:grpSpPr>
      <p:sp>
        <p:nvSpPr>
          <p:cNvPr id="263" name="Google Shape;263;p30"/>
          <p:cNvSpPr txBox="1"/>
          <p:nvPr>
            <p:ph type="title"/>
          </p:nvPr>
        </p:nvSpPr>
        <p:spPr>
          <a:xfrm>
            <a:off x="720000" y="409925"/>
            <a:ext cx="7704000" cy="81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Counting sleep Semaphores</a:t>
            </a:r>
            <a:endParaRPr/>
          </a:p>
        </p:txBody>
      </p:sp>
      <p:sp>
        <p:nvSpPr>
          <p:cNvPr id="264" name="Google Shape;264;p30"/>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Because </a:t>
            </a:r>
            <a:r>
              <a:rPr lang="en" sz="1800"/>
              <a:t>it's</a:t>
            </a:r>
            <a:r>
              <a:rPr lang="en" sz="1800"/>
              <a:t> a counting semaphore, multiple processes can concurrently access the critical section.</a:t>
            </a:r>
            <a:endParaRPr sz="1800"/>
          </a:p>
          <a:p>
            <a:pPr indent="-342900" lvl="0" marL="457200" rtl="0" algn="l">
              <a:lnSpc>
                <a:spcPct val="100000"/>
              </a:lnSpc>
              <a:spcBef>
                <a:spcPts val="0"/>
              </a:spcBef>
              <a:spcAft>
                <a:spcPts val="0"/>
              </a:spcAft>
              <a:buSzPts val="1800"/>
              <a:buChar char="●"/>
            </a:pPr>
            <a:r>
              <a:rPr lang="en" sz="1800"/>
              <a:t>And because its a sleep semaphore, any process which was not able to acquire the lock will not be busy waiting but rather will be sleeping on a channel.</a:t>
            </a:r>
            <a:endParaRPr sz="1800"/>
          </a:p>
          <a:p>
            <a:pPr indent="-342900" lvl="0" marL="457200" rtl="0" algn="l">
              <a:lnSpc>
                <a:spcPct val="100000"/>
              </a:lnSpc>
              <a:spcBef>
                <a:spcPts val="0"/>
              </a:spcBef>
              <a:spcAft>
                <a:spcPts val="0"/>
              </a:spcAft>
              <a:buSzPts val="1800"/>
              <a:buChar char="●"/>
            </a:pPr>
            <a:r>
              <a:rPr lang="en" sz="1800"/>
              <a:t>And when the value of the semaphore is positive again then one of the processes sleeping on a channel is woken up.</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68" name="Shape 268"/>
        <p:cNvGrpSpPr/>
        <p:nvPr/>
      </p:nvGrpSpPr>
      <p:grpSpPr>
        <a:xfrm>
          <a:off x="0" y="0"/>
          <a:ext cx="0" cy="0"/>
          <a:chOff x="0" y="0"/>
          <a:chExt cx="0" cy="0"/>
        </a:xfrm>
      </p:grpSpPr>
      <p:sp>
        <p:nvSpPr>
          <p:cNvPr id="269" name="Google Shape;269;p31"/>
          <p:cNvSpPr txBox="1"/>
          <p:nvPr>
            <p:ph type="title"/>
          </p:nvPr>
        </p:nvSpPr>
        <p:spPr>
          <a:xfrm>
            <a:off x="720000" y="409925"/>
            <a:ext cx="77040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Implementation of </a:t>
            </a:r>
            <a:r>
              <a:rPr lang="en" sz="3300"/>
              <a:t>Counting sleep Semaphores</a:t>
            </a:r>
            <a:endParaRPr sz="3300"/>
          </a:p>
        </p:txBody>
      </p:sp>
      <p:sp>
        <p:nvSpPr>
          <p:cNvPr id="270" name="Google Shape;270;p31"/>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We will firstly form the data structure which will be storing the required data of the semaphore.(In a separate file semaphore.h)</a:t>
            </a:r>
            <a:endParaRPr sz="1800"/>
          </a:p>
          <a:p>
            <a:pPr indent="-342900" lvl="0" marL="457200" rtl="0" algn="l">
              <a:lnSpc>
                <a:spcPct val="100000"/>
              </a:lnSpc>
              <a:spcBef>
                <a:spcPts val="0"/>
              </a:spcBef>
              <a:spcAft>
                <a:spcPts val="0"/>
              </a:spcAft>
              <a:buSzPts val="1800"/>
              <a:buChar char="●"/>
            </a:pPr>
            <a:r>
              <a:rPr lang="en" sz="1800"/>
              <a:t>So we will have a struct with the following parameters:-</a:t>
            </a:r>
            <a:endParaRPr sz="1800"/>
          </a:p>
          <a:p>
            <a:pPr indent="-342900" lvl="0" marL="914400" rtl="0" algn="l">
              <a:lnSpc>
                <a:spcPct val="100000"/>
              </a:lnSpc>
              <a:spcBef>
                <a:spcPts val="0"/>
              </a:spcBef>
              <a:spcAft>
                <a:spcPts val="0"/>
              </a:spcAft>
              <a:buSzPts val="1800"/>
              <a:buAutoNum type="arabicParenR"/>
            </a:pPr>
            <a:r>
              <a:rPr lang="en" sz="1800"/>
              <a:t>V</a:t>
            </a:r>
            <a:r>
              <a:rPr lang="en" sz="1800"/>
              <a:t>al - The initial value of the semaphore, denoting how many processes can access the critical section at a time.</a:t>
            </a:r>
            <a:endParaRPr sz="1800"/>
          </a:p>
          <a:p>
            <a:pPr indent="-342900" lvl="0" marL="914400" rtl="0" algn="l">
              <a:lnSpc>
                <a:spcPct val="100000"/>
              </a:lnSpc>
              <a:spcBef>
                <a:spcPts val="0"/>
              </a:spcBef>
              <a:spcAft>
                <a:spcPts val="0"/>
              </a:spcAft>
              <a:buSzPts val="1800"/>
              <a:buAutoNum type="arabicParenR"/>
            </a:pPr>
            <a:r>
              <a:rPr lang="en" sz="1800"/>
              <a:t>Lock - The spinlock which will be used as the lock.</a:t>
            </a:r>
            <a:endParaRPr sz="1800"/>
          </a:p>
          <a:p>
            <a:pPr indent="-342900" lvl="0" marL="914400" rtl="0" algn="l">
              <a:lnSpc>
                <a:spcPct val="100000"/>
              </a:lnSpc>
              <a:spcBef>
                <a:spcPts val="0"/>
              </a:spcBef>
              <a:spcAft>
                <a:spcPts val="0"/>
              </a:spcAft>
              <a:buSzPts val="1800"/>
              <a:buAutoNum type="arabicParenR"/>
            </a:pPr>
            <a:r>
              <a:rPr lang="en" sz="1800"/>
              <a:t>Chan - A circular queue of channels which we will be using as the sleeping channels, where the processes sleep.</a:t>
            </a:r>
            <a:endParaRPr sz="1800"/>
          </a:p>
          <a:p>
            <a:pPr indent="-342900" lvl="0" marL="914400" rtl="0" algn="l">
              <a:lnSpc>
                <a:spcPct val="100000"/>
              </a:lnSpc>
              <a:spcBef>
                <a:spcPts val="0"/>
              </a:spcBef>
              <a:spcAft>
                <a:spcPts val="0"/>
              </a:spcAft>
              <a:buSzPts val="1800"/>
              <a:buAutoNum type="arabicParenR"/>
            </a:pPr>
            <a:r>
              <a:rPr lang="en" sz="1800"/>
              <a:t>ChanLock - An array of spinlocks for all of the sleeping channels.</a:t>
            </a:r>
            <a:endParaRPr sz="1800"/>
          </a:p>
          <a:p>
            <a:pPr indent="-342900" lvl="0" marL="914400" rtl="0" algn="l">
              <a:lnSpc>
                <a:spcPct val="100000"/>
              </a:lnSpc>
              <a:spcBef>
                <a:spcPts val="0"/>
              </a:spcBef>
              <a:spcAft>
                <a:spcPts val="0"/>
              </a:spcAft>
              <a:buSzPts val="1800"/>
              <a:buAutoNum type="arabicParenR"/>
            </a:pPr>
            <a:r>
              <a:rPr lang="en" sz="1800"/>
              <a:t>Head - The head pointer of the circular queue.</a:t>
            </a:r>
            <a:endParaRPr sz="1800"/>
          </a:p>
          <a:p>
            <a:pPr indent="-342900" lvl="0" marL="914400" rtl="0" algn="l">
              <a:lnSpc>
                <a:spcPct val="100000"/>
              </a:lnSpc>
              <a:spcBef>
                <a:spcPts val="0"/>
              </a:spcBef>
              <a:spcAft>
                <a:spcPts val="0"/>
              </a:spcAft>
              <a:buSzPts val="1800"/>
              <a:buAutoNum type="arabicParenR"/>
            </a:pPr>
            <a:r>
              <a:rPr lang="en" sz="1800"/>
              <a:t>Tail - The tail pointer of the circular queue.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dk1"/>
            </a:gs>
          </a:gsLst>
          <a:path path="circle">
            <a:fillToRect b="100%" l="100%"/>
          </a:path>
          <a:tileRect r="-100%" t="-100%"/>
        </a:gradFill>
      </p:bgPr>
    </p:bg>
    <p:spTree>
      <p:nvGrpSpPr>
        <p:cNvPr id="274" name="Shape 274"/>
        <p:cNvGrpSpPr/>
        <p:nvPr/>
      </p:nvGrpSpPr>
      <p:grpSpPr>
        <a:xfrm>
          <a:off x="0" y="0"/>
          <a:ext cx="0" cy="0"/>
          <a:chOff x="0" y="0"/>
          <a:chExt cx="0" cy="0"/>
        </a:xfrm>
      </p:grpSpPr>
      <p:sp>
        <p:nvSpPr>
          <p:cNvPr id="275" name="Google Shape;275;p32"/>
          <p:cNvSpPr txBox="1"/>
          <p:nvPr>
            <p:ph type="title"/>
          </p:nvPr>
        </p:nvSpPr>
        <p:spPr>
          <a:xfrm>
            <a:off x="720000" y="409925"/>
            <a:ext cx="77040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Structure of the Semaphore</a:t>
            </a:r>
            <a:endParaRPr sz="3300"/>
          </a:p>
          <a:p>
            <a:pPr indent="0" lvl="0" marL="0" rtl="0" algn="ctr">
              <a:spcBef>
                <a:spcPts val="0"/>
              </a:spcBef>
              <a:spcAft>
                <a:spcPts val="0"/>
              </a:spcAft>
              <a:buNone/>
            </a:pPr>
            <a:r>
              <a:rPr lang="en" sz="1200"/>
              <a:t>(Explanation of all of the codes in ppt is given in the report and in the video)</a:t>
            </a:r>
            <a:endParaRPr sz="1200"/>
          </a:p>
        </p:txBody>
      </p:sp>
      <p:sp>
        <p:nvSpPr>
          <p:cNvPr id="276" name="Google Shape;276;p32"/>
          <p:cNvSpPr txBox="1"/>
          <p:nvPr>
            <p:ph idx="1" type="body"/>
          </p:nvPr>
        </p:nvSpPr>
        <p:spPr>
          <a:xfrm>
            <a:off x="957525" y="1152475"/>
            <a:ext cx="6893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p:txBody>
      </p:sp>
      <p:pic>
        <p:nvPicPr>
          <p:cNvPr id="277" name="Google Shape;277;p32"/>
          <p:cNvPicPr preferRelativeResize="0"/>
          <p:nvPr/>
        </p:nvPicPr>
        <p:blipFill>
          <a:blip r:embed="rId3">
            <a:alphaModFix/>
          </a:blip>
          <a:stretch>
            <a:fillRect/>
          </a:stretch>
        </p:blipFill>
        <p:spPr>
          <a:xfrm>
            <a:off x="2354929" y="1428688"/>
            <a:ext cx="4434125" cy="286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ybercrime Minitheme by Slidesgo">
  <a:themeElements>
    <a:clrScheme name="Simple Light">
      <a:dk1>
        <a:srgbClr val="000000"/>
      </a:dk1>
      <a:lt1>
        <a:srgbClr val="FFFFFF"/>
      </a:lt1>
      <a:dk2>
        <a:srgbClr val="31023C"/>
      </a:dk2>
      <a:lt2>
        <a:srgbClr val="76006A"/>
      </a:lt2>
      <a:accent1>
        <a:srgbClr val="FF664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