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06" r:id="rId4"/>
  </p:sldMasterIdLst>
  <p:notesMasterIdLst>
    <p:notesMasterId r:id="rId32"/>
  </p:notesMasterIdLst>
  <p:handoutMasterIdLst>
    <p:handoutMasterId r:id="rId33"/>
  </p:handoutMasterIdLst>
  <p:sldIdLst>
    <p:sldId id="256" r:id="rId5"/>
    <p:sldId id="378" r:id="rId6"/>
    <p:sldId id="380" r:id="rId7"/>
    <p:sldId id="389" r:id="rId8"/>
    <p:sldId id="384" r:id="rId9"/>
    <p:sldId id="385" r:id="rId10"/>
    <p:sldId id="390" r:id="rId11"/>
    <p:sldId id="383" r:id="rId12"/>
    <p:sldId id="388" r:id="rId13"/>
    <p:sldId id="386" r:id="rId14"/>
    <p:sldId id="406" r:id="rId15"/>
    <p:sldId id="387" r:id="rId16"/>
    <p:sldId id="391" r:id="rId17"/>
    <p:sldId id="392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3" r:id="rId27"/>
    <p:sldId id="402" r:id="rId28"/>
    <p:sldId id="404" r:id="rId29"/>
    <p:sldId id="405" r:id="rId30"/>
    <p:sldId id="27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98F563-D55E-477F-9C77-D4B093D8DDE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FDF1FF-0894-4AA6-8A05-AAE68B8A2C85}">
      <dgm:prSet custT="1"/>
      <dgm:spPr/>
      <dgm:t>
        <a:bodyPr/>
        <a:lstStyle/>
        <a:p>
          <a:r>
            <a:rPr lang="en-US" sz="2200" b="1" dirty="0"/>
            <a:t>User Content: </a:t>
          </a:r>
          <a:r>
            <a:rPr lang="en-US" sz="2200" dirty="0"/>
            <a:t>Document Store Databases can be used for storing and handling large volumes of user-generated data such as chat logs, blogs, user comments, user profiles. </a:t>
          </a:r>
        </a:p>
      </dgm:t>
    </dgm:pt>
    <dgm:pt modelId="{BFCE2EE7-5362-4547-A403-908B20A974DB}" type="parTrans" cxnId="{793B971C-318D-4FB6-BA4A-D634C7E1B678}">
      <dgm:prSet/>
      <dgm:spPr/>
      <dgm:t>
        <a:bodyPr/>
        <a:lstStyle/>
        <a:p>
          <a:endParaRPr lang="en-US"/>
        </a:p>
      </dgm:t>
    </dgm:pt>
    <dgm:pt modelId="{B785E6A9-ABAE-4477-9DC6-6823489621AF}" type="sibTrans" cxnId="{793B971C-318D-4FB6-BA4A-D634C7E1B678}">
      <dgm:prSet/>
      <dgm:spPr/>
      <dgm:t>
        <a:bodyPr/>
        <a:lstStyle/>
        <a:p>
          <a:endParaRPr lang="en-US"/>
        </a:p>
      </dgm:t>
    </dgm:pt>
    <dgm:pt modelId="{5C253A96-4F7A-4270-8F84-0593B380CBD6}">
      <dgm:prSet custT="1"/>
      <dgm:spPr/>
      <dgm:t>
        <a:bodyPr/>
        <a:lstStyle/>
        <a:p>
          <a:r>
            <a:rPr lang="en-US" sz="2200" b="1" dirty="0"/>
            <a:t>Catalogs and General Storage: </a:t>
          </a:r>
          <a:r>
            <a:rPr lang="en-US" sz="2200" dirty="0"/>
            <a:t>These database systems  are efficient and effective at storing catalog information for e-commerce businesses and for general storage of information such as real-time insights, user accounts. A widely popular example is Sanoma that uses MongoDB to provide learning exercises to its users. </a:t>
          </a:r>
        </a:p>
      </dgm:t>
    </dgm:pt>
    <dgm:pt modelId="{BC012F48-37BF-4BEE-B5CA-4DF1E6E3352F}" type="parTrans" cxnId="{09E9224D-D3AB-4C91-BD39-4743A1979481}">
      <dgm:prSet/>
      <dgm:spPr/>
      <dgm:t>
        <a:bodyPr/>
        <a:lstStyle/>
        <a:p>
          <a:endParaRPr lang="en-US"/>
        </a:p>
      </dgm:t>
    </dgm:pt>
    <dgm:pt modelId="{8935D698-B69F-4EBF-9F17-B5164F7F8CFD}" type="sibTrans" cxnId="{09E9224D-D3AB-4C91-BD39-4743A1979481}">
      <dgm:prSet/>
      <dgm:spPr/>
      <dgm:t>
        <a:bodyPr/>
        <a:lstStyle/>
        <a:p>
          <a:endParaRPr lang="en-US"/>
        </a:p>
      </dgm:t>
    </dgm:pt>
    <dgm:pt modelId="{1337F01C-71B3-42CB-9836-DE6E89CE6421}">
      <dgm:prSet custT="1"/>
      <dgm:spPr/>
      <dgm:t>
        <a:bodyPr/>
        <a:lstStyle/>
        <a:p>
          <a:r>
            <a:rPr lang="en-US" sz="2200" b="1" dirty="0"/>
            <a:t>Gaming: </a:t>
          </a:r>
          <a:r>
            <a:rPr lang="en-US" sz="2200" dirty="0"/>
            <a:t>Document Store Databases can be used to store and track gaming scores, in-game statistics, etc.</a:t>
          </a:r>
        </a:p>
      </dgm:t>
    </dgm:pt>
    <dgm:pt modelId="{3DEF516B-C9DF-4793-8D8C-3A30FAAC6F81}" type="parTrans" cxnId="{98DB38E8-2939-45AC-82DF-C8D53FE13AF7}">
      <dgm:prSet/>
      <dgm:spPr/>
      <dgm:t>
        <a:bodyPr/>
        <a:lstStyle/>
        <a:p>
          <a:endParaRPr lang="en-US"/>
        </a:p>
      </dgm:t>
    </dgm:pt>
    <dgm:pt modelId="{507BF5E4-479B-4761-BD54-006F5016B04D}" type="sibTrans" cxnId="{98DB38E8-2939-45AC-82DF-C8D53FE13AF7}">
      <dgm:prSet/>
      <dgm:spPr/>
      <dgm:t>
        <a:bodyPr/>
        <a:lstStyle/>
        <a:p>
          <a:endParaRPr lang="en-US"/>
        </a:p>
      </dgm:t>
    </dgm:pt>
    <dgm:pt modelId="{56071B49-ADBC-416E-934C-4BF33BE34C8D}">
      <dgm:prSet custT="1"/>
      <dgm:spPr/>
      <dgm:t>
        <a:bodyPr/>
        <a:lstStyle/>
        <a:p>
          <a:r>
            <a:rPr lang="en-US" sz="2200" b="1" dirty="0"/>
            <a:t>Web Applications:</a:t>
          </a:r>
          <a:r>
            <a:rPr lang="en-US" sz="2000" b="1" dirty="0"/>
            <a:t> </a:t>
          </a:r>
          <a:r>
            <a:rPr lang="en-US" sz="2200" b="0" dirty="0"/>
            <a:t>Primarily used for providing detailed data and web analytics, managing online businesses, user preferences, and application programming interface (API) data. A widely successful example is Amazon and its usage of its own document-oriented database system, DocumentDB.</a:t>
          </a:r>
        </a:p>
      </dgm:t>
    </dgm:pt>
    <dgm:pt modelId="{AA1895EF-BF1E-4F60-8248-677DBBF22CCD}" type="parTrans" cxnId="{EE0122F7-9A7A-4556-9EA7-557E4383BF1D}">
      <dgm:prSet/>
      <dgm:spPr/>
      <dgm:t>
        <a:bodyPr/>
        <a:lstStyle/>
        <a:p>
          <a:endParaRPr lang="en-US"/>
        </a:p>
      </dgm:t>
    </dgm:pt>
    <dgm:pt modelId="{B4FFAA2F-1C7B-417D-B950-D24B12909994}" type="sibTrans" cxnId="{EE0122F7-9A7A-4556-9EA7-557E4383BF1D}">
      <dgm:prSet/>
      <dgm:spPr/>
      <dgm:t>
        <a:bodyPr/>
        <a:lstStyle/>
        <a:p>
          <a:endParaRPr lang="en-US"/>
        </a:p>
      </dgm:t>
    </dgm:pt>
    <dgm:pt modelId="{7F49551F-FCC8-4DA5-8C81-B78FF6739D75}" type="pres">
      <dgm:prSet presAssocID="{6A98F563-D55E-477F-9C77-D4B093D8DDE4}" presName="vert0" presStyleCnt="0">
        <dgm:presLayoutVars>
          <dgm:dir/>
          <dgm:animOne val="branch"/>
          <dgm:animLvl val="lvl"/>
        </dgm:presLayoutVars>
      </dgm:prSet>
      <dgm:spPr/>
    </dgm:pt>
    <dgm:pt modelId="{C208852A-3B8B-4169-AA4B-41D0D3873E1F}" type="pres">
      <dgm:prSet presAssocID="{72FDF1FF-0894-4AA6-8A05-AAE68B8A2C85}" presName="thickLine" presStyleLbl="alignNode1" presStyleIdx="0" presStyleCnt="4" custLinFactNeighborX="-121" custLinFactNeighborY="-18642"/>
      <dgm:spPr/>
    </dgm:pt>
    <dgm:pt modelId="{CDF5EB99-4DAB-43BB-9736-75C871DA373A}" type="pres">
      <dgm:prSet presAssocID="{72FDF1FF-0894-4AA6-8A05-AAE68B8A2C85}" presName="horz1" presStyleCnt="0"/>
      <dgm:spPr/>
    </dgm:pt>
    <dgm:pt modelId="{AB9B7A1A-1FD7-4669-BC84-FD4BC944EAE1}" type="pres">
      <dgm:prSet presAssocID="{72FDF1FF-0894-4AA6-8A05-AAE68B8A2C85}" presName="tx1" presStyleLbl="revTx" presStyleIdx="0" presStyleCnt="4"/>
      <dgm:spPr/>
    </dgm:pt>
    <dgm:pt modelId="{5BB78074-A172-469D-9291-DD22D696FEC9}" type="pres">
      <dgm:prSet presAssocID="{72FDF1FF-0894-4AA6-8A05-AAE68B8A2C85}" presName="vert1" presStyleCnt="0"/>
      <dgm:spPr/>
    </dgm:pt>
    <dgm:pt modelId="{2401134E-D61C-4012-B3F7-C275C035F85D}" type="pres">
      <dgm:prSet presAssocID="{5C253A96-4F7A-4270-8F84-0593B380CBD6}" presName="thickLine" presStyleLbl="alignNode1" presStyleIdx="1" presStyleCnt="4"/>
      <dgm:spPr/>
    </dgm:pt>
    <dgm:pt modelId="{0886DD11-DEE4-4783-AB2B-D4395C89B88D}" type="pres">
      <dgm:prSet presAssocID="{5C253A96-4F7A-4270-8F84-0593B380CBD6}" presName="horz1" presStyleCnt="0"/>
      <dgm:spPr/>
    </dgm:pt>
    <dgm:pt modelId="{CCC45EE4-21BD-4E08-BDF4-2512CCBA54DE}" type="pres">
      <dgm:prSet presAssocID="{5C253A96-4F7A-4270-8F84-0593B380CBD6}" presName="tx1" presStyleLbl="revTx" presStyleIdx="1" presStyleCnt="4" custScaleY="148155" custLinFactNeighborY="-1111"/>
      <dgm:spPr/>
    </dgm:pt>
    <dgm:pt modelId="{7700B05F-FEC3-4BD8-AFD4-30CAD90C74DF}" type="pres">
      <dgm:prSet presAssocID="{5C253A96-4F7A-4270-8F84-0593B380CBD6}" presName="vert1" presStyleCnt="0"/>
      <dgm:spPr/>
    </dgm:pt>
    <dgm:pt modelId="{0E7A0EC5-2131-4536-8B75-35AC4BF78FF9}" type="pres">
      <dgm:prSet presAssocID="{1337F01C-71B3-42CB-9836-DE6E89CE6421}" presName="thickLine" presStyleLbl="alignNode1" presStyleIdx="2" presStyleCnt="4"/>
      <dgm:spPr/>
    </dgm:pt>
    <dgm:pt modelId="{0C2BA99A-4936-49ED-9B23-5F92BF96FE3E}" type="pres">
      <dgm:prSet presAssocID="{1337F01C-71B3-42CB-9836-DE6E89CE6421}" presName="horz1" presStyleCnt="0"/>
      <dgm:spPr/>
    </dgm:pt>
    <dgm:pt modelId="{F1993E39-DA61-4E27-A8A1-53B135B91768}" type="pres">
      <dgm:prSet presAssocID="{1337F01C-71B3-42CB-9836-DE6E89CE6421}" presName="tx1" presStyleLbl="revTx" presStyleIdx="2" presStyleCnt="4" custScaleY="101507" custLinFactNeighborY="26506"/>
      <dgm:spPr/>
    </dgm:pt>
    <dgm:pt modelId="{D47D7B13-9D21-43AD-8898-B46DF7EB69D5}" type="pres">
      <dgm:prSet presAssocID="{1337F01C-71B3-42CB-9836-DE6E89CE6421}" presName="vert1" presStyleCnt="0"/>
      <dgm:spPr/>
    </dgm:pt>
    <dgm:pt modelId="{CFA712F5-521F-4614-AA67-14AC0D3C1313}" type="pres">
      <dgm:prSet presAssocID="{56071B49-ADBC-416E-934C-4BF33BE34C8D}" presName="thickLine" presStyleLbl="alignNode1" presStyleIdx="3" presStyleCnt="4"/>
      <dgm:spPr/>
    </dgm:pt>
    <dgm:pt modelId="{A52A5077-EAEE-4BD5-8DBF-A4D98FA5A9A0}" type="pres">
      <dgm:prSet presAssocID="{56071B49-ADBC-416E-934C-4BF33BE34C8D}" presName="horz1" presStyleCnt="0"/>
      <dgm:spPr/>
    </dgm:pt>
    <dgm:pt modelId="{2B339ABB-6AA1-4D9F-9596-4E6E8DDEC821}" type="pres">
      <dgm:prSet presAssocID="{56071B49-ADBC-416E-934C-4BF33BE34C8D}" presName="tx1" presStyleLbl="revTx" presStyleIdx="3" presStyleCnt="4"/>
      <dgm:spPr/>
    </dgm:pt>
    <dgm:pt modelId="{EB4CB6A7-68A5-4DED-AB43-DC1F73B81C24}" type="pres">
      <dgm:prSet presAssocID="{56071B49-ADBC-416E-934C-4BF33BE34C8D}" presName="vert1" presStyleCnt="0"/>
      <dgm:spPr/>
    </dgm:pt>
  </dgm:ptLst>
  <dgm:cxnLst>
    <dgm:cxn modelId="{793B971C-318D-4FB6-BA4A-D634C7E1B678}" srcId="{6A98F563-D55E-477F-9C77-D4B093D8DDE4}" destId="{72FDF1FF-0894-4AA6-8A05-AAE68B8A2C85}" srcOrd="0" destOrd="0" parTransId="{BFCE2EE7-5362-4547-A403-908B20A974DB}" sibTransId="{B785E6A9-ABAE-4477-9DC6-6823489621AF}"/>
    <dgm:cxn modelId="{88737023-B19B-4B1E-BCDF-C34754E994EB}" type="presOf" srcId="{6A98F563-D55E-477F-9C77-D4B093D8DDE4}" destId="{7F49551F-FCC8-4DA5-8C81-B78FF6739D75}" srcOrd="0" destOrd="0" presId="urn:microsoft.com/office/officeart/2008/layout/LinedList"/>
    <dgm:cxn modelId="{1BA49E29-7545-47ED-81E9-A387CF1AB1FB}" type="presOf" srcId="{1337F01C-71B3-42CB-9836-DE6E89CE6421}" destId="{F1993E39-DA61-4E27-A8A1-53B135B91768}" srcOrd="0" destOrd="0" presId="urn:microsoft.com/office/officeart/2008/layout/LinedList"/>
    <dgm:cxn modelId="{F766B242-2BDD-43B5-BDC2-FF740A3BAFBD}" type="presOf" srcId="{72FDF1FF-0894-4AA6-8A05-AAE68B8A2C85}" destId="{AB9B7A1A-1FD7-4669-BC84-FD4BC944EAE1}" srcOrd="0" destOrd="0" presId="urn:microsoft.com/office/officeart/2008/layout/LinedList"/>
    <dgm:cxn modelId="{76F53465-8BA0-4B3E-80EB-A084988FE8AC}" type="presOf" srcId="{5C253A96-4F7A-4270-8F84-0593B380CBD6}" destId="{CCC45EE4-21BD-4E08-BDF4-2512CCBA54DE}" srcOrd="0" destOrd="0" presId="urn:microsoft.com/office/officeart/2008/layout/LinedList"/>
    <dgm:cxn modelId="{09E9224D-D3AB-4C91-BD39-4743A1979481}" srcId="{6A98F563-D55E-477F-9C77-D4B093D8DDE4}" destId="{5C253A96-4F7A-4270-8F84-0593B380CBD6}" srcOrd="1" destOrd="0" parTransId="{BC012F48-37BF-4BEE-B5CA-4DF1E6E3352F}" sibTransId="{8935D698-B69F-4EBF-9F17-B5164F7F8CFD}"/>
    <dgm:cxn modelId="{98DB38E8-2939-45AC-82DF-C8D53FE13AF7}" srcId="{6A98F563-D55E-477F-9C77-D4B093D8DDE4}" destId="{1337F01C-71B3-42CB-9836-DE6E89CE6421}" srcOrd="2" destOrd="0" parTransId="{3DEF516B-C9DF-4793-8D8C-3A30FAAC6F81}" sibTransId="{507BF5E4-479B-4761-BD54-006F5016B04D}"/>
    <dgm:cxn modelId="{EE0122F7-9A7A-4556-9EA7-557E4383BF1D}" srcId="{6A98F563-D55E-477F-9C77-D4B093D8DDE4}" destId="{56071B49-ADBC-416E-934C-4BF33BE34C8D}" srcOrd="3" destOrd="0" parTransId="{AA1895EF-BF1E-4F60-8248-677DBBF22CCD}" sibTransId="{B4FFAA2F-1C7B-417D-B950-D24B12909994}"/>
    <dgm:cxn modelId="{B2BA02FD-6F24-4096-829D-3EA690B152AD}" type="presOf" srcId="{56071B49-ADBC-416E-934C-4BF33BE34C8D}" destId="{2B339ABB-6AA1-4D9F-9596-4E6E8DDEC821}" srcOrd="0" destOrd="0" presId="urn:microsoft.com/office/officeart/2008/layout/LinedList"/>
    <dgm:cxn modelId="{6D65F12F-AF70-4347-99A4-64E792667812}" type="presParOf" srcId="{7F49551F-FCC8-4DA5-8C81-B78FF6739D75}" destId="{C208852A-3B8B-4169-AA4B-41D0D3873E1F}" srcOrd="0" destOrd="0" presId="urn:microsoft.com/office/officeart/2008/layout/LinedList"/>
    <dgm:cxn modelId="{29C5F571-727B-4134-9AEA-79BDE37CAE56}" type="presParOf" srcId="{7F49551F-FCC8-4DA5-8C81-B78FF6739D75}" destId="{CDF5EB99-4DAB-43BB-9736-75C871DA373A}" srcOrd="1" destOrd="0" presId="urn:microsoft.com/office/officeart/2008/layout/LinedList"/>
    <dgm:cxn modelId="{D381DEA7-904B-4D5E-B487-E98DA6047464}" type="presParOf" srcId="{CDF5EB99-4DAB-43BB-9736-75C871DA373A}" destId="{AB9B7A1A-1FD7-4669-BC84-FD4BC944EAE1}" srcOrd="0" destOrd="0" presId="urn:microsoft.com/office/officeart/2008/layout/LinedList"/>
    <dgm:cxn modelId="{0D3D8204-E816-44E8-A399-E272AD9348B7}" type="presParOf" srcId="{CDF5EB99-4DAB-43BB-9736-75C871DA373A}" destId="{5BB78074-A172-469D-9291-DD22D696FEC9}" srcOrd="1" destOrd="0" presId="urn:microsoft.com/office/officeart/2008/layout/LinedList"/>
    <dgm:cxn modelId="{8FE7850B-D3F8-44F8-9237-6973B71090B5}" type="presParOf" srcId="{7F49551F-FCC8-4DA5-8C81-B78FF6739D75}" destId="{2401134E-D61C-4012-B3F7-C275C035F85D}" srcOrd="2" destOrd="0" presId="urn:microsoft.com/office/officeart/2008/layout/LinedList"/>
    <dgm:cxn modelId="{ACC5580B-8EF4-452C-A127-7494EEBF7CBF}" type="presParOf" srcId="{7F49551F-FCC8-4DA5-8C81-B78FF6739D75}" destId="{0886DD11-DEE4-4783-AB2B-D4395C89B88D}" srcOrd="3" destOrd="0" presId="urn:microsoft.com/office/officeart/2008/layout/LinedList"/>
    <dgm:cxn modelId="{8969E560-215D-44BF-A9D4-EAD83320F3A3}" type="presParOf" srcId="{0886DD11-DEE4-4783-AB2B-D4395C89B88D}" destId="{CCC45EE4-21BD-4E08-BDF4-2512CCBA54DE}" srcOrd="0" destOrd="0" presId="urn:microsoft.com/office/officeart/2008/layout/LinedList"/>
    <dgm:cxn modelId="{E29AD5FB-5297-4788-A741-D2A78F8941B5}" type="presParOf" srcId="{0886DD11-DEE4-4783-AB2B-D4395C89B88D}" destId="{7700B05F-FEC3-4BD8-AFD4-30CAD90C74DF}" srcOrd="1" destOrd="0" presId="urn:microsoft.com/office/officeart/2008/layout/LinedList"/>
    <dgm:cxn modelId="{04681E33-A77C-4DAE-A8F1-6D88D9C3195E}" type="presParOf" srcId="{7F49551F-FCC8-4DA5-8C81-B78FF6739D75}" destId="{0E7A0EC5-2131-4536-8B75-35AC4BF78FF9}" srcOrd="4" destOrd="0" presId="urn:microsoft.com/office/officeart/2008/layout/LinedList"/>
    <dgm:cxn modelId="{6214C896-6B43-4CF1-A06D-62DF24F928B2}" type="presParOf" srcId="{7F49551F-FCC8-4DA5-8C81-B78FF6739D75}" destId="{0C2BA99A-4936-49ED-9B23-5F92BF96FE3E}" srcOrd="5" destOrd="0" presId="urn:microsoft.com/office/officeart/2008/layout/LinedList"/>
    <dgm:cxn modelId="{1B451B99-A649-4D58-AFF0-23FB712187D1}" type="presParOf" srcId="{0C2BA99A-4936-49ED-9B23-5F92BF96FE3E}" destId="{F1993E39-DA61-4E27-A8A1-53B135B91768}" srcOrd="0" destOrd="0" presId="urn:microsoft.com/office/officeart/2008/layout/LinedList"/>
    <dgm:cxn modelId="{FDC390BF-E615-406F-8050-6DC62190DAD5}" type="presParOf" srcId="{0C2BA99A-4936-49ED-9B23-5F92BF96FE3E}" destId="{D47D7B13-9D21-43AD-8898-B46DF7EB69D5}" srcOrd="1" destOrd="0" presId="urn:microsoft.com/office/officeart/2008/layout/LinedList"/>
    <dgm:cxn modelId="{EF5A6F50-5000-4345-8833-44AC2B1BCEED}" type="presParOf" srcId="{7F49551F-FCC8-4DA5-8C81-B78FF6739D75}" destId="{CFA712F5-521F-4614-AA67-14AC0D3C1313}" srcOrd="6" destOrd="0" presId="urn:microsoft.com/office/officeart/2008/layout/LinedList"/>
    <dgm:cxn modelId="{CA2AC9B7-9B19-4A9E-A977-F4DF6E8D8EF0}" type="presParOf" srcId="{7F49551F-FCC8-4DA5-8C81-B78FF6739D75}" destId="{A52A5077-EAEE-4BD5-8DBF-A4D98FA5A9A0}" srcOrd="7" destOrd="0" presId="urn:microsoft.com/office/officeart/2008/layout/LinedList"/>
    <dgm:cxn modelId="{E064BF0F-70F3-4508-A2BE-09CC23DEEA63}" type="presParOf" srcId="{A52A5077-EAEE-4BD5-8DBF-A4D98FA5A9A0}" destId="{2B339ABB-6AA1-4D9F-9596-4E6E8DDEC821}" srcOrd="0" destOrd="0" presId="urn:microsoft.com/office/officeart/2008/layout/LinedList"/>
    <dgm:cxn modelId="{747488AD-0F31-4B47-A36C-4AE8B5C12135}" type="presParOf" srcId="{A52A5077-EAEE-4BD5-8DBF-A4D98FA5A9A0}" destId="{EB4CB6A7-68A5-4DED-AB43-DC1F73B81C2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67F5A1-8CCA-400D-8BBD-10E5FD6FC23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4F6052-E678-4967-9250-7EDD887AE0D8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Large amount of storage: </a:t>
          </a:r>
          <a:r>
            <a:rPr lang="en-US" dirty="0">
              <a:solidFill>
                <a:schemeClr val="tx1"/>
              </a:solidFill>
            </a:rPr>
            <a:t>Designed to store large documents in a key/value store that are easy to search and access. </a:t>
          </a:r>
          <a:endParaRPr lang="en-US" dirty="0"/>
        </a:p>
      </dgm:t>
    </dgm:pt>
    <dgm:pt modelId="{B3322319-6A45-4F41-A48F-BD48E3ABC929}" type="parTrans" cxnId="{606ADCEE-634A-46ED-B5AE-812AAA255D99}">
      <dgm:prSet/>
      <dgm:spPr/>
      <dgm:t>
        <a:bodyPr/>
        <a:lstStyle/>
        <a:p>
          <a:endParaRPr lang="en-US"/>
        </a:p>
      </dgm:t>
    </dgm:pt>
    <dgm:pt modelId="{FA1E55BA-11D6-4FB1-89BA-5BB72A57554D}" type="sibTrans" cxnId="{606ADCEE-634A-46ED-B5AE-812AAA255D99}">
      <dgm:prSet/>
      <dgm:spPr/>
      <dgm:t>
        <a:bodyPr/>
        <a:lstStyle/>
        <a:p>
          <a:endParaRPr lang="en-US"/>
        </a:p>
      </dgm:t>
    </dgm:pt>
    <dgm:pt modelId="{4B2E1EF3-BAAB-4808-8198-3800377D37AC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Enhanced Readability: </a:t>
          </a:r>
          <a:r>
            <a:rPr lang="en-US" dirty="0">
              <a:solidFill>
                <a:schemeClr val="tx1"/>
              </a:solidFill>
            </a:rPr>
            <a:t>The entire document is read into a memory object that is easy to read and present. </a:t>
          </a:r>
          <a:endParaRPr lang="en-US" dirty="0"/>
        </a:p>
      </dgm:t>
    </dgm:pt>
    <dgm:pt modelId="{54E8F624-7E38-473A-B8FE-53C2DB7FAABC}" type="parTrans" cxnId="{B50AD973-9276-4932-881F-20B62C7B7848}">
      <dgm:prSet/>
      <dgm:spPr/>
      <dgm:t>
        <a:bodyPr/>
        <a:lstStyle/>
        <a:p>
          <a:endParaRPr lang="en-US"/>
        </a:p>
      </dgm:t>
    </dgm:pt>
    <dgm:pt modelId="{2DB6EC1B-3AB6-498C-B9BA-83341D2270B7}" type="sibTrans" cxnId="{B50AD973-9276-4932-881F-20B62C7B7848}">
      <dgm:prSet/>
      <dgm:spPr/>
      <dgm:t>
        <a:bodyPr/>
        <a:lstStyle/>
        <a:p>
          <a:endParaRPr lang="en-US"/>
        </a:p>
      </dgm:t>
    </dgm:pt>
    <dgm:pt modelId="{177EF9BD-C361-44C8-BA2B-B35678BB5587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Developer Friendly: </a:t>
          </a:r>
          <a:r>
            <a:rPr lang="en-US" dirty="0">
              <a:solidFill>
                <a:schemeClr val="tx1"/>
              </a:solidFill>
            </a:rPr>
            <a:t>Document databases make it easier for developers to store and query data in a database by using the same document-model format they use in their application code. Developers also have more control over structure of data.</a:t>
          </a:r>
          <a:endParaRPr lang="en-US" dirty="0"/>
        </a:p>
      </dgm:t>
    </dgm:pt>
    <dgm:pt modelId="{758E3359-EC3E-4966-81BE-E12954704F6D}" type="parTrans" cxnId="{887FEF8D-4ED8-49F7-AD39-2BB9DE31C90B}">
      <dgm:prSet/>
      <dgm:spPr/>
      <dgm:t>
        <a:bodyPr/>
        <a:lstStyle/>
        <a:p>
          <a:endParaRPr lang="en-US"/>
        </a:p>
      </dgm:t>
    </dgm:pt>
    <dgm:pt modelId="{88A971D5-8444-4524-A27A-B122859A2E37}" type="sibTrans" cxnId="{887FEF8D-4ED8-49F7-AD39-2BB9DE31C90B}">
      <dgm:prSet/>
      <dgm:spPr/>
      <dgm:t>
        <a:bodyPr/>
        <a:lstStyle/>
        <a:p>
          <a:endParaRPr lang="en-US"/>
        </a:p>
      </dgm:t>
    </dgm:pt>
    <dgm:pt modelId="{C88C5942-A723-4269-BFBF-CA58C988C2AA}" type="pres">
      <dgm:prSet presAssocID="{6F67F5A1-8CCA-400D-8BBD-10E5FD6FC23F}" presName="vert0" presStyleCnt="0">
        <dgm:presLayoutVars>
          <dgm:dir/>
          <dgm:animOne val="branch"/>
          <dgm:animLvl val="lvl"/>
        </dgm:presLayoutVars>
      </dgm:prSet>
      <dgm:spPr/>
    </dgm:pt>
    <dgm:pt modelId="{99DE476E-6424-435A-9A88-BE1999AC32EF}" type="pres">
      <dgm:prSet presAssocID="{984F6052-E678-4967-9250-7EDD887AE0D8}" presName="thickLine" presStyleLbl="alignNode1" presStyleIdx="0" presStyleCnt="3" custLinFactNeighborX="-323" custLinFactNeighborY="-16420"/>
      <dgm:spPr/>
    </dgm:pt>
    <dgm:pt modelId="{5B49631A-077C-4FE9-AFDC-CAE9C0BE1D74}" type="pres">
      <dgm:prSet presAssocID="{984F6052-E678-4967-9250-7EDD887AE0D8}" presName="horz1" presStyleCnt="0"/>
      <dgm:spPr/>
    </dgm:pt>
    <dgm:pt modelId="{63748E56-F519-4FE1-AFA3-4812DA18924F}" type="pres">
      <dgm:prSet presAssocID="{984F6052-E678-4967-9250-7EDD887AE0D8}" presName="tx1" presStyleLbl="revTx" presStyleIdx="0" presStyleCnt="3" custLinFactNeighborX="-14" custLinFactNeighborY="-3078"/>
      <dgm:spPr/>
    </dgm:pt>
    <dgm:pt modelId="{986BE2A8-CA4E-42E2-AEAE-E7B567B7EFC8}" type="pres">
      <dgm:prSet presAssocID="{984F6052-E678-4967-9250-7EDD887AE0D8}" presName="vert1" presStyleCnt="0"/>
      <dgm:spPr/>
    </dgm:pt>
    <dgm:pt modelId="{638572FD-04F3-4A35-BD1A-0C43035A9966}" type="pres">
      <dgm:prSet presAssocID="{4B2E1EF3-BAAB-4808-8198-3800377D37AC}" presName="thickLine" presStyleLbl="alignNode1" presStyleIdx="1" presStyleCnt="3"/>
      <dgm:spPr/>
    </dgm:pt>
    <dgm:pt modelId="{FA9EACEA-D97D-4DD4-9F99-683810FE0C55}" type="pres">
      <dgm:prSet presAssocID="{4B2E1EF3-BAAB-4808-8198-3800377D37AC}" presName="horz1" presStyleCnt="0"/>
      <dgm:spPr/>
    </dgm:pt>
    <dgm:pt modelId="{65C46B7A-10E7-4F9D-A4F5-6DD2ADD71EFC}" type="pres">
      <dgm:prSet presAssocID="{4B2E1EF3-BAAB-4808-8198-3800377D37AC}" presName="tx1" presStyleLbl="revTx" presStyleIdx="1" presStyleCnt="3"/>
      <dgm:spPr/>
    </dgm:pt>
    <dgm:pt modelId="{E2B3CB5D-EB21-4E43-8101-E18D5CC18FA1}" type="pres">
      <dgm:prSet presAssocID="{4B2E1EF3-BAAB-4808-8198-3800377D37AC}" presName="vert1" presStyleCnt="0"/>
      <dgm:spPr/>
    </dgm:pt>
    <dgm:pt modelId="{ADB3AC1C-DBD8-448F-A6FF-2C45CB01E071}" type="pres">
      <dgm:prSet presAssocID="{177EF9BD-C361-44C8-BA2B-B35678BB5587}" presName="thickLine" presStyleLbl="alignNode1" presStyleIdx="2" presStyleCnt="3" custLinFactNeighborX="-323" custLinFactNeighborY="-27178"/>
      <dgm:spPr/>
    </dgm:pt>
    <dgm:pt modelId="{842C21F8-F4E8-4AE7-A1A7-264D20EB7B5D}" type="pres">
      <dgm:prSet presAssocID="{177EF9BD-C361-44C8-BA2B-B35678BB5587}" presName="horz1" presStyleCnt="0"/>
      <dgm:spPr/>
    </dgm:pt>
    <dgm:pt modelId="{607EF53B-C586-42CC-A887-0B5FCE6EB582}" type="pres">
      <dgm:prSet presAssocID="{177EF9BD-C361-44C8-BA2B-B35678BB5587}" presName="tx1" presStyleLbl="revTx" presStyleIdx="2" presStyleCnt="3" custLinFactNeighborY="-16917"/>
      <dgm:spPr/>
    </dgm:pt>
    <dgm:pt modelId="{C1563593-5C61-4114-B616-248FF20498DB}" type="pres">
      <dgm:prSet presAssocID="{177EF9BD-C361-44C8-BA2B-B35678BB5587}" presName="vert1" presStyleCnt="0"/>
      <dgm:spPr/>
    </dgm:pt>
  </dgm:ptLst>
  <dgm:cxnLst>
    <dgm:cxn modelId="{3AC88A27-A24D-4EDE-94F9-CFBDC5FE2E99}" type="presOf" srcId="{984F6052-E678-4967-9250-7EDD887AE0D8}" destId="{63748E56-F519-4FE1-AFA3-4812DA18924F}" srcOrd="0" destOrd="0" presId="urn:microsoft.com/office/officeart/2008/layout/LinedList"/>
    <dgm:cxn modelId="{906A6C30-4B7C-4681-9F98-F58C3A97CDCC}" type="presOf" srcId="{177EF9BD-C361-44C8-BA2B-B35678BB5587}" destId="{607EF53B-C586-42CC-A887-0B5FCE6EB582}" srcOrd="0" destOrd="0" presId="urn:microsoft.com/office/officeart/2008/layout/LinedList"/>
    <dgm:cxn modelId="{B50AD973-9276-4932-881F-20B62C7B7848}" srcId="{6F67F5A1-8CCA-400D-8BBD-10E5FD6FC23F}" destId="{4B2E1EF3-BAAB-4808-8198-3800377D37AC}" srcOrd="1" destOrd="0" parTransId="{54E8F624-7E38-473A-B8FE-53C2DB7FAABC}" sibTransId="{2DB6EC1B-3AB6-498C-B9BA-83341D2270B7}"/>
    <dgm:cxn modelId="{668E4055-F252-49AC-96AE-89E3EC552ABB}" type="presOf" srcId="{6F67F5A1-8CCA-400D-8BBD-10E5FD6FC23F}" destId="{C88C5942-A723-4269-BFBF-CA58C988C2AA}" srcOrd="0" destOrd="0" presId="urn:microsoft.com/office/officeart/2008/layout/LinedList"/>
    <dgm:cxn modelId="{887FEF8D-4ED8-49F7-AD39-2BB9DE31C90B}" srcId="{6F67F5A1-8CCA-400D-8BBD-10E5FD6FC23F}" destId="{177EF9BD-C361-44C8-BA2B-B35678BB5587}" srcOrd="2" destOrd="0" parTransId="{758E3359-EC3E-4966-81BE-E12954704F6D}" sibTransId="{88A971D5-8444-4524-A27A-B122859A2E37}"/>
    <dgm:cxn modelId="{4CB534D1-9897-4DED-80DA-40375B8154F7}" type="presOf" srcId="{4B2E1EF3-BAAB-4808-8198-3800377D37AC}" destId="{65C46B7A-10E7-4F9D-A4F5-6DD2ADD71EFC}" srcOrd="0" destOrd="0" presId="urn:microsoft.com/office/officeart/2008/layout/LinedList"/>
    <dgm:cxn modelId="{606ADCEE-634A-46ED-B5AE-812AAA255D99}" srcId="{6F67F5A1-8CCA-400D-8BBD-10E5FD6FC23F}" destId="{984F6052-E678-4967-9250-7EDD887AE0D8}" srcOrd="0" destOrd="0" parTransId="{B3322319-6A45-4F41-A48F-BD48E3ABC929}" sibTransId="{FA1E55BA-11D6-4FB1-89BA-5BB72A57554D}"/>
    <dgm:cxn modelId="{953B561C-27E3-4BB3-9ED8-A01469D078EC}" type="presParOf" srcId="{C88C5942-A723-4269-BFBF-CA58C988C2AA}" destId="{99DE476E-6424-435A-9A88-BE1999AC32EF}" srcOrd="0" destOrd="0" presId="urn:microsoft.com/office/officeart/2008/layout/LinedList"/>
    <dgm:cxn modelId="{38F1D1AA-2DE9-4D92-B745-CA55CC08EE8F}" type="presParOf" srcId="{C88C5942-A723-4269-BFBF-CA58C988C2AA}" destId="{5B49631A-077C-4FE9-AFDC-CAE9C0BE1D74}" srcOrd="1" destOrd="0" presId="urn:microsoft.com/office/officeart/2008/layout/LinedList"/>
    <dgm:cxn modelId="{0118C44A-BDAE-458E-B1E6-6D83F67E2740}" type="presParOf" srcId="{5B49631A-077C-4FE9-AFDC-CAE9C0BE1D74}" destId="{63748E56-F519-4FE1-AFA3-4812DA18924F}" srcOrd="0" destOrd="0" presId="urn:microsoft.com/office/officeart/2008/layout/LinedList"/>
    <dgm:cxn modelId="{BAFD9D8F-D2FE-4D2D-A9FB-B23E0EED89D2}" type="presParOf" srcId="{5B49631A-077C-4FE9-AFDC-CAE9C0BE1D74}" destId="{986BE2A8-CA4E-42E2-AEAE-E7B567B7EFC8}" srcOrd="1" destOrd="0" presId="urn:microsoft.com/office/officeart/2008/layout/LinedList"/>
    <dgm:cxn modelId="{260EEB43-B2FB-40D0-9117-8EBD68994E8A}" type="presParOf" srcId="{C88C5942-A723-4269-BFBF-CA58C988C2AA}" destId="{638572FD-04F3-4A35-BD1A-0C43035A9966}" srcOrd="2" destOrd="0" presId="urn:microsoft.com/office/officeart/2008/layout/LinedList"/>
    <dgm:cxn modelId="{170CEE57-6CB9-46C1-9217-53DCE087232C}" type="presParOf" srcId="{C88C5942-A723-4269-BFBF-CA58C988C2AA}" destId="{FA9EACEA-D97D-4DD4-9F99-683810FE0C55}" srcOrd="3" destOrd="0" presId="urn:microsoft.com/office/officeart/2008/layout/LinedList"/>
    <dgm:cxn modelId="{FA684104-1980-4F10-AB1F-E4FB5C295FCE}" type="presParOf" srcId="{FA9EACEA-D97D-4DD4-9F99-683810FE0C55}" destId="{65C46B7A-10E7-4F9D-A4F5-6DD2ADD71EFC}" srcOrd="0" destOrd="0" presId="urn:microsoft.com/office/officeart/2008/layout/LinedList"/>
    <dgm:cxn modelId="{8620BA73-711F-4181-A404-DEF909C5411F}" type="presParOf" srcId="{FA9EACEA-D97D-4DD4-9F99-683810FE0C55}" destId="{E2B3CB5D-EB21-4E43-8101-E18D5CC18FA1}" srcOrd="1" destOrd="0" presId="urn:microsoft.com/office/officeart/2008/layout/LinedList"/>
    <dgm:cxn modelId="{896180D2-6E23-474C-9BE6-84AB80B2F7F4}" type="presParOf" srcId="{C88C5942-A723-4269-BFBF-CA58C988C2AA}" destId="{ADB3AC1C-DBD8-448F-A6FF-2C45CB01E071}" srcOrd="4" destOrd="0" presId="urn:microsoft.com/office/officeart/2008/layout/LinedList"/>
    <dgm:cxn modelId="{6A05780B-50BD-44B4-92A8-46E1FEE8CAD4}" type="presParOf" srcId="{C88C5942-A723-4269-BFBF-CA58C988C2AA}" destId="{842C21F8-F4E8-4AE7-A1A7-264D20EB7B5D}" srcOrd="5" destOrd="0" presId="urn:microsoft.com/office/officeart/2008/layout/LinedList"/>
    <dgm:cxn modelId="{8730F194-8D79-41BC-96C0-334454233491}" type="presParOf" srcId="{842C21F8-F4E8-4AE7-A1A7-264D20EB7B5D}" destId="{607EF53B-C586-42CC-A887-0B5FCE6EB582}" srcOrd="0" destOrd="0" presId="urn:microsoft.com/office/officeart/2008/layout/LinedList"/>
    <dgm:cxn modelId="{66041629-27A7-48BC-AE0C-556663F5EA88}" type="presParOf" srcId="{842C21F8-F4E8-4AE7-A1A7-264D20EB7B5D}" destId="{C1563593-5C61-4114-B616-248FF20498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67F5A1-8CCA-400D-8BBD-10E5FD6FC23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84F6052-E678-4967-9250-7EDD887AE0D8}">
      <dgm:prSet/>
      <dgm:spPr/>
      <dgm:t>
        <a:bodyPr/>
        <a:lstStyle/>
        <a:p>
          <a:r>
            <a:rPr lang="en-US" b="1" dirty="0"/>
            <a:t>High Flexibility: </a:t>
          </a:r>
          <a:r>
            <a:rPr lang="en-US" dirty="0"/>
            <a:t>Documents do not need to be consistent and can be structured differently. Thus, large amounts of data can be stored, integrated and added easily.</a:t>
          </a:r>
        </a:p>
      </dgm:t>
    </dgm:pt>
    <dgm:pt modelId="{B3322319-6A45-4F41-A48F-BD48E3ABC929}" type="parTrans" cxnId="{606ADCEE-634A-46ED-B5AE-812AAA255D99}">
      <dgm:prSet/>
      <dgm:spPr/>
      <dgm:t>
        <a:bodyPr/>
        <a:lstStyle/>
        <a:p>
          <a:endParaRPr lang="en-US"/>
        </a:p>
      </dgm:t>
    </dgm:pt>
    <dgm:pt modelId="{FA1E55BA-11D6-4FB1-89BA-5BB72A57554D}" type="sibTrans" cxnId="{606ADCEE-634A-46ED-B5AE-812AAA255D99}">
      <dgm:prSet/>
      <dgm:spPr/>
      <dgm:t>
        <a:bodyPr/>
        <a:lstStyle/>
        <a:p>
          <a:endParaRPr lang="en-US"/>
        </a:p>
      </dgm:t>
    </dgm:pt>
    <dgm:pt modelId="{4B2E1EF3-BAAB-4808-8198-3800377D37AC}">
      <dgm:prSet/>
      <dgm:spPr/>
      <dgm:t>
        <a:bodyPr/>
        <a:lstStyle/>
        <a:p>
          <a:r>
            <a:rPr lang="en-US" b="1" dirty="0"/>
            <a:t>Powerful Querying and Analytics: </a:t>
          </a:r>
          <a:r>
            <a:rPr lang="en-US" dirty="0"/>
            <a:t>Designed to perform high-speed querying operations, increasing efficiency.</a:t>
          </a:r>
        </a:p>
      </dgm:t>
    </dgm:pt>
    <dgm:pt modelId="{54E8F624-7E38-473A-B8FE-53C2DB7FAABC}" type="parTrans" cxnId="{B50AD973-9276-4932-881F-20B62C7B7848}">
      <dgm:prSet/>
      <dgm:spPr/>
      <dgm:t>
        <a:bodyPr/>
        <a:lstStyle/>
        <a:p>
          <a:endParaRPr lang="en-US"/>
        </a:p>
      </dgm:t>
    </dgm:pt>
    <dgm:pt modelId="{2DB6EC1B-3AB6-498C-B9BA-83341D2270B7}" type="sibTrans" cxnId="{B50AD973-9276-4932-881F-20B62C7B7848}">
      <dgm:prSet/>
      <dgm:spPr/>
      <dgm:t>
        <a:bodyPr/>
        <a:lstStyle/>
        <a:p>
          <a:endParaRPr lang="en-US"/>
        </a:p>
      </dgm:t>
    </dgm:pt>
    <dgm:pt modelId="{177EF9BD-C361-44C8-BA2B-B35678BB5587}">
      <dgm:prSet/>
      <dgm:spPr/>
      <dgm:t>
        <a:bodyPr/>
        <a:lstStyle/>
        <a:p>
          <a:r>
            <a:rPr lang="en-US" b="1" dirty="0"/>
            <a:t>Supports Cloud Storage: </a:t>
          </a:r>
          <a:r>
            <a:rPr lang="en-US" dirty="0"/>
            <a:t>Most of these database systems are cloud-based. Thus, reduced dependency of storage on local machines.</a:t>
          </a:r>
        </a:p>
      </dgm:t>
    </dgm:pt>
    <dgm:pt modelId="{758E3359-EC3E-4966-81BE-E12954704F6D}" type="parTrans" cxnId="{887FEF8D-4ED8-49F7-AD39-2BB9DE31C90B}">
      <dgm:prSet/>
      <dgm:spPr/>
      <dgm:t>
        <a:bodyPr/>
        <a:lstStyle/>
        <a:p>
          <a:endParaRPr lang="en-US"/>
        </a:p>
      </dgm:t>
    </dgm:pt>
    <dgm:pt modelId="{88A971D5-8444-4524-A27A-B122859A2E37}" type="sibTrans" cxnId="{887FEF8D-4ED8-49F7-AD39-2BB9DE31C90B}">
      <dgm:prSet/>
      <dgm:spPr/>
      <dgm:t>
        <a:bodyPr/>
        <a:lstStyle/>
        <a:p>
          <a:endParaRPr lang="en-US"/>
        </a:p>
      </dgm:t>
    </dgm:pt>
    <dgm:pt modelId="{44C7DB10-6F5C-4ABE-8EC1-26B3F9BF5547}">
      <dgm:prSet/>
      <dgm:spPr/>
      <dgm:t>
        <a:bodyPr/>
        <a:lstStyle/>
        <a:p>
          <a:r>
            <a:rPr lang="en-US" b="1"/>
            <a:t>Easily Available Tools:</a:t>
          </a:r>
          <a:r>
            <a:rPr lang="en-US"/>
            <a:t> Majority of these database systems are readily available online and free to use.</a:t>
          </a:r>
        </a:p>
      </dgm:t>
    </dgm:pt>
    <dgm:pt modelId="{6893434F-7753-439B-9801-637BC300BB3E}" type="parTrans" cxnId="{70EE943D-2C29-4DD3-9D0C-FACAB2502F11}">
      <dgm:prSet/>
      <dgm:spPr/>
      <dgm:t>
        <a:bodyPr/>
        <a:lstStyle/>
        <a:p>
          <a:endParaRPr lang="en-US"/>
        </a:p>
      </dgm:t>
    </dgm:pt>
    <dgm:pt modelId="{FD2B4920-9D79-4D9C-8698-38C4F72E5F29}" type="sibTrans" cxnId="{70EE943D-2C29-4DD3-9D0C-FACAB2502F11}">
      <dgm:prSet/>
      <dgm:spPr/>
      <dgm:t>
        <a:bodyPr/>
        <a:lstStyle/>
        <a:p>
          <a:endParaRPr lang="en-US"/>
        </a:p>
      </dgm:t>
    </dgm:pt>
    <dgm:pt modelId="{C88C5942-A723-4269-BFBF-CA58C988C2AA}" type="pres">
      <dgm:prSet presAssocID="{6F67F5A1-8CCA-400D-8BBD-10E5FD6FC23F}" presName="vert0" presStyleCnt="0">
        <dgm:presLayoutVars>
          <dgm:dir/>
          <dgm:animOne val="branch"/>
          <dgm:animLvl val="lvl"/>
        </dgm:presLayoutVars>
      </dgm:prSet>
      <dgm:spPr/>
    </dgm:pt>
    <dgm:pt modelId="{99DE476E-6424-435A-9A88-BE1999AC32EF}" type="pres">
      <dgm:prSet presAssocID="{984F6052-E678-4967-9250-7EDD887AE0D8}" presName="thickLine" presStyleLbl="alignNode1" presStyleIdx="0" presStyleCnt="4" custLinFactNeighborX="-323" custLinFactNeighborY="-16420"/>
      <dgm:spPr/>
    </dgm:pt>
    <dgm:pt modelId="{5B49631A-077C-4FE9-AFDC-CAE9C0BE1D74}" type="pres">
      <dgm:prSet presAssocID="{984F6052-E678-4967-9250-7EDD887AE0D8}" presName="horz1" presStyleCnt="0"/>
      <dgm:spPr/>
    </dgm:pt>
    <dgm:pt modelId="{63748E56-F519-4FE1-AFA3-4812DA18924F}" type="pres">
      <dgm:prSet presAssocID="{984F6052-E678-4967-9250-7EDD887AE0D8}" presName="tx1" presStyleLbl="revTx" presStyleIdx="0" presStyleCnt="4"/>
      <dgm:spPr/>
    </dgm:pt>
    <dgm:pt modelId="{986BE2A8-CA4E-42E2-AEAE-E7B567B7EFC8}" type="pres">
      <dgm:prSet presAssocID="{984F6052-E678-4967-9250-7EDD887AE0D8}" presName="vert1" presStyleCnt="0"/>
      <dgm:spPr/>
    </dgm:pt>
    <dgm:pt modelId="{638572FD-04F3-4A35-BD1A-0C43035A9966}" type="pres">
      <dgm:prSet presAssocID="{4B2E1EF3-BAAB-4808-8198-3800377D37AC}" presName="thickLine" presStyleLbl="alignNode1" presStyleIdx="1" presStyleCnt="4"/>
      <dgm:spPr/>
    </dgm:pt>
    <dgm:pt modelId="{FA9EACEA-D97D-4DD4-9F99-683810FE0C55}" type="pres">
      <dgm:prSet presAssocID="{4B2E1EF3-BAAB-4808-8198-3800377D37AC}" presName="horz1" presStyleCnt="0"/>
      <dgm:spPr/>
    </dgm:pt>
    <dgm:pt modelId="{65C46B7A-10E7-4F9D-A4F5-6DD2ADD71EFC}" type="pres">
      <dgm:prSet presAssocID="{4B2E1EF3-BAAB-4808-8198-3800377D37AC}" presName="tx1" presStyleLbl="revTx" presStyleIdx="1" presStyleCnt="4"/>
      <dgm:spPr/>
    </dgm:pt>
    <dgm:pt modelId="{E2B3CB5D-EB21-4E43-8101-E18D5CC18FA1}" type="pres">
      <dgm:prSet presAssocID="{4B2E1EF3-BAAB-4808-8198-3800377D37AC}" presName="vert1" presStyleCnt="0"/>
      <dgm:spPr/>
    </dgm:pt>
    <dgm:pt modelId="{ADB3AC1C-DBD8-448F-A6FF-2C45CB01E071}" type="pres">
      <dgm:prSet presAssocID="{177EF9BD-C361-44C8-BA2B-B35678BB5587}" presName="thickLine" presStyleLbl="alignNode1" presStyleIdx="2" presStyleCnt="4"/>
      <dgm:spPr/>
    </dgm:pt>
    <dgm:pt modelId="{842C21F8-F4E8-4AE7-A1A7-264D20EB7B5D}" type="pres">
      <dgm:prSet presAssocID="{177EF9BD-C361-44C8-BA2B-B35678BB5587}" presName="horz1" presStyleCnt="0"/>
      <dgm:spPr/>
    </dgm:pt>
    <dgm:pt modelId="{607EF53B-C586-42CC-A887-0B5FCE6EB582}" type="pres">
      <dgm:prSet presAssocID="{177EF9BD-C361-44C8-BA2B-B35678BB5587}" presName="tx1" presStyleLbl="revTx" presStyleIdx="2" presStyleCnt="4"/>
      <dgm:spPr/>
    </dgm:pt>
    <dgm:pt modelId="{C1563593-5C61-4114-B616-248FF20498DB}" type="pres">
      <dgm:prSet presAssocID="{177EF9BD-C361-44C8-BA2B-B35678BB5587}" presName="vert1" presStyleCnt="0"/>
      <dgm:spPr/>
    </dgm:pt>
    <dgm:pt modelId="{4AF43973-EF15-42AE-A78D-DAC4A005A6C2}" type="pres">
      <dgm:prSet presAssocID="{44C7DB10-6F5C-4ABE-8EC1-26B3F9BF5547}" presName="thickLine" presStyleLbl="alignNode1" presStyleIdx="3" presStyleCnt="4"/>
      <dgm:spPr/>
    </dgm:pt>
    <dgm:pt modelId="{73A38958-D5C9-424D-B163-70CE3BDEF1CD}" type="pres">
      <dgm:prSet presAssocID="{44C7DB10-6F5C-4ABE-8EC1-26B3F9BF5547}" presName="horz1" presStyleCnt="0"/>
      <dgm:spPr/>
    </dgm:pt>
    <dgm:pt modelId="{90880C2A-86C4-4C33-8B20-6072A579AFA5}" type="pres">
      <dgm:prSet presAssocID="{44C7DB10-6F5C-4ABE-8EC1-26B3F9BF5547}" presName="tx1" presStyleLbl="revTx" presStyleIdx="3" presStyleCnt="4"/>
      <dgm:spPr/>
    </dgm:pt>
    <dgm:pt modelId="{CB2822A3-B789-476C-BDFF-7A70660F231E}" type="pres">
      <dgm:prSet presAssocID="{44C7DB10-6F5C-4ABE-8EC1-26B3F9BF5547}" presName="vert1" presStyleCnt="0"/>
      <dgm:spPr/>
    </dgm:pt>
  </dgm:ptLst>
  <dgm:cxnLst>
    <dgm:cxn modelId="{3AC88A27-A24D-4EDE-94F9-CFBDC5FE2E99}" type="presOf" srcId="{984F6052-E678-4967-9250-7EDD887AE0D8}" destId="{63748E56-F519-4FE1-AFA3-4812DA18924F}" srcOrd="0" destOrd="0" presId="urn:microsoft.com/office/officeart/2008/layout/LinedList"/>
    <dgm:cxn modelId="{906A6C30-4B7C-4681-9F98-F58C3A97CDCC}" type="presOf" srcId="{177EF9BD-C361-44C8-BA2B-B35678BB5587}" destId="{607EF53B-C586-42CC-A887-0B5FCE6EB582}" srcOrd="0" destOrd="0" presId="urn:microsoft.com/office/officeart/2008/layout/LinedList"/>
    <dgm:cxn modelId="{70EE943D-2C29-4DD3-9D0C-FACAB2502F11}" srcId="{6F67F5A1-8CCA-400D-8BBD-10E5FD6FC23F}" destId="{44C7DB10-6F5C-4ABE-8EC1-26B3F9BF5547}" srcOrd="3" destOrd="0" parTransId="{6893434F-7753-439B-9801-637BC300BB3E}" sibTransId="{FD2B4920-9D79-4D9C-8698-38C4F72E5F29}"/>
    <dgm:cxn modelId="{B50AD973-9276-4932-881F-20B62C7B7848}" srcId="{6F67F5A1-8CCA-400D-8BBD-10E5FD6FC23F}" destId="{4B2E1EF3-BAAB-4808-8198-3800377D37AC}" srcOrd="1" destOrd="0" parTransId="{54E8F624-7E38-473A-B8FE-53C2DB7FAABC}" sibTransId="{2DB6EC1B-3AB6-498C-B9BA-83341D2270B7}"/>
    <dgm:cxn modelId="{668E4055-F252-49AC-96AE-89E3EC552ABB}" type="presOf" srcId="{6F67F5A1-8CCA-400D-8BBD-10E5FD6FC23F}" destId="{C88C5942-A723-4269-BFBF-CA58C988C2AA}" srcOrd="0" destOrd="0" presId="urn:microsoft.com/office/officeart/2008/layout/LinedList"/>
    <dgm:cxn modelId="{887FEF8D-4ED8-49F7-AD39-2BB9DE31C90B}" srcId="{6F67F5A1-8CCA-400D-8BBD-10E5FD6FC23F}" destId="{177EF9BD-C361-44C8-BA2B-B35678BB5587}" srcOrd="2" destOrd="0" parTransId="{758E3359-EC3E-4966-81BE-E12954704F6D}" sibTransId="{88A971D5-8444-4524-A27A-B122859A2E37}"/>
    <dgm:cxn modelId="{848E309F-0C73-40BF-A240-10E23170C4B9}" type="presOf" srcId="{44C7DB10-6F5C-4ABE-8EC1-26B3F9BF5547}" destId="{90880C2A-86C4-4C33-8B20-6072A579AFA5}" srcOrd="0" destOrd="0" presId="urn:microsoft.com/office/officeart/2008/layout/LinedList"/>
    <dgm:cxn modelId="{4CB534D1-9897-4DED-80DA-40375B8154F7}" type="presOf" srcId="{4B2E1EF3-BAAB-4808-8198-3800377D37AC}" destId="{65C46B7A-10E7-4F9D-A4F5-6DD2ADD71EFC}" srcOrd="0" destOrd="0" presId="urn:microsoft.com/office/officeart/2008/layout/LinedList"/>
    <dgm:cxn modelId="{606ADCEE-634A-46ED-B5AE-812AAA255D99}" srcId="{6F67F5A1-8CCA-400D-8BBD-10E5FD6FC23F}" destId="{984F6052-E678-4967-9250-7EDD887AE0D8}" srcOrd="0" destOrd="0" parTransId="{B3322319-6A45-4F41-A48F-BD48E3ABC929}" sibTransId="{FA1E55BA-11D6-4FB1-89BA-5BB72A57554D}"/>
    <dgm:cxn modelId="{953B561C-27E3-4BB3-9ED8-A01469D078EC}" type="presParOf" srcId="{C88C5942-A723-4269-BFBF-CA58C988C2AA}" destId="{99DE476E-6424-435A-9A88-BE1999AC32EF}" srcOrd="0" destOrd="0" presId="urn:microsoft.com/office/officeart/2008/layout/LinedList"/>
    <dgm:cxn modelId="{38F1D1AA-2DE9-4D92-B745-CA55CC08EE8F}" type="presParOf" srcId="{C88C5942-A723-4269-BFBF-CA58C988C2AA}" destId="{5B49631A-077C-4FE9-AFDC-CAE9C0BE1D74}" srcOrd="1" destOrd="0" presId="urn:microsoft.com/office/officeart/2008/layout/LinedList"/>
    <dgm:cxn modelId="{0118C44A-BDAE-458E-B1E6-6D83F67E2740}" type="presParOf" srcId="{5B49631A-077C-4FE9-AFDC-CAE9C0BE1D74}" destId="{63748E56-F519-4FE1-AFA3-4812DA18924F}" srcOrd="0" destOrd="0" presId="urn:microsoft.com/office/officeart/2008/layout/LinedList"/>
    <dgm:cxn modelId="{BAFD9D8F-D2FE-4D2D-A9FB-B23E0EED89D2}" type="presParOf" srcId="{5B49631A-077C-4FE9-AFDC-CAE9C0BE1D74}" destId="{986BE2A8-CA4E-42E2-AEAE-E7B567B7EFC8}" srcOrd="1" destOrd="0" presId="urn:microsoft.com/office/officeart/2008/layout/LinedList"/>
    <dgm:cxn modelId="{260EEB43-B2FB-40D0-9117-8EBD68994E8A}" type="presParOf" srcId="{C88C5942-A723-4269-BFBF-CA58C988C2AA}" destId="{638572FD-04F3-4A35-BD1A-0C43035A9966}" srcOrd="2" destOrd="0" presId="urn:microsoft.com/office/officeart/2008/layout/LinedList"/>
    <dgm:cxn modelId="{170CEE57-6CB9-46C1-9217-53DCE087232C}" type="presParOf" srcId="{C88C5942-A723-4269-BFBF-CA58C988C2AA}" destId="{FA9EACEA-D97D-4DD4-9F99-683810FE0C55}" srcOrd="3" destOrd="0" presId="urn:microsoft.com/office/officeart/2008/layout/LinedList"/>
    <dgm:cxn modelId="{FA684104-1980-4F10-AB1F-E4FB5C295FCE}" type="presParOf" srcId="{FA9EACEA-D97D-4DD4-9F99-683810FE0C55}" destId="{65C46B7A-10E7-4F9D-A4F5-6DD2ADD71EFC}" srcOrd="0" destOrd="0" presId="urn:microsoft.com/office/officeart/2008/layout/LinedList"/>
    <dgm:cxn modelId="{8620BA73-711F-4181-A404-DEF909C5411F}" type="presParOf" srcId="{FA9EACEA-D97D-4DD4-9F99-683810FE0C55}" destId="{E2B3CB5D-EB21-4E43-8101-E18D5CC18FA1}" srcOrd="1" destOrd="0" presId="urn:microsoft.com/office/officeart/2008/layout/LinedList"/>
    <dgm:cxn modelId="{896180D2-6E23-474C-9BE6-84AB80B2F7F4}" type="presParOf" srcId="{C88C5942-A723-4269-BFBF-CA58C988C2AA}" destId="{ADB3AC1C-DBD8-448F-A6FF-2C45CB01E071}" srcOrd="4" destOrd="0" presId="urn:microsoft.com/office/officeart/2008/layout/LinedList"/>
    <dgm:cxn modelId="{6A05780B-50BD-44B4-92A8-46E1FEE8CAD4}" type="presParOf" srcId="{C88C5942-A723-4269-BFBF-CA58C988C2AA}" destId="{842C21F8-F4E8-4AE7-A1A7-264D20EB7B5D}" srcOrd="5" destOrd="0" presId="urn:microsoft.com/office/officeart/2008/layout/LinedList"/>
    <dgm:cxn modelId="{8730F194-8D79-41BC-96C0-334454233491}" type="presParOf" srcId="{842C21F8-F4E8-4AE7-A1A7-264D20EB7B5D}" destId="{607EF53B-C586-42CC-A887-0B5FCE6EB582}" srcOrd="0" destOrd="0" presId="urn:microsoft.com/office/officeart/2008/layout/LinedList"/>
    <dgm:cxn modelId="{66041629-27A7-48BC-AE0C-556663F5EA88}" type="presParOf" srcId="{842C21F8-F4E8-4AE7-A1A7-264D20EB7B5D}" destId="{C1563593-5C61-4114-B616-248FF20498DB}" srcOrd="1" destOrd="0" presId="urn:microsoft.com/office/officeart/2008/layout/LinedList"/>
    <dgm:cxn modelId="{8079248D-EB0A-4C9B-8AB8-A57C115CAFEE}" type="presParOf" srcId="{C88C5942-A723-4269-BFBF-CA58C988C2AA}" destId="{4AF43973-EF15-42AE-A78D-DAC4A005A6C2}" srcOrd="6" destOrd="0" presId="urn:microsoft.com/office/officeart/2008/layout/LinedList"/>
    <dgm:cxn modelId="{C0A79078-C63F-4902-A7DF-9664D64C8FA4}" type="presParOf" srcId="{C88C5942-A723-4269-BFBF-CA58C988C2AA}" destId="{73A38958-D5C9-424D-B163-70CE3BDEF1CD}" srcOrd="7" destOrd="0" presId="urn:microsoft.com/office/officeart/2008/layout/LinedList"/>
    <dgm:cxn modelId="{6B1F18AF-0270-43B5-9C8A-AD91B0A0D39B}" type="presParOf" srcId="{73A38958-D5C9-424D-B163-70CE3BDEF1CD}" destId="{90880C2A-86C4-4C33-8B20-6072A579AFA5}" srcOrd="0" destOrd="0" presId="urn:microsoft.com/office/officeart/2008/layout/LinedList"/>
    <dgm:cxn modelId="{0A94AD23-6357-4A7F-8149-75B0F356AF7B}" type="presParOf" srcId="{73A38958-D5C9-424D-B163-70CE3BDEF1CD}" destId="{CB2822A3-B789-476C-BDFF-7A70660F231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67F5A1-8CCA-400D-8BBD-10E5FD6FC23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4F6052-E678-4967-9250-7EDD887AE0D8}">
      <dgm:prSet custT="1"/>
      <dgm:spPr/>
      <dgm:t>
        <a:bodyPr/>
        <a:lstStyle/>
        <a:p>
          <a:r>
            <a:rPr lang="en-US" sz="2200" b="1" dirty="0"/>
            <a:t>High Memory Usage</a:t>
          </a:r>
          <a:r>
            <a:rPr lang="en-US" sz="2200" b="0" dirty="0"/>
            <a:t>: Database systems designed to store large volumes of data, hence use higher memory for data storage</a:t>
          </a:r>
          <a:r>
            <a:rPr lang="en-US" sz="2900" b="0" dirty="0"/>
            <a:t>.</a:t>
          </a:r>
        </a:p>
      </dgm:t>
    </dgm:pt>
    <dgm:pt modelId="{B3322319-6A45-4F41-A48F-BD48E3ABC929}" type="parTrans" cxnId="{606ADCEE-634A-46ED-B5AE-812AAA255D99}">
      <dgm:prSet/>
      <dgm:spPr/>
      <dgm:t>
        <a:bodyPr/>
        <a:lstStyle/>
        <a:p>
          <a:endParaRPr lang="en-US"/>
        </a:p>
      </dgm:t>
    </dgm:pt>
    <dgm:pt modelId="{FA1E55BA-11D6-4FB1-89BA-5BB72A57554D}" type="sibTrans" cxnId="{606ADCEE-634A-46ED-B5AE-812AAA255D99}">
      <dgm:prSet/>
      <dgm:spPr/>
      <dgm:t>
        <a:bodyPr/>
        <a:lstStyle/>
        <a:p>
          <a:endParaRPr lang="en-US"/>
        </a:p>
      </dgm:t>
    </dgm:pt>
    <dgm:pt modelId="{177EF9BD-C361-44C8-BA2B-B35678BB5587}">
      <dgm:prSet/>
      <dgm:spPr/>
      <dgm:t>
        <a:bodyPr/>
        <a:lstStyle/>
        <a:p>
          <a:endParaRPr lang="en-US" dirty="0"/>
        </a:p>
      </dgm:t>
    </dgm:pt>
    <dgm:pt modelId="{758E3359-EC3E-4966-81BE-E12954704F6D}" type="parTrans" cxnId="{887FEF8D-4ED8-49F7-AD39-2BB9DE31C90B}">
      <dgm:prSet/>
      <dgm:spPr/>
      <dgm:t>
        <a:bodyPr/>
        <a:lstStyle/>
        <a:p>
          <a:endParaRPr lang="en-US"/>
        </a:p>
      </dgm:t>
    </dgm:pt>
    <dgm:pt modelId="{88A971D5-8444-4524-A27A-B122859A2E37}" type="sibTrans" cxnId="{887FEF8D-4ED8-49F7-AD39-2BB9DE31C90B}">
      <dgm:prSet/>
      <dgm:spPr/>
      <dgm:t>
        <a:bodyPr/>
        <a:lstStyle/>
        <a:p>
          <a:endParaRPr lang="en-US"/>
        </a:p>
      </dgm:t>
    </dgm:pt>
    <dgm:pt modelId="{4B2E1EF3-BAAB-4808-8198-3800377D37AC}">
      <dgm:prSet custT="1"/>
      <dgm:spPr/>
      <dgm:t>
        <a:bodyPr/>
        <a:lstStyle/>
        <a:p>
          <a:r>
            <a:rPr lang="en-US" sz="2200" b="1" dirty="0"/>
            <a:t>Lack of Standardizations: </a:t>
          </a:r>
          <a:r>
            <a:rPr lang="en-US" sz="2200" b="0" dirty="0"/>
            <a:t>Design and query languages can vary widely between different products and technologies.</a:t>
          </a:r>
        </a:p>
      </dgm:t>
    </dgm:pt>
    <dgm:pt modelId="{2DB6EC1B-3AB6-498C-B9BA-83341D2270B7}" type="sibTrans" cxnId="{B50AD973-9276-4932-881F-20B62C7B7848}">
      <dgm:prSet/>
      <dgm:spPr/>
      <dgm:t>
        <a:bodyPr/>
        <a:lstStyle/>
        <a:p>
          <a:endParaRPr lang="en-US"/>
        </a:p>
      </dgm:t>
    </dgm:pt>
    <dgm:pt modelId="{54E8F624-7E38-473A-B8FE-53C2DB7FAABC}" type="parTrans" cxnId="{B50AD973-9276-4932-881F-20B62C7B7848}">
      <dgm:prSet/>
      <dgm:spPr/>
      <dgm:t>
        <a:bodyPr/>
        <a:lstStyle/>
        <a:p>
          <a:endParaRPr lang="en-US"/>
        </a:p>
      </dgm:t>
    </dgm:pt>
    <dgm:pt modelId="{C88C5942-A723-4269-BFBF-CA58C988C2AA}" type="pres">
      <dgm:prSet presAssocID="{6F67F5A1-8CCA-400D-8BBD-10E5FD6FC23F}" presName="vert0" presStyleCnt="0">
        <dgm:presLayoutVars>
          <dgm:dir/>
          <dgm:animOne val="branch"/>
          <dgm:animLvl val="lvl"/>
        </dgm:presLayoutVars>
      </dgm:prSet>
      <dgm:spPr/>
    </dgm:pt>
    <dgm:pt modelId="{99DE476E-6424-435A-9A88-BE1999AC32EF}" type="pres">
      <dgm:prSet presAssocID="{984F6052-E678-4967-9250-7EDD887AE0D8}" presName="thickLine" presStyleLbl="alignNode1" presStyleIdx="0" presStyleCnt="3" custLinFactNeighborX="-323" custLinFactNeighborY="-16420"/>
      <dgm:spPr/>
    </dgm:pt>
    <dgm:pt modelId="{5B49631A-077C-4FE9-AFDC-CAE9C0BE1D74}" type="pres">
      <dgm:prSet presAssocID="{984F6052-E678-4967-9250-7EDD887AE0D8}" presName="horz1" presStyleCnt="0"/>
      <dgm:spPr/>
    </dgm:pt>
    <dgm:pt modelId="{63748E56-F519-4FE1-AFA3-4812DA18924F}" type="pres">
      <dgm:prSet presAssocID="{984F6052-E678-4967-9250-7EDD887AE0D8}" presName="tx1" presStyleLbl="revTx" presStyleIdx="0" presStyleCnt="3"/>
      <dgm:spPr/>
    </dgm:pt>
    <dgm:pt modelId="{986BE2A8-CA4E-42E2-AEAE-E7B567B7EFC8}" type="pres">
      <dgm:prSet presAssocID="{984F6052-E678-4967-9250-7EDD887AE0D8}" presName="vert1" presStyleCnt="0"/>
      <dgm:spPr/>
    </dgm:pt>
    <dgm:pt modelId="{638572FD-04F3-4A35-BD1A-0C43035A9966}" type="pres">
      <dgm:prSet presAssocID="{4B2E1EF3-BAAB-4808-8198-3800377D37AC}" presName="thickLine" presStyleLbl="alignNode1" presStyleIdx="1" presStyleCnt="3"/>
      <dgm:spPr/>
    </dgm:pt>
    <dgm:pt modelId="{FA9EACEA-D97D-4DD4-9F99-683810FE0C55}" type="pres">
      <dgm:prSet presAssocID="{4B2E1EF3-BAAB-4808-8198-3800377D37AC}" presName="horz1" presStyleCnt="0"/>
      <dgm:spPr/>
    </dgm:pt>
    <dgm:pt modelId="{65C46B7A-10E7-4F9D-A4F5-6DD2ADD71EFC}" type="pres">
      <dgm:prSet presAssocID="{4B2E1EF3-BAAB-4808-8198-3800377D37AC}" presName="tx1" presStyleLbl="revTx" presStyleIdx="1" presStyleCnt="3"/>
      <dgm:spPr/>
    </dgm:pt>
    <dgm:pt modelId="{E2B3CB5D-EB21-4E43-8101-E18D5CC18FA1}" type="pres">
      <dgm:prSet presAssocID="{4B2E1EF3-BAAB-4808-8198-3800377D37AC}" presName="vert1" presStyleCnt="0"/>
      <dgm:spPr/>
    </dgm:pt>
    <dgm:pt modelId="{ADB3AC1C-DBD8-448F-A6FF-2C45CB01E071}" type="pres">
      <dgm:prSet presAssocID="{177EF9BD-C361-44C8-BA2B-B35678BB5587}" presName="thickLine" presStyleLbl="alignNode1" presStyleIdx="2" presStyleCnt="3"/>
      <dgm:spPr/>
    </dgm:pt>
    <dgm:pt modelId="{842C21F8-F4E8-4AE7-A1A7-264D20EB7B5D}" type="pres">
      <dgm:prSet presAssocID="{177EF9BD-C361-44C8-BA2B-B35678BB5587}" presName="horz1" presStyleCnt="0"/>
      <dgm:spPr/>
    </dgm:pt>
    <dgm:pt modelId="{607EF53B-C586-42CC-A887-0B5FCE6EB582}" type="pres">
      <dgm:prSet presAssocID="{177EF9BD-C361-44C8-BA2B-B35678BB5587}" presName="tx1" presStyleLbl="revTx" presStyleIdx="2" presStyleCnt="3"/>
      <dgm:spPr/>
    </dgm:pt>
    <dgm:pt modelId="{C1563593-5C61-4114-B616-248FF20498DB}" type="pres">
      <dgm:prSet presAssocID="{177EF9BD-C361-44C8-BA2B-B35678BB5587}" presName="vert1" presStyleCnt="0"/>
      <dgm:spPr/>
    </dgm:pt>
  </dgm:ptLst>
  <dgm:cxnLst>
    <dgm:cxn modelId="{3AC88A27-A24D-4EDE-94F9-CFBDC5FE2E99}" type="presOf" srcId="{984F6052-E678-4967-9250-7EDD887AE0D8}" destId="{63748E56-F519-4FE1-AFA3-4812DA18924F}" srcOrd="0" destOrd="0" presId="urn:microsoft.com/office/officeart/2008/layout/LinedList"/>
    <dgm:cxn modelId="{906A6C30-4B7C-4681-9F98-F58C3A97CDCC}" type="presOf" srcId="{177EF9BD-C361-44C8-BA2B-B35678BB5587}" destId="{607EF53B-C586-42CC-A887-0B5FCE6EB582}" srcOrd="0" destOrd="0" presId="urn:microsoft.com/office/officeart/2008/layout/LinedList"/>
    <dgm:cxn modelId="{B50AD973-9276-4932-881F-20B62C7B7848}" srcId="{6F67F5A1-8CCA-400D-8BBD-10E5FD6FC23F}" destId="{4B2E1EF3-BAAB-4808-8198-3800377D37AC}" srcOrd="1" destOrd="0" parTransId="{54E8F624-7E38-473A-B8FE-53C2DB7FAABC}" sibTransId="{2DB6EC1B-3AB6-498C-B9BA-83341D2270B7}"/>
    <dgm:cxn modelId="{668E4055-F252-49AC-96AE-89E3EC552ABB}" type="presOf" srcId="{6F67F5A1-8CCA-400D-8BBD-10E5FD6FC23F}" destId="{C88C5942-A723-4269-BFBF-CA58C988C2AA}" srcOrd="0" destOrd="0" presId="urn:microsoft.com/office/officeart/2008/layout/LinedList"/>
    <dgm:cxn modelId="{887FEF8D-4ED8-49F7-AD39-2BB9DE31C90B}" srcId="{6F67F5A1-8CCA-400D-8BBD-10E5FD6FC23F}" destId="{177EF9BD-C361-44C8-BA2B-B35678BB5587}" srcOrd="2" destOrd="0" parTransId="{758E3359-EC3E-4966-81BE-E12954704F6D}" sibTransId="{88A971D5-8444-4524-A27A-B122859A2E37}"/>
    <dgm:cxn modelId="{4CB534D1-9897-4DED-80DA-40375B8154F7}" type="presOf" srcId="{4B2E1EF3-BAAB-4808-8198-3800377D37AC}" destId="{65C46B7A-10E7-4F9D-A4F5-6DD2ADD71EFC}" srcOrd="0" destOrd="0" presId="urn:microsoft.com/office/officeart/2008/layout/LinedList"/>
    <dgm:cxn modelId="{606ADCEE-634A-46ED-B5AE-812AAA255D99}" srcId="{6F67F5A1-8CCA-400D-8BBD-10E5FD6FC23F}" destId="{984F6052-E678-4967-9250-7EDD887AE0D8}" srcOrd="0" destOrd="0" parTransId="{B3322319-6A45-4F41-A48F-BD48E3ABC929}" sibTransId="{FA1E55BA-11D6-4FB1-89BA-5BB72A57554D}"/>
    <dgm:cxn modelId="{953B561C-27E3-4BB3-9ED8-A01469D078EC}" type="presParOf" srcId="{C88C5942-A723-4269-BFBF-CA58C988C2AA}" destId="{99DE476E-6424-435A-9A88-BE1999AC32EF}" srcOrd="0" destOrd="0" presId="urn:microsoft.com/office/officeart/2008/layout/LinedList"/>
    <dgm:cxn modelId="{38F1D1AA-2DE9-4D92-B745-CA55CC08EE8F}" type="presParOf" srcId="{C88C5942-A723-4269-BFBF-CA58C988C2AA}" destId="{5B49631A-077C-4FE9-AFDC-CAE9C0BE1D74}" srcOrd="1" destOrd="0" presId="urn:microsoft.com/office/officeart/2008/layout/LinedList"/>
    <dgm:cxn modelId="{0118C44A-BDAE-458E-B1E6-6D83F67E2740}" type="presParOf" srcId="{5B49631A-077C-4FE9-AFDC-CAE9C0BE1D74}" destId="{63748E56-F519-4FE1-AFA3-4812DA18924F}" srcOrd="0" destOrd="0" presId="urn:microsoft.com/office/officeart/2008/layout/LinedList"/>
    <dgm:cxn modelId="{BAFD9D8F-D2FE-4D2D-A9FB-B23E0EED89D2}" type="presParOf" srcId="{5B49631A-077C-4FE9-AFDC-CAE9C0BE1D74}" destId="{986BE2A8-CA4E-42E2-AEAE-E7B567B7EFC8}" srcOrd="1" destOrd="0" presId="urn:microsoft.com/office/officeart/2008/layout/LinedList"/>
    <dgm:cxn modelId="{260EEB43-B2FB-40D0-9117-8EBD68994E8A}" type="presParOf" srcId="{C88C5942-A723-4269-BFBF-CA58C988C2AA}" destId="{638572FD-04F3-4A35-BD1A-0C43035A9966}" srcOrd="2" destOrd="0" presId="urn:microsoft.com/office/officeart/2008/layout/LinedList"/>
    <dgm:cxn modelId="{170CEE57-6CB9-46C1-9217-53DCE087232C}" type="presParOf" srcId="{C88C5942-A723-4269-BFBF-CA58C988C2AA}" destId="{FA9EACEA-D97D-4DD4-9F99-683810FE0C55}" srcOrd="3" destOrd="0" presId="urn:microsoft.com/office/officeart/2008/layout/LinedList"/>
    <dgm:cxn modelId="{FA684104-1980-4F10-AB1F-E4FB5C295FCE}" type="presParOf" srcId="{FA9EACEA-D97D-4DD4-9F99-683810FE0C55}" destId="{65C46B7A-10E7-4F9D-A4F5-6DD2ADD71EFC}" srcOrd="0" destOrd="0" presId="urn:microsoft.com/office/officeart/2008/layout/LinedList"/>
    <dgm:cxn modelId="{8620BA73-711F-4181-A404-DEF909C5411F}" type="presParOf" srcId="{FA9EACEA-D97D-4DD4-9F99-683810FE0C55}" destId="{E2B3CB5D-EB21-4E43-8101-E18D5CC18FA1}" srcOrd="1" destOrd="0" presId="urn:microsoft.com/office/officeart/2008/layout/LinedList"/>
    <dgm:cxn modelId="{896180D2-6E23-474C-9BE6-84AB80B2F7F4}" type="presParOf" srcId="{C88C5942-A723-4269-BFBF-CA58C988C2AA}" destId="{ADB3AC1C-DBD8-448F-A6FF-2C45CB01E071}" srcOrd="4" destOrd="0" presId="urn:microsoft.com/office/officeart/2008/layout/LinedList"/>
    <dgm:cxn modelId="{6A05780B-50BD-44B4-92A8-46E1FEE8CAD4}" type="presParOf" srcId="{C88C5942-A723-4269-BFBF-CA58C988C2AA}" destId="{842C21F8-F4E8-4AE7-A1A7-264D20EB7B5D}" srcOrd="5" destOrd="0" presId="urn:microsoft.com/office/officeart/2008/layout/LinedList"/>
    <dgm:cxn modelId="{8730F194-8D79-41BC-96C0-334454233491}" type="presParOf" srcId="{842C21F8-F4E8-4AE7-A1A7-264D20EB7B5D}" destId="{607EF53B-C586-42CC-A887-0B5FCE6EB582}" srcOrd="0" destOrd="0" presId="urn:microsoft.com/office/officeart/2008/layout/LinedList"/>
    <dgm:cxn modelId="{66041629-27A7-48BC-AE0C-556663F5EA88}" type="presParOf" srcId="{842C21F8-F4E8-4AE7-A1A7-264D20EB7B5D}" destId="{C1563593-5C61-4114-B616-248FF20498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98F563-D55E-477F-9C77-D4B093D8DDE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FDF1FF-0894-4AA6-8A05-AAE68B8A2C85}">
      <dgm:prSet custT="1"/>
      <dgm:spPr/>
      <dgm:t>
        <a:bodyPr/>
        <a:lstStyle/>
        <a:p>
          <a:r>
            <a:rPr lang="en-US" sz="2200" b="1" dirty="0"/>
            <a:t>MongoDB: </a:t>
          </a:r>
          <a:r>
            <a:rPr lang="en-US" sz="2200" b="0" i="0" dirty="0"/>
            <a:t>MongoDB is by far the most widespread NoSQL database. The software is written in C++ and uses JSON-like documents.</a:t>
          </a:r>
          <a:r>
            <a:rPr lang="en-US" sz="2200" b="1" dirty="0"/>
            <a:t> </a:t>
          </a:r>
          <a:endParaRPr lang="en-US" sz="2200" dirty="0"/>
        </a:p>
      </dgm:t>
    </dgm:pt>
    <dgm:pt modelId="{BFCE2EE7-5362-4547-A403-908B20A974DB}" type="parTrans" cxnId="{793B971C-318D-4FB6-BA4A-D634C7E1B678}">
      <dgm:prSet/>
      <dgm:spPr/>
      <dgm:t>
        <a:bodyPr/>
        <a:lstStyle/>
        <a:p>
          <a:endParaRPr lang="en-US"/>
        </a:p>
      </dgm:t>
    </dgm:pt>
    <dgm:pt modelId="{B785E6A9-ABAE-4477-9DC6-6823489621AF}" type="sibTrans" cxnId="{793B971C-318D-4FB6-BA4A-D634C7E1B678}">
      <dgm:prSet/>
      <dgm:spPr/>
      <dgm:t>
        <a:bodyPr/>
        <a:lstStyle/>
        <a:p>
          <a:endParaRPr lang="en-US"/>
        </a:p>
      </dgm:t>
    </dgm:pt>
    <dgm:pt modelId="{5C253A96-4F7A-4270-8F84-0593B380CBD6}">
      <dgm:prSet custT="1"/>
      <dgm:spPr/>
      <dgm:t>
        <a:bodyPr/>
        <a:lstStyle/>
        <a:p>
          <a:r>
            <a:rPr lang="en-US" sz="2200" b="1" dirty="0"/>
            <a:t>CouchDB: </a:t>
          </a:r>
          <a:r>
            <a:rPr lang="en-US" sz="2200" b="0" i="0" dirty="0"/>
            <a:t>The Apache Software Foundation released the open-source software CouchDB. The database management system is written in Erlang, uses JavaScript, and is utilized in Ubuntu and Facebook applications, among others.</a:t>
          </a:r>
          <a:endParaRPr lang="en-US" sz="2200" dirty="0"/>
        </a:p>
      </dgm:t>
    </dgm:pt>
    <dgm:pt modelId="{BC012F48-37BF-4BEE-B5CA-4DF1E6E3352F}" type="parTrans" cxnId="{09E9224D-D3AB-4C91-BD39-4743A1979481}">
      <dgm:prSet/>
      <dgm:spPr/>
      <dgm:t>
        <a:bodyPr/>
        <a:lstStyle/>
        <a:p>
          <a:endParaRPr lang="en-US"/>
        </a:p>
      </dgm:t>
    </dgm:pt>
    <dgm:pt modelId="{8935D698-B69F-4EBF-9F17-B5164F7F8CFD}" type="sibTrans" cxnId="{09E9224D-D3AB-4C91-BD39-4743A1979481}">
      <dgm:prSet/>
      <dgm:spPr/>
      <dgm:t>
        <a:bodyPr/>
        <a:lstStyle/>
        <a:p>
          <a:endParaRPr lang="en-US"/>
        </a:p>
      </dgm:t>
    </dgm:pt>
    <dgm:pt modelId="{1337F01C-71B3-42CB-9836-DE6E89CE6421}">
      <dgm:prSet custT="1"/>
      <dgm:spPr/>
      <dgm:t>
        <a:bodyPr/>
        <a:lstStyle/>
        <a:p>
          <a:r>
            <a:rPr lang="en-US" sz="2200" b="1" i="0" dirty="0"/>
            <a:t>SimpleDB</a:t>
          </a:r>
          <a:r>
            <a:rPr lang="en-US" sz="2200" b="0" i="0" dirty="0"/>
            <a:t>: With SimpleDB (written in Erlang), Amazon developed its own DBMS for the company’s Cloud services. The provider charges a fee for use.</a:t>
          </a:r>
          <a:endParaRPr lang="en-US" sz="2200" dirty="0"/>
        </a:p>
      </dgm:t>
    </dgm:pt>
    <dgm:pt modelId="{3DEF516B-C9DF-4793-8D8C-3A30FAAC6F81}" type="parTrans" cxnId="{98DB38E8-2939-45AC-82DF-C8D53FE13AF7}">
      <dgm:prSet/>
      <dgm:spPr/>
      <dgm:t>
        <a:bodyPr/>
        <a:lstStyle/>
        <a:p>
          <a:endParaRPr lang="en-US"/>
        </a:p>
      </dgm:t>
    </dgm:pt>
    <dgm:pt modelId="{507BF5E4-479B-4761-BD54-006F5016B04D}" type="sibTrans" cxnId="{98DB38E8-2939-45AC-82DF-C8D53FE13AF7}">
      <dgm:prSet/>
      <dgm:spPr/>
      <dgm:t>
        <a:bodyPr/>
        <a:lstStyle/>
        <a:p>
          <a:endParaRPr lang="en-US"/>
        </a:p>
      </dgm:t>
    </dgm:pt>
    <dgm:pt modelId="{56071B49-ADBC-416E-934C-4BF33BE34C8D}">
      <dgm:prSet custT="1"/>
      <dgm:spPr/>
      <dgm:t>
        <a:bodyPr/>
        <a:lstStyle/>
        <a:p>
          <a:r>
            <a:rPr lang="en-US" sz="2200" b="1" dirty="0"/>
            <a:t>Web Applications:</a:t>
          </a:r>
          <a:r>
            <a:rPr lang="en-US" sz="2000" b="1" dirty="0"/>
            <a:t> </a:t>
          </a:r>
          <a:r>
            <a:rPr lang="en-US" sz="2200" b="0" dirty="0"/>
            <a:t>Primarily used for providing detailed data and web analytics, managing online businesses, user preferences, and application programming interface (API) data. A widely successful example is Amazon and its usage of its own document-oriented database system, DocumentDB.</a:t>
          </a:r>
        </a:p>
      </dgm:t>
    </dgm:pt>
    <dgm:pt modelId="{AA1895EF-BF1E-4F60-8248-677DBBF22CCD}" type="parTrans" cxnId="{EE0122F7-9A7A-4556-9EA7-557E4383BF1D}">
      <dgm:prSet/>
      <dgm:spPr/>
      <dgm:t>
        <a:bodyPr/>
        <a:lstStyle/>
        <a:p>
          <a:endParaRPr lang="en-US"/>
        </a:p>
      </dgm:t>
    </dgm:pt>
    <dgm:pt modelId="{B4FFAA2F-1C7B-417D-B950-D24B12909994}" type="sibTrans" cxnId="{EE0122F7-9A7A-4556-9EA7-557E4383BF1D}">
      <dgm:prSet/>
      <dgm:spPr/>
      <dgm:t>
        <a:bodyPr/>
        <a:lstStyle/>
        <a:p>
          <a:endParaRPr lang="en-US"/>
        </a:p>
      </dgm:t>
    </dgm:pt>
    <dgm:pt modelId="{7F49551F-FCC8-4DA5-8C81-B78FF6739D75}" type="pres">
      <dgm:prSet presAssocID="{6A98F563-D55E-477F-9C77-D4B093D8DDE4}" presName="vert0" presStyleCnt="0">
        <dgm:presLayoutVars>
          <dgm:dir/>
          <dgm:animOne val="branch"/>
          <dgm:animLvl val="lvl"/>
        </dgm:presLayoutVars>
      </dgm:prSet>
      <dgm:spPr/>
    </dgm:pt>
    <dgm:pt modelId="{C208852A-3B8B-4169-AA4B-41D0D3873E1F}" type="pres">
      <dgm:prSet presAssocID="{72FDF1FF-0894-4AA6-8A05-AAE68B8A2C85}" presName="thickLine" presStyleLbl="alignNode1" presStyleIdx="0" presStyleCnt="4" custLinFactNeighborX="-121" custLinFactNeighborY="-18642"/>
      <dgm:spPr/>
    </dgm:pt>
    <dgm:pt modelId="{CDF5EB99-4DAB-43BB-9736-75C871DA373A}" type="pres">
      <dgm:prSet presAssocID="{72FDF1FF-0894-4AA6-8A05-AAE68B8A2C85}" presName="horz1" presStyleCnt="0"/>
      <dgm:spPr/>
    </dgm:pt>
    <dgm:pt modelId="{AB9B7A1A-1FD7-4669-BC84-FD4BC944EAE1}" type="pres">
      <dgm:prSet presAssocID="{72FDF1FF-0894-4AA6-8A05-AAE68B8A2C85}" presName="tx1" presStyleLbl="revTx" presStyleIdx="0" presStyleCnt="4"/>
      <dgm:spPr/>
    </dgm:pt>
    <dgm:pt modelId="{5BB78074-A172-469D-9291-DD22D696FEC9}" type="pres">
      <dgm:prSet presAssocID="{72FDF1FF-0894-4AA6-8A05-AAE68B8A2C85}" presName="vert1" presStyleCnt="0"/>
      <dgm:spPr/>
    </dgm:pt>
    <dgm:pt modelId="{2401134E-D61C-4012-B3F7-C275C035F85D}" type="pres">
      <dgm:prSet presAssocID="{5C253A96-4F7A-4270-8F84-0593B380CBD6}" presName="thickLine" presStyleLbl="alignNode1" presStyleIdx="1" presStyleCnt="4"/>
      <dgm:spPr/>
    </dgm:pt>
    <dgm:pt modelId="{0886DD11-DEE4-4783-AB2B-D4395C89B88D}" type="pres">
      <dgm:prSet presAssocID="{5C253A96-4F7A-4270-8F84-0593B380CBD6}" presName="horz1" presStyleCnt="0"/>
      <dgm:spPr/>
    </dgm:pt>
    <dgm:pt modelId="{CCC45EE4-21BD-4E08-BDF4-2512CCBA54DE}" type="pres">
      <dgm:prSet presAssocID="{5C253A96-4F7A-4270-8F84-0593B380CBD6}" presName="tx1" presStyleLbl="revTx" presStyleIdx="1" presStyleCnt="4" custScaleY="98337" custLinFactNeighborY="-1111"/>
      <dgm:spPr/>
    </dgm:pt>
    <dgm:pt modelId="{7700B05F-FEC3-4BD8-AFD4-30CAD90C74DF}" type="pres">
      <dgm:prSet presAssocID="{5C253A96-4F7A-4270-8F84-0593B380CBD6}" presName="vert1" presStyleCnt="0"/>
      <dgm:spPr/>
    </dgm:pt>
    <dgm:pt modelId="{0E7A0EC5-2131-4536-8B75-35AC4BF78FF9}" type="pres">
      <dgm:prSet presAssocID="{1337F01C-71B3-42CB-9836-DE6E89CE6421}" presName="thickLine" presStyleLbl="alignNode1" presStyleIdx="2" presStyleCnt="4"/>
      <dgm:spPr/>
    </dgm:pt>
    <dgm:pt modelId="{0C2BA99A-4936-49ED-9B23-5F92BF96FE3E}" type="pres">
      <dgm:prSet presAssocID="{1337F01C-71B3-42CB-9836-DE6E89CE6421}" presName="horz1" presStyleCnt="0"/>
      <dgm:spPr/>
    </dgm:pt>
    <dgm:pt modelId="{F1993E39-DA61-4E27-A8A1-53B135B91768}" type="pres">
      <dgm:prSet presAssocID="{1337F01C-71B3-42CB-9836-DE6E89CE6421}" presName="tx1" presStyleLbl="revTx" presStyleIdx="2" presStyleCnt="4" custScaleY="114933" custLinFactNeighborY="26506"/>
      <dgm:spPr/>
    </dgm:pt>
    <dgm:pt modelId="{D47D7B13-9D21-43AD-8898-B46DF7EB69D5}" type="pres">
      <dgm:prSet presAssocID="{1337F01C-71B3-42CB-9836-DE6E89CE6421}" presName="vert1" presStyleCnt="0"/>
      <dgm:spPr/>
    </dgm:pt>
    <dgm:pt modelId="{CFA712F5-521F-4614-AA67-14AC0D3C1313}" type="pres">
      <dgm:prSet presAssocID="{56071B49-ADBC-416E-934C-4BF33BE34C8D}" presName="thickLine" presStyleLbl="alignNode1" presStyleIdx="3" presStyleCnt="4"/>
      <dgm:spPr/>
    </dgm:pt>
    <dgm:pt modelId="{A52A5077-EAEE-4BD5-8DBF-A4D98FA5A9A0}" type="pres">
      <dgm:prSet presAssocID="{56071B49-ADBC-416E-934C-4BF33BE34C8D}" presName="horz1" presStyleCnt="0"/>
      <dgm:spPr/>
    </dgm:pt>
    <dgm:pt modelId="{2B339ABB-6AA1-4D9F-9596-4E6E8DDEC821}" type="pres">
      <dgm:prSet presAssocID="{56071B49-ADBC-416E-934C-4BF33BE34C8D}" presName="tx1" presStyleLbl="revTx" presStyleIdx="3" presStyleCnt="4"/>
      <dgm:spPr/>
    </dgm:pt>
    <dgm:pt modelId="{EB4CB6A7-68A5-4DED-AB43-DC1F73B81C24}" type="pres">
      <dgm:prSet presAssocID="{56071B49-ADBC-416E-934C-4BF33BE34C8D}" presName="vert1" presStyleCnt="0"/>
      <dgm:spPr/>
    </dgm:pt>
  </dgm:ptLst>
  <dgm:cxnLst>
    <dgm:cxn modelId="{793B971C-318D-4FB6-BA4A-D634C7E1B678}" srcId="{6A98F563-D55E-477F-9C77-D4B093D8DDE4}" destId="{72FDF1FF-0894-4AA6-8A05-AAE68B8A2C85}" srcOrd="0" destOrd="0" parTransId="{BFCE2EE7-5362-4547-A403-908B20A974DB}" sibTransId="{B785E6A9-ABAE-4477-9DC6-6823489621AF}"/>
    <dgm:cxn modelId="{88737023-B19B-4B1E-BCDF-C34754E994EB}" type="presOf" srcId="{6A98F563-D55E-477F-9C77-D4B093D8DDE4}" destId="{7F49551F-FCC8-4DA5-8C81-B78FF6739D75}" srcOrd="0" destOrd="0" presId="urn:microsoft.com/office/officeart/2008/layout/LinedList"/>
    <dgm:cxn modelId="{1BA49E29-7545-47ED-81E9-A387CF1AB1FB}" type="presOf" srcId="{1337F01C-71B3-42CB-9836-DE6E89CE6421}" destId="{F1993E39-DA61-4E27-A8A1-53B135B91768}" srcOrd="0" destOrd="0" presId="urn:microsoft.com/office/officeart/2008/layout/LinedList"/>
    <dgm:cxn modelId="{F766B242-2BDD-43B5-BDC2-FF740A3BAFBD}" type="presOf" srcId="{72FDF1FF-0894-4AA6-8A05-AAE68B8A2C85}" destId="{AB9B7A1A-1FD7-4669-BC84-FD4BC944EAE1}" srcOrd="0" destOrd="0" presId="urn:microsoft.com/office/officeart/2008/layout/LinedList"/>
    <dgm:cxn modelId="{76F53465-8BA0-4B3E-80EB-A084988FE8AC}" type="presOf" srcId="{5C253A96-4F7A-4270-8F84-0593B380CBD6}" destId="{CCC45EE4-21BD-4E08-BDF4-2512CCBA54DE}" srcOrd="0" destOrd="0" presId="urn:microsoft.com/office/officeart/2008/layout/LinedList"/>
    <dgm:cxn modelId="{09E9224D-D3AB-4C91-BD39-4743A1979481}" srcId="{6A98F563-D55E-477F-9C77-D4B093D8DDE4}" destId="{5C253A96-4F7A-4270-8F84-0593B380CBD6}" srcOrd="1" destOrd="0" parTransId="{BC012F48-37BF-4BEE-B5CA-4DF1E6E3352F}" sibTransId="{8935D698-B69F-4EBF-9F17-B5164F7F8CFD}"/>
    <dgm:cxn modelId="{98DB38E8-2939-45AC-82DF-C8D53FE13AF7}" srcId="{6A98F563-D55E-477F-9C77-D4B093D8DDE4}" destId="{1337F01C-71B3-42CB-9836-DE6E89CE6421}" srcOrd="2" destOrd="0" parTransId="{3DEF516B-C9DF-4793-8D8C-3A30FAAC6F81}" sibTransId="{507BF5E4-479B-4761-BD54-006F5016B04D}"/>
    <dgm:cxn modelId="{EE0122F7-9A7A-4556-9EA7-557E4383BF1D}" srcId="{6A98F563-D55E-477F-9C77-D4B093D8DDE4}" destId="{56071B49-ADBC-416E-934C-4BF33BE34C8D}" srcOrd="3" destOrd="0" parTransId="{AA1895EF-BF1E-4F60-8248-677DBBF22CCD}" sibTransId="{B4FFAA2F-1C7B-417D-B950-D24B12909994}"/>
    <dgm:cxn modelId="{B2BA02FD-6F24-4096-829D-3EA690B152AD}" type="presOf" srcId="{56071B49-ADBC-416E-934C-4BF33BE34C8D}" destId="{2B339ABB-6AA1-4D9F-9596-4E6E8DDEC821}" srcOrd="0" destOrd="0" presId="urn:microsoft.com/office/officeart/2008/layout/LinedList"/>
    <dgm:cxn modelId="{6D65F12F-AF70-4347-99A4-64E792667812}" type="presParOf" srcId="{7F49551F-FCC8-4DA5-8C81-B78FF6739D75}" destId="{C208852A-3B8B-4169-AA4B-41D0D3873E1F}" srcOrd="0" destOrd="0" presId="urn:microsoft.com/office/officeart/2008/layout/LinedList"/>
    <dgm:cxn modelId="{29C5F571-727B-4134-9AEA-79BDE37CAE56}" type="presParOf" srcId="{7F49551F-FCC8-4DA5-8C81-B78FF6739D75}" destId="{CDF5EB99-4DAB-43BB-9736-75C871DA373A}" srcOrd="1" destOrd="0" presId="urn:microsoft.com/office/officeart/2008/layout/LinedList"/>
    <dgm:cxn modelId="{D381DEA7-904B-4D5E-B487-E98DA6047464}" type="presParOf" srcId="{CDF5EB99-4DAB-43BB-9736-75C871DA373A}" destId="{AB9B7A1A-1FD7-4669-BC84-FD4BC944EAE1}" srcOrd="0" destOrd="0" presId="urn:microsoft.com/office/officeart/2008/layout/LinedList"/>
    <dgm:cxn modelId="{0D3D8204-E816-44E8-A399-E272AD9348B7}" type="presParOf" srcId="{CDF5EB99-4DAB-43BB-9736-75C871DA373A}" destId="{5BB78074-A172-469D-9291-DD22D696FEC9}" srcOrd="1" destOrd="0" presId="urn:microsoft.com/office/officeart/2008/layout/LinedList"/>
    <dgm:cxn modelId="{8FE7850B-D3F8-44F8-9237-6973B71090B5}" type="presParOf" srcId="{7F49551F-FCC8-4DA5-8C81-B78FF6739D75}" destId="{2401134E-D61C-4012-B3F7-C275C035F85D}" srcOrd="2" destOrd="0" presId="urn:microsoft.com/office/officeart/2008/layout/LinedList"/>
    <dgm:cxn modelId="{ACC5580B-8EF4-452C-A127-7494EEBF7CBF}" type="presParOf" srcId="{7F49551F-FCC8-4DA5-8C81-B78FF6739D75}" destId="{0886DD11-DEE4-4783-AB2B-D4395C89B88D}" srcOrd="3" destOrd="0" presId="urn:microsoft.com/office/officeart/2008/layout/LinedList"/>
    <dgm:cxn modelId="{8969E560-215D-44BF-A9D4-EAD83320F3A3}" type="presParOf" srcId="{0886DD11-DEE4-4783-AB2B-D4395C89B88D}" destId="{CCC45EE4-21BD-4E08-BDF4-2512CCBA54DE}" srcOrd="0" destOrd="0" presId="urn:microsoft.com/office/officeart/2008/layout/LinedList"/>
    <dgm:cxn modelId="{E29AD5FB-5297-4788-A741-D2A78F8941B5}" type="presParOf" srcId="{0886DD11-DEE4-4783-AB2B-D4395C89B88D}" destId="{7700B05F-FEC3-4BD8-AFD4-30CAD90C74DF}" srcOrd="1" destOrd="0" presId="urn:microsoft.com/office/officeart/2008/layout/LinedList"/>
    <dgm:cxn modelId="{04681E33-A77C-4DAE-A8F1-6D88D9C3195E}" type="presParOf" srcId="{7F49551F-FCC8-4DA5-8C81-B78FF6739D75}" destId="{0E7A0EC5-2131-4536-8B75-35AC4BF78FF9}" srcOrd="4" destOrd="0" presId="urn:microsoft.com/office/officeart/2008/layout/LinedList"/>
    <dgm:cxn modelId="{6214C896-6B43-4CF1-A06D-62DF24F928B2}" type="presParOf" srcId="{7F49551F-FCC8-4DA5-8C81-B78FF6739D75}" destId="{0C2BA99A-4936-49ED-9B23-5F92BF96FE3E}" srcOrd="5" destOrd="0" presId="urn:microsoft.com/office/officeart/2008/layout/LinedList"/>
    <dgm:cxn modelId="{1B451B99-A649-4D58-AFF0-23FB712187D1}" type="presParOf" srcId="{0C2BA99A-4936-49ED-9B23-5F92BF96FE3E}" destId="{F1993E39-DA61-4E27-A8A1-53B135B91768}" srcOrd="0" destOrd="0" presId="urn:microsoft.com/office/officeart/2008/layout/LinedList"/>
    <dgm:cxn modelId="{FDC390BF-E615-406F-8050-6DC62190DAD5}" type="presParOf" srcId="{0C2BA99A-4936-49ED-9B23-5F92BF96FE3E}" destId="{D47D7B13-9D21-43AD-8898-B46DF7EB69D5}" srcOrd="1" destOrd="0" presId="urn:microsoft.com/office/officeart/2008/layout/LinedList"/>
    <dgm:cxn modelId="{EF5A6F50-5000-4345-8833-44AC2B1BCEED}" type="presParOf" srcId="{7F49551F-FCC8-4DA5-8C81-B78FF6739D75}" destId="{CFA712F5-521F-4614-AA67-14AC0D3C1313}" srcOrd="6" destOrd="0" presId="urn:microsoft.com/office/officeart/2008/layout/LinedList"/>
    <dgm:cxn modelId="{CA2AC9B7-9B19-4A9E-A977-F4DF6E8D8EF0}" type="presParOf" srcId="{7F49551F-FCC8-4DA5-8C81-B78FF6739D75}" destId="{A52A5077-EAEE-4BD5-8DBF-A4D98FA5A9A0}" srcOrd="7" destOrd="0" presId="urn:microsoft.com/office/officeart/2008/layout/LinedList"/>
    <dgm:cxn modelId="{E064BF0F-70F3-4508-A2BE-09CC23DEEA63}" type="presParOf" srcId="{A52A5077-EAEE-4BD5-8DBF-A4D98FA5A9A0}" destId="{2B339ABB-6AA1-4D9F-9596-4E6E8DDEC821}" srcOrd="0" destOrd="0" presId="urn:microsoft.com/office/officeart/2008/layout/LinedList"/>
    <dgm:cxn modelId="{747488AD-0F31-4B47-A36C-4AE8B5C12135}" type="presParOf" srcId="{A52A5077-EAEE-4BD5-8DBF-A4D98FA5A9A0}" destId="{EB4CB6A7-68A5-4DED-AB43-DC1F73B81C2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8852A-3B8B-4169-AA4B-41D0D3873E1F}">
      <dsp:nvSpPr>
        <dsp:cNvPr id="0" name=""/>
        <dsp:cNvSpPr/>
      </dsp:nvSpPr>
      <dsp:spPr>
        <a:xfrm>
          <a:off x="0" y="0"/>
          <a:ext cx="76964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B7A1A-1FD7-4669-BC84-FD4BC944EAE1}">
      <dsp:nvSpPr>
        <dsp:cNvPr id="0" name=""/>
        <dsp:cNvSpPr/>
      </dsp:nvSpPr>
      <dsp:spPr>
        <a:xfrm>
          <a:off x="0" y="2841"/>
          <a:ext cx="7696449" cy="126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User Content: </a:t>
          </a:r>
          <a:r>
            <a:rPr lang="en-US" sz="2200" kern="1200" dirty="0"/>
            <a:t>Document Store Databases can be used for storing and handling large volumes of user-generated data such as chat logs, blogs, user comments, user profiles. </a:t>
          </a:r>
        </a:p>
      </dsp:txBody>
      <dsp:txXfrm>
        <a:off x="0" y="2841"/>
        <a:ext cx="7696449" cy="1268814"/>
      </dsp:txXfrm>
    </dsp:sp>
    <dsp:sp modelId="{2401134E-D61C-4012-B3F7-C275C035F85D}">
      <dsp:nvSpPr>
        <dsp:cNvPr id="0" name=""/>
        <dsp:cNvSpPr/>
      </dsp:nvSpPr>
      <dsp:spPr>
        <a:xfrm>
          <a:off x="0" y="1271655"/>
          <a:ext cx="76964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45EE4-21BD-4E08-BDF4-2512CCBA54DE}">
      <dsp:nvSpPr>
        <dsp:cNvPr id="0" name=""/>
        <dsp:cNvSpPr/>
      </dsp:nvSpPr>
      <dsp:spPr>
        <a:xfrm>
          <a:off x="0" y="1257559"/>
          <a:ext cx="7688932" cy="1879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Catalogs and General Storage: </a:t>
          </a:r>
          <a:r>
            <a:rPr lang="en-US" sz="2200" kern="1200" dirty="0"/>
            <a:t>These database systems  are efficient and effective at storing catalog information for e-commerce businesses and for general storage of information such as real-time insights, user accounts. A widely popular example is Sanoma that uses MongoDB to provide learning exercises to its users. </a:t>
          </a:r>
        </a:p>
      </dsp:txBody>
      <dsp:txXfrm>
        <a:off x="0" y="1257559"/>
        <a:ext cx="7688932" cy="1879811"/>
      </dsp:txXfrm>
    </dsp:sp>
    <dsp:sp modelId="{0E7A0EC5-2131-4536-8B75-35AC4BF78FF9}">
      <dsp:nvSpPr>
        <dsp:cNvPr id="0" name=""/>
        <dsp:cNvSpPr/>
      </dsp:nvSpPr>
      <dsp:spPr>
        <a:xfrm>
          <a:off x="0" y="3151467"/>
          <a:ext cx="76964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93E39-DA61-4E27-A8A1-53B135B91768}">
      <dsp:nvSpPr>
        <dsp:cNvPr id="0" name=""/>
        <dsp:cNvSpPr/>
      </dsp:nvSpPr>
      <dsp:spPr>
        <a:xfrm>
          <a:off x="0" y="3487779"/>
          <a:ext cx="7688932" cy="128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Gaming: </a:t>
          </a:r>
          <a:r>
            <a:rPr lang="en-US" sz="2200" kern="1200" dirty="0"/>
            <a:t>Document Store Databases can be used to store and track gaming scores, in-game statistics, etc.</a:t>
          </a:r>
        </a:p>
      </dsp:txBody>
      <dsp:txXfrm>
        <a:off x="0" y="3487779"/>
        <a:ext cx="7688932" cy="1287935"/>
      </dsp:txXfrm>
    </dsp:sp>
    <dsp:sp modelId="{CFA712F5-521F-4614-AA67-14AC0D3C1313}">
      <dsp:nvSpPr>
        <dsp:cNvPr id="0" name=""/>
        <dsp:cNvSpPr/>
      </dsp:nvSpPr>
      <dsp:spPr>
        <a:xfrm>
          <a:off x="0" y="4439402"/>
          <a:ext cx="76964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39ABB-6AA1-4D9F-9596-4E6E8DDEC821}">
      <dsp:nvSpPr>
        <dsp:cNvPr id="0" name=""/>
        <dsp:cNvSpPr/>
      </dsp:nvSpPr>
      <dsp:spPr>
        <a:xfrm>
          <a:off x="0" y="4439402"/>
          <a:ext cx="7696449" cy="126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Web Applications:</a:t>
          </a:r>
          <a:r>
            <a:rPr lang="en-US" sz="2000" b="1" kern="1200" dirty="0"/>
            <a:t> </a:t>
          </a:r>
          <a:r>
            <a:rPr lang="en-US" sz="2200" b="0" kern="1200" dirty="0"/>
            <a:t>Primarily used for providing detailed data and web analytics, managing online businesses, user preferences, and application programming interface (API) data. A widely successful example is Amazon and its usage of its own document-oriented database system, DocumentDB.</a:t>
          </a:r>
        </a:p>
      </dsp:txBody>
      <dsp:txXfrm>
        <a:off x="0" y="4439402"/>
        <a:ext cx="7696449" cy="12688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E476E-6424-435A-9A88-BE1999AC32EF}">
      <dsp:nvSpPr>
        <dsp:cNvPr id="0" name=""/>
        <dsp:cNvSpPr/>
      </dsp:nvSpPr>
      <dsp:spPr>
        <a:xfrm>
          <a:off x="0" y="0"/>
          <a:ext cx="77037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48E56-F519-4FE1-AFA3-4812DA18924F}">
      <dsp:nvSpPr>
        <dsp:cNvPr id="0" name=""/>
        <dsp:cNvSpPr/>
      </dsp:nvSpPr>
      <dsp:spPr>
        <a:xfrm>
          <a:off x="0" y="0"/>
          <a:ext cx="7703747" cy="147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Large amount of storage: </a:t>
          </a:r>
          <a:r>
            <a:rPr lang="en-US" sz="2200" kern="1200" dirty="0">
              <a:solidFill>
                <a:schemeClr val="tx1"/>
              </a:solidFill>
            </a:rPr>
            <a:t>Designed to store large documents in a key/value store that are easy to search and access. </a:t>
          </a:r>
          <a:endParaRPr lang="en-US" sz="2200" kern="1200" dirty="0"/>
        </a:p>
      </dsp:txBody>
      <dsp:txXfrm>
        <a:off x="0" y="0"/>
        <a:ext cx="7703747" cy="1471954"/>
      </dsp:txXfrm>
    </dsp:sp>
    <dsp:sp modelId="{638572FD-04F3-4A35-BD1A-0C43035A9966}">
      <dsp:nvSpPr>
        <dsp:cNvPr id="0" name=""/>
        <dsp:cNvSpPr/>
      </dsp:nvSpPr>
      <dsp:spPr>
        <a:xfrm>
          <a:off x="0" y="1474113"/>
          <a:ext cx="77037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46B7A-10E7-4F9D-A4F5-6DD2ADD71EFC}">
      <dsp:nvSpPr>
        <dsp:cNvPr id="0" name=""/>
        <dsp:cNvSpPr/>
      </dsp:nvSpPr>
      <dsp:spPr>
        <a:xfrm>
          <a:off x="0" y="1474113"/>
          <a:ext cx="7703747" cy="147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Enhanced Readability: </a:t>
          </a:r>
          <a:r>
            <a:rPr lang="en-US" sz="2200" kern="1200" dirty="0">
              <a:solidFill>
                <a:schemeClr val="tx1"/>
              </a:solidFill>
            </a:rPr>
            <a:t>The entire document is read into a memory object that is easy to read and present. </a:t>
          </a:r>
          <a:endParaRPr lang="en-US" sz="2200" kern="1200" dirty="0"/>
        </a:p>
      </dsp:txBody>
      <dsp:txXfrm>
        <a:off x="0" y="1474113"/>
        <a:ext cx="7703747" cy="1471954"/>
      </dsp:txXfrm>
    </dsp:sp>
    <dsp:sp modelId="{ADB3AC1C-DBD8-448F-A6FF-2C45CB01E071}">
      <dsp:nvSpPr>
        <dsp:cNvPr id="0" name=""/>
        <dsp:cNvSpPr/>
      </dsp:nvSpPr>
      <dsp:spPr>
        <a:xfrm>
          <a:off x="0" y="2546020"/>
          <a:ext cx="77037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EF53B-C586-42CC-A887-0B5FCE6EB582}">
      <dsp:nvSpPr>
        <dsp:cNvPr id="0" name=""/>
        <dsp:cNvSpPr/>
      </dsp:nvSpPr>
      <dsp:spPr>
        <a:xfrm>
          <a:off x="0" y="2697057"/>
          <a:ext cx="7703747" cy="147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Developer Friendly: </a:t>
          </a:r>
          <a:r>
            <a:rPr lang="en-US" sz="2200" kern="1200" dirty="0">
              <a:solidFill>
                <a:schemeClr val="tx1"/>
              </a:solidFill>
            </a:rPr>
            <a:t>Document databases make it easier for developers to store and query data in a database by using the same document-model format they use in their application code. Developers also have more control over structure of data.</a:t>
          </a:r>
          <a:endParaRPr lang="en-US" sz="2200" kern="1200" dirty="0"/>
        </a:p>
      </dsp:txBody>
      <dsp:txXfrm>
        <a:off x="0" y="2697057"/>
        <a:ext cx="7703747" cy="14719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E476E-6424-435A-9A88-BE1999AC32EF}">
      <dsp:nvSpPr>
        <dsp:cNvPr id="0" name=""/>
        <dsp:cNvSpPr/>
      </dsp:nvSpPr>
      <dsp:spPr>
        <a:xfrm>
          <a:off x="0" y="0"/>
          <a:ext cx="77037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48E56-F519-4FE1-AFA3-4812DA18924F}">
      <dsp:nvSpPr>
        <dsp:cNvPr id="0" name=""/>
        <dsp:cNvSpPr/>
      </dsp:nvSpPr>
      <dsp:spPr>
        <a:xfrm>
          <a:off x="0" y="0"/>
          <a:ext cx="7703747" cy="1105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High Flexibility: </a:t>
          </a:r>
          <a:r>
            <a:rPr lang="en-US" sz="2200" kern="1200" dirty="0"/>
            <a:t>Documents do not need to be consistent and can be structured differently. Thus, large amounts of data can be stored, integrated and added easily.</a:t>
          </a:r>
        </a:p>
      </dsp:txBody>
      <dsp:txXfrm>
        <a:off x="0" y="0"/>
        <a:ext cx="7703747" cy="1105045"/>
      </dsp:txXfrm>
    </dsp:sp>
    <dsp:sp modelId="{638572FD-04F3-4A35-BD1A-0C43035A9966}">
      <dsp:nvSpPr>
        <dsp:cNvPr id="0" name=""/>
        <dsp:cNvSpPr/>
      </dsp:nvSpPr>
      <dsp:spPr>
        <a:xfrm>
          <a:off x="0" y="1105045"/>
          <a:ext cx="77037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46B7A-10E7-4F9D-A4F5-6DD2ADD71EFC}">
      <dsp:nvSpPr>
        <dsp:cNvPr id="0" name=""/>
        <dsp:cNvSpPr/>
      </dsp:nvSpPr>
      <dsp:spPr>
        <a:xfrm>
          <a:off x="0" y="1105045"/>
          <a:ext cx="7703747" cy="1105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Powerful Querying and Analytics: </a:t>
          </a:r>
          <a:r>
            <a:rPr lang="en-US" sz="2200" kern="1200" dirty="0"/>
            <a:t>Designed to perform high-speed querying operations, increasing efficiency.</a:t>
          </a:r>
        </a:p>
      </dsp:txBody>
      <dsp:txXfrm>
        <a:off x="0" y="1105045"/>
        <a:ext cx="7703747" cy="1105045"/>
      </dsp:txXfrm>
    </dsp:sp>
    <dsp:sp modelId="{ADB3AC1C-DBD8-448F-A6FF-2C45CB01E071}">
      <dsp:nvSpPr>
        <dsp:cNvPr id="0" name=""/>
        <dsp:cNvSpPr/>
      </dsp:nvSpPr>
      <dsp:spPr>
        <a:xfrm>
          <a:off x="0" y="2210090"/>
          <a:ext cx="77037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EF53B-C586-42CC-A887-0B5FCE6EB582}">
      <dsp:nvSpPr>
        <dsp:cNvPr id="0" name=""/>
        <dsp:cNvSpPr/>
      </dsp:nvSpPr>
      <dsp:spPr>
        <a:xfrm>
          <a:off x="0" y="2210090"/>
          <a:ext cx="7703747" cy="1105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Supports Cloud Storage: </a:t>
          </a:r>
          <a:r>
            <a:rPr lang="en-US" sz="2200" kern="1200" dirty="0"/>
            <a:t>Most of these database systems are cloud-based. Thus, reduced dependency of storage on local machines.</a:t>
          </a:r>
        </a:p>
      </dsp:txBody>
      <dsp:txXfrm>
        <a:off x="0" y="2210090"/>
        <a:ext cx="7703747" cy="1105045"/>
      </dsp:txXfrm>
    </dsp:sp>
    <dsp:sp modelId="{4AF43973-EF15-42AE-A78D-DAC4A005A6C2}">
      <dsp:nvSpPr>
        <dsp:cNvPr id="0" name=""/>
        <dsp:cNvSpPr/>
      </dsp:nvSpPr>
      <dsp:spPr>
        <a:xfrm>
          <a:off x="0" y="3315135"/>
          <a:ext cx="77037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80C2A-86C4-4C33-8B20-6072A579AFA5}">
      <dsp:nvSpPr>
        <dsp:cNvPr id="0" name=""/>
        <dsp:cNvSpPr/>
      </dsp:nvSpPr>
      <dsp:spPr>
        <a:xfrm>
          <a:off x="0" y="3315135"/>
          <a:ext cx="7703747" cy="1105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Easily Available Tools:</a:t>
          </a:r>
          <a:r>
            <a:rPr lang="en-US" sz="2200" kern="1200"/>
            <a:t> Majority of these database systems are readily available online and free to use.</a:t>
          </a:r>
        </a:p>
      </dsp:txBody>
      <dsp:txXfrm>
        <a:off x="0" y="3315135"/>
        <a:ext cx="7703747" cy="11050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E476E-6424-435A-9A88-BE1999AC32EF}">
      <dsp:nvSpPr>
        <dsp:cNvPr id="0" name=""/>
        <dsp:cNvSpPr/>
      </dsp:nvSpPr>
      <dsp:spPr>
        <a:xfrm>
          <a:off x="0" y="0"/>
          <a:ext cx="77037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48E56-F519-4FE1-AFA3-4812DA18924F}">
      <dsp:nvSpPr>
        <dsp:cNvPr id="0" name=""/>
        <dsp:cNvSpPr/>
      </dsp:nvSpPr>
      <dsp:spPr>
        <a:xfrm>
          <a:off x="0" y="2158"/>
          <a:ext cx="7703747" cy="147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High Memory Usage</a:t>
          </a:r>
          <a:r>
            <a:rPr lang="en-US" sz="2200" b="0" kern="1200" dirty="0"/>
            <a:t>: Database systems designed to store large volumes of data, hence use higher memory for data storage</a:t>
          </a:r>
          <a:r>
            <a:rPr lang="en-US" sz="2900" b="0" kern="1200" dirty="0"/>
            <a:t>.</a:t>
          </a:r>
        </a:p>
      </dsp:txBody>
      <dsp:txXfrm>
        <a:off x="0" y="2158"/>
        <a:ext cx="7703747" cy="1471954"/>
      </dsp:txXfrm>
    </dsp:sp>
    <dsp:sp modelId="{638572FD-04F3-4A35-BD1A-0C43035A9966}">
      <dsp:nvSpPr>
        <dsp:cNvPr id="0" name=""/>
        <dsp:cNvSpPr/>
      </dsp:nvSpPr>
      <dsp:spPr>
        <a:xfrm>
          <a:off x="0" y="1474113"/>
          <a:ext cx="77037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46B7A-10E7-4F9D-A4F5-6DD2ADD71EFC}">
      <dsp:nvSpPr>
        <dsp:cNvPr id="0" name=""/>
        <dsp:cNvSpPr/>
      </dsp:nvSpPr>
      <dsp:spPr>
        <a:xfrm>
          <a:off x="0" y="1474113"/>
          <a:ext cx="7703747" cy="147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Lack of Standardizations: </a:t>
          </a:r>
          <a:r>
            <a:rPr lang="en-US" sz="2200" b="0" kern="1200" dirty="0"/>
            <a:t>Design and query languages can vary widely between different products and technologies.</a:t>
          </a:r>
        </a:p>
      </dsp:txBody>
      <dsp:txXfrm>
        <a:off x="0" y="1474113"/>
        <a:ext cx="7703747" cy="1471954"/>
      </dsp:txXfrm>
    </dsp:sp>
    <dsp:sp modelId="{ADB3AC1C-DBD8-448F-A6FF-2C45CB01E071}">
      <dsp:nvSpPr>
        <dsp:cNvPr id="0" name=""/>
        <dsp:cNvSpPr/>
      </dsp:nvSpPr>
      <dsp:spPr>
        <a:xfrm>
          <a:off x="0" y="2946067"/>
          <a:ext cx="77037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EF53B-C586-42CC-A887-0B5FCE6EB582}">
      <dsp:nvSpPr>
        <dsp:cNvPr id="0" name=""/>
        <dsp:cNvSpPr/>
      </dsp:nvSpPr>
      <dsp:spPr>
        <a:xfrm>
          <a:off x="0" y="2946067"/>
          <a:ext cx="7703747" cy="147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2946067"/>
        <a:ext cx="7703747" cy="14719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8852A-3B8B-4169-AA4B-41D0D3873E1F}">
      <dsp:nvSpPr>
        <dsp:cNvPr id="0" name=""/>
        <dsp:cNvSpPr/>
      </dsp:nvSpPr>
      <dsp:spPr>
        <a:xfrm>
          <a:off x="0" y="0"/>
          <a:ext cx="76964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B7A1A-1FD7-4669-BC84-FD4BC944EAE1}">
      <dsp:nvSpPr>
        <dsp:cNvPr id="0" name=""/>
        <dsp:cNvSpPr/>
      </dsp:nvSpPr>
      <dsp:spPr>
        <a:xfrm>
          <a:off x="0" y="344"/>
          <a:ext cx="7696449" cy="1381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MongoDB: </a:t>
          </a:r>
          <a:r>
            <a:rPr lang="en-US" sz="2200" b="0" i="0" kern="1200" dirty="0"/>
            <a:t>MongoDB is by far the most widespread NoSQL database. The software is written in C++ and uses JSON-like documents.</a:t>
          </a:r>
          <a:r>
            <a:rPr lang="en-US" sz="2200" b="1" kern="1200" dirty="0"/>
            <a:t> </a:t>
          </a:r>
          <a:endParaRPr lang="en-US" sz="2200" kern="1200" dirty="0"/>
        </a:p>
      </dsp:txBody>
      <dsp:txXfrm>
        <a:off x="0" y="344"/>
        <a:ext cx="7696449" cy="1381752"/>
      </dsp:txXfrm>
    </dsp:sp>
    <dsp:sp modelId="{2401134E-D61C-4012-B3F7-C275C035F85D}">
      <dsp:nvSpPr>
        <dsp:cNvPr id="0" name=""/>
        <dsp:cNvSpPr/>
      </dsp:nvSpPr>
      <dsp:spPr>
        <a:xfrm>
          <a:off x="0" y="1382097"/>
          <a:ext cx="76964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45EE4-21BD-4E08-BDF4-2512CCBA54DE}">
      <dsp:nvSpPr>
        <dsp:cNvPr id="0" name=""/>
        <dsp:cNvSpPr/>
      </dsp:nvSpPr>
      <dsp:spPr>
        <a:xfrm>
          <a:off x="0" y="1366745"/>
          <a:ext cx="7696449" cy="1358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CouchDB: </a:t>
          </a:r>
          <a:r>
            <a:rPr lang="en-US" sz="2200" b="0" i="0" kern="1200" dirty="0"/>
            <a:t>The Apache Software Foundation released the open-source software CouchDB. The database management system is written in Erlang, uses JavaScript, and is utilized in Ubuntu and Facebook applications, among others.</a:t>
          </a:r>
          <a:endParaRPr lang="en-US" sz="2200" kern="1200" dirty="0"/>
        </a:p>
      </dsp:txBody>
      <dsp:txXfrm>
        <a:off x="0" y="1366745"/>
        <a:ext cx="7696449" cy="1358774"/>
      </dsp:txXfrm>
    </dsp:sp>
    <dsp:sp modelId="{0E7A0EC5-2131-4536-8B75-35AC4BF78FF9}">
      <dsp:nvSpPr>
        <dsp:cNvPr id="0" name=""/>
        <dsp:cNvSpPr/>
      </dsp:nvSpPr>
      <dsp:spPr>
        <a:xfrm>
          <a:off x="0" y="2740871"/>
          <a:ext cx="76964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93E39-DA61-4E27-A8A1-53B135B91768}">
      <dsp:nvSpPr>
        <dsp:cNvPr id="0" name=""/>
        <dsp:cNvSpPr/>
      </dsp:nvSpPr>
      <dsp:spPr>
        <a:xfrm>
          <a:off x="0" y="3107118"/>
          <a:ext cx="7688932" cy="1588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SimpleDB</a:t>
          </a:r>
          <a:r>
            <a:rPr lang="en-US" sz="2200" b="0" i="0" kern="1200" dirty="0"/>
            <a:t>: With SimpleDB (written in Erlang), Amazon developed its own DBMS for the company’s Cloud services. The provider charges a fee for use.</a:t>
          </a:r>
          <a:endParaRPr lang="en-US" sz="2200" kern="1200" dirty="0"/>
        </a:p>
      </dsp:txBody>
      <dsp:txXfrm>
        <a:off x="0" y="3107118"/>
        <a:ext cx="7688932" cy="1588089"/>
      </dsp:txXfrm>
    </dsp:sp>
    <dsp:sp modelId="{CFA712F5-521F-4614-AA67-14AC0D3C1313}">
      <dsp:nvSpPr>
        <dsp:cNvPr id="0" name=""/>
        <dsp:cNvSpPr/>
      </dsp:nvSpPr>
      <dsp:spPr>
        <a:xfrm>
          <a:off x="0" y="4328960"/>
          <a:ext cx="76964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39ABB-6AA1-4D9F-9596-4E6E8DDEC821}">
      <dsp:nvSpPr>
        <dsp:cNvPr id="0" name=""/>
        <dsp:cNvSpPr/>
      </dsp:nvSpPr>
      <dsp:spPr>
        <a:xfrm>
          <a:off x="0" y="4328960"/>
          <a:ext cx="7696449" cy="1381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Web Applications:</a:t>
          </a:r>
          <a:r>
            <a:rPr lang="en-US" sz="2000" b="1" kern="1200" dirty="0"/>
            <a:t> </a:t>
          </a:r>
          <a:r>
            <a:rPr lang="en-US" sz="2200" b="0" kern="1200" dirty="0"/>
            <a:t>Primarily used for providing detailed data and web analytics, managing online businesses, user preferences, and application programming interface (API) data. A widely successful example is Amazon and its usage of its own document-oriented database system, DocumentDB.</a:t>
          </a:r>
        </a:p>
      </dsp:txBody>
      <dsp:txXfrm>
        <a:off x="0" y="4328960"/>
        <a:ext cx="7696449" cy="1381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D8C1-C93D-42CA-9A97-FF499558D459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3D83-8D1A-4DFC-A85C-775CC8A199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6F56-1468-4900-AFBA-9E5EE306BC08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02109-9DB5-4930-9529-97D0F7F71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57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60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624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7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64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7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26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24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37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70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61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44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17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030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482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1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978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708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89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61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39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11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56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81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49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07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7074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6209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6112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5804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9747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4550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9561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24852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68892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r>
              <a:rPr lang="en-US" dirty="0"/>
              <a:t>Click to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99809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2" name="Content Placeholder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8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62705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91" name="Date Placeholder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2" name="Footer Placeholder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3" name="Slide Number Placeholder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42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50" name="Picture Placeholder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1" name="Picture Placeholder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Date Placeholder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15663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7232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8816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5611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0610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5476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6385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  <p:sldLayoutId id="2147483824" r:id="rId18"/>
    <p:sldLayoutId id="2147483825" r:id="rId19"/>
    <p:sldLayoutId id="2147483835" r:id="rId20"/>
    <p:sldLayoutId id="2147483710" r:id="rId2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4.jpg"/><Relationship Id="rId4" Type="http://schemas.openxmlformats.org/officeDocument/2006/relationships/image" Target="../media/image3.jpeg"/><Relationship Id="rId9" Type="http://schemas.microsoft.com/office/2007/relationships/diagramDrawing" Target="../diagrams/drawing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10" Type="http://schemas.openxmlformats.org/officeDocument/2006/relationships/image" Target="../media/image4.jpg"/><Relationship Id="rId4" Type="http://schemas.openxmlformats.org/officeDocument/2006/relationships/image" Target="../media/image3.jpeg"/><Relationship Id="rId9" Type="http://schemas.microsoft.com/office/2007/relationships/diagramDrawing" Target="../diagrams/drawing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10" Type="http://schemas.openxmlformats.org/officeDocument/2006/relationships/image" Target="../media/image4.jpg"/><Relationship Id="rId4" Type="http://schemas.openxmlformats.org/officeDocument/2006/relationships/image" Target="../media/image3.jpeg"/><Relationship Id="rId9" Type="http://schemas.microsoft.com/office/2007/relationships/diagramDrawing" Target="../diagrams/drawin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.PN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PN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PN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PN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4.jpg"/><Relationship Id="rId4" Type="http://schemas.openxmlformats.org/officeDocument/2006/relationships/image" Target="../media/image3.jpeg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4.jpg"/><Relationship Id="rId4" Type="http://schemas.openxmlformats.org/officeDocument/2006/relationships/image" Target="../media/image3.jpeg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198" y="3657866"/>
            <a:ext cx="12191998" cy="3200134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Document Store Databases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45D2E4A-CD89-4167-BA54-B68EF9CCBC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4876" b="24876"/>
          <a:stretch/>
        </p:blipFill>
        <p:spPr>
          <a:xfrm>
            <a:off x="-76198" y="0"/>
            <a:ext cx="12191998" cy="415156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B6628-6044-400F-993F-3869F8D21A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534400" y="5046890"/>
            <a:ext cx="3581400" cy="2081213"/>
          </a:xfrm>
        </p:spPr>
        <p:txBody>
          <a:bodyPr/>
          <a:lstStyle/>
          <a:p>
            <a:r>
              <a:rPr lang="en-US" dirty="0"/>
              <a:t>Akshata Dhuraji</a:t>
            </a:r>
          </a:p>
        </p:txBody>
      </p:sp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215" y="275166"/>
            <a:ext cx="7345891" cy="1413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Advantages</a:t>
            </a:r>
          </a:p>
        </p:txBody>
      </p:sp>
      <p:pic>
        <p:nvPicPr>
          <p:cNvPr id="17" name="Picture Placeholder 16" descr="Calculator, paper clip, craft knife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6" r="20223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graphicFrame>
        <p:nvGraphicFramePr>
          <p:cNvPr id="45" name="Content Placeholder 11">
            <a:extLst>
              <a:ext uri="{FF2B5EF4-FFF2-40B4-BE49-F238E27FC236}">
                <a16:creationId xmlns:a16="http://schemas.microsoft.com/office/drawing/2014/main" id="{151363AA-A99C-4FD6-A95C-CED0E4DE6E61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808999707"/>
              </p:ext>
            </p:extLst>
          </p:nvPr>
        </p:nvGraphicFramePr>
        <p:xfrm>
          <a:off x="3824147" y="1828219"/>
          <a:ext cx="7703747" cy="4420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11A71338-8BA2-4C79-A6C5-5A8E30081D0C}" type="slidenum">
              <a:rPr lang="en-US" sz="1000" smtClean="0">
                <a:solidFill>
                  <a:schemeClr val="tx1"/>
                </a:solidFill>
              </a:rPr>
              <a:pPr algn="r" defTabSz="914400">
                <a:spcAft>
                  <a:spcPts val="600"/>
                </a:spcAft>
              </a:pPr>
              <a:t>10</a:t>
            </a:fld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29" name="Picture Placeholder 16">
            <a:extLst>
              <a:ext uri="{FF2B5EF4-FFF2-40B4-BE49-F238E27FC236}">
                <a16:creationId xmlns:a16="http://schemas.microsoft.com/office/drawing/2014/main" id="{E2D5DD9E-6135-44C5-BAFD-72BF3D17BFC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8316" r="38015" b="-1"/>
          <a:stretch/>
        </p:blipFill>
        <p:spPr>
          <a:xfrm>
            <a:off x="19069" y="-19319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95561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215" y="275166"/>
            <a:ext cx="7345891" cy="1413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Disadvantages</a:t>
            </a:r>
          </a:p>
        </p:txBody>
      </p:sp>
      <p:pic>
        <p:nvPicPr>
          <p:cNvPr id="17" name="Picture Placeholder 16" descr="Calculator, paper clip, craft knife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6" r="20223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graphicFrame>
        <p:nvGraphicFramePr>
          <p:cNvPr id="45" name="Content Placeholder 11">
            <a:extLst>
              <a:ext uri="{FF2B5EF4-FFF2-40B4-BE49-F238E27FC236}">
                <a16:creationId xmlns:a16="http://schemas.microsoft.com/office/drawing/2014/main" id="{151363AA-A99C-4FD6-A95C-CED0E4DE6E61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356425410"/>
              </p:ext>
            </p:extLst>
          </p:nvPr>
        </p:nvGraphicFramePr>
        <p:xfrm>
          <a:off x="3824147" y="1828219"/>
          <a:ext cx="7703747" cy="4420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11A71338-8BA2-4C79-A6C5-5A8E30081D0C}" type="slidenum">
              <a:rPr lang="en-US" sz="1000" smtClean="0">
                <a:solidFill>
                  <a:schemeClr val="tx1"/>
                </a:solidFill>
              </a:rPr>
              <a:pPr algn="r" defTabSz="914400">
                <a:spcAft>
                  <a:spcPts val="600"/>
                </a:spcAft>
              </a:pPr>
              <a:t>11</a:t>
            </a:fld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29" name="Picture Placeholder 16">
            <a:extLst>
              <a:ext uri="{FF2B5EF4-FFF2-40B4-BE49-F238E27FC236}">
                <a16:creationId xmlns:a16="http://schemas.microsoft.com/office/drawing/2014/main" id="{E2D5DD9E-6135-44C5-BAFD-72BF3D17BFC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8316" r="38015" b="-1"/>
          <a:stretch/>
        </p:blipFill>
        <p:spPr>
          <a:xfrm>
            <a:off x="19069" y="-19319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44039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891" y="-19319"/>
            <a:ext cx="5518698" cy="820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Technologies</a:t>
            </a:r>
          </a:p>
        </p:txBody>
      </p:sp>
      <p:pic>
        <p:nvPicPr>
          <p:cNvPr id="17" name="Picture Placeholder 16" descr="Calculator, paper clip, craft knife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6" r="20223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graphicFrame>
        <p:nvGraphicFramePr>
          <p:cNvPr id="44" name="Content Placeholder 11">
            <a:extLst>
              <a:ext uri="{FF2B5EF4-FFF2-40B4-BE49-F238E27FC236}">
                <a16:creationId xmlns:a16="http://schemas.microsoft.com/office/drawing/2014/main" id="{F10D420F-DD61-4B3F-A847-CE6731D95F20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108343051"/>
              </p:ext>
            </p:extLst>
          </p:nvPr>
        </p:nvGraphicFramePr>
        <p:xfrm>
          <a:off x="4481016" y="708792"/>
          <a:ext cx="7696449" cy="5711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11A71338-8BA2-4C79-A6C5-5A8E30081D0C}" type="slidenum">
              <a:rPr lang="en-US" sz="1000" smtClean="0">
                <a:solidFill>
                  <a:schemeClr val="tx1"/>
                </a:solidFill>
              </a:rPr>
              <a:pPr algn="r" defTabSz="914400">
                <a:spcAft>
                  <a:spcPts val="600"/>
                </a:spcAft>
              </a:pPr>
              <a:t>12</a:t>
            </a:fld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29" name="Picture Placeholder 16">
            <a:extLst>
              <a:ext uri="{FF2B5EF4-FFF2-40B4-BE49-F238E27FC236}">
                <a16:creationId xmlns:a16="http://schemas.microsoft.com/office/drawing/2014/main" id="{E2D5DD9E-6135-44C5-BAFD-72BF3D17BFC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8316" r="38015" b="-1"/>
          <a:stretch/>
        </p:blipFill>
        <p:spPr>
          <a:xfrm>
            <a:off x="19069" y="-19319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54376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1016" y="239200"/>
            <a:ext cx="5518698" cy="820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MongoDB</a:t>
            </a:r>
          </a:p>
        </p:txBody>
      </p:sp>
      <p:pic>
        <p:nvPicPr>
          <p:cNvPr id="17" name="Picture Placeholder 16" descr="Calculator, paper clip, craft knife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6" r="20223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11A71338-8BA2-4C79-A6C5-5A8E30081D0C}" type="slidenum">
              <a:rPr lang="en-US" sz="1000" smtClean="0">
                <a:solidFill>
                  <a:schemeClr val="tx1"/>
                </a:solidFill>
              </a:rPr>
              <a:pPr algn="r" defTabSz="914400">
                <a:spcAft>
                  <a:spcPts val="600"/>
                </a:spcAft>
              </a:pPr>
              <a:t>13</a:t>
            </a:fld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29" name="Picture Placeholder 16">
            <a:extLst>
              <a:ext uri="{FF2B5EF4-FFF2-40B4-BE49-F238E27FC236}">
                <a16:creationId xmlns:a16="http://schemas.microsoft.com/office/drawing/2014/main" id="{E2D5DD9E-6135-44C5-BAFD-72BF3D17BF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316" r="38015" b="-1"/>
          <a:stretch/>
        </p:blipFill>
        <p:spPr>
          <a:xfrm>
            <a:off x="19069" y="-19319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A12B763D-7DFA-43FF-A062-4B57B8FD066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03166" y="1062432"/>
            <a:ext cx="7659156" cy="3742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MongoDB is one of the most popular Document Store Databases.</a:t>
            </a:r>
          </a:p>
          <a:p>
            <a:pP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It is an open-source document database built on a horizontal scale-out architecture. Founded in 2007, MongoDB has a worldwide following in the developer community.</a:t>
            </a:r>
          </a:p>
          <a:p>
            <a:pP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Instead of storing data in tables of rows or columns like SQL databases, each row in a MongoDB database is a document described in JSON, a formatting language.</a:t>
            </a:r>
          </a:p>
        </p:txBody>
      </p:sp>
    </p:spTree>
    <p:extLst>
      <p:ext uri="{BB962C8B-B14F-4D97-AF65-F5344CB8AC3E}">
        <p14:creationId xmlns:p14="http://schemas.microsoft.com/office/powerpoint/2010/main" val="2901297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1016" y="239200"/>
            <a:ext cx="5518698" cy="820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17" name="Picture Placeholder 16" descr="Calculator, paper clip, craft knife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6" r="20223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11A71338-8BA2-4C79-A6C5-5A8E30081D0C}" type="slidenum">
              <a:rPr lang="en-US" sz="1000" smtClean="0">
                <a:solidFill>
                  <a:schemeClr val="tx1"/>
                </a:solidFill>
              </a:rPr>
              <a:pPr algn="r" defTabSz="914400">
                <a:spcAft>
                  <a:spcPts val="600"/>
                </a:spcAft>
              </a:pPr>
              <a:t>14</a:t>
            </a:fld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29" name="Picture Placeholder 16">
            <a:extLst>
              <a:ext uri="{FF2B5EF4-FFF2-40B4-BE49-F238E27FC236}">
                <a16:creationId xmlns:a16="http://schemas.microsoft.com/office/drawing/2014/main" id="{E2D5DD9E-6135-44C5-BAFD-72BF3D17BF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316" r="38015" b="-1"/>
          <a:stretch/>
        </p:blipFill>
        <p:spPr>
          <a:xfrm>
            <a:off x="19069" y="-19319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5" name="Content Placeholder 4" descr="JSON Document describing contact information&#10;&#10;Description automatically generated">
            <a:extLst>
              <a:ext uri="{FF2B5EF4-FFF2-40B4-BE49-F238E27FC236}">
                <a16:creationId xmlns:a16="http://schemas.microsoft.com/office/drawing/2014/main" id="{A3818CCA-E2EA-4E2F-9F27-707BC987D001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6"/>
          <a:stretch>
            <a:fillRect/>
          </a:stretch>
        </p:blipFill>
        <p:spPr>
          <a:xfrm>
            <a:off x="3528699" y="1873196"/>
            <a:ext cx="7718919" cy="26175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47E585-4F09-4516-8AAF-3E510FCC775C}"/>
              </a:ext>
            </a:extLst>
          </p:cNvPr>
          <p:cNvSpPr txBox="1"/>
          <p:nvPr/>
        </p:nvSpPr>
        <p:spPr>
          <a:xfrm>
            <a:off x="4563840" y="4520324"/>
            <a:ext cx="535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Document describing contact information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79730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1016" y="239200"/>
            <a:ext cx="5518698" cy="820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Why is it popular?</a:t>
            </a:r>
          </a:p>
        </p:txBody>
      </p:sp>
      <p:pic>
        <p:nvPicPr>
          <p:cNvPr id="17" name="Picture Placeholder 16" descr="Calculator, paper clip, craft knife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6" r="20223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11A71338-8BA2-4C79-A6C5-5A8E30081D0C}" type="slidenum">
              <a:rPr lang="en-US" sz="1000" smtClean="0">
                <a:solidFill>
                  <a:schemeClr val="tx1"/>
                </a:solidFill>
              </a:rPr>
              <a:pPr algn="r" defTabSz="914400">
                <a:spcAft>
                  <a:spcPts val="600"/>
                </a:spcAft>
              </a:pPr>
              <a:t>15</a:t>
            </a:fld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29" name="Picture Placeholder 16">
            <a:extLst>
              <a:ext uri="{FF2B5EF4-FFF2-40B4-BE49-F238E27FC236}">
                <a16:creationId xmlns:a16="http://schemas.microsoft.com/office/drawing/2014/main" id="{E2D5DD9E-6135-44C5-BAFD-72BF3D17BF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316" r="38015" b="-1"/>
          <a:stretch/>
        </p:blipFill>
        <p:spPr>
          <a:xfrm>
            <a:off x="19069" y="-19319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A12B763D-7DFA-43FF-A062-4B57B8FD066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35437" y="1301699"/>
            <a:ext cx="7717752" cy="4467906"/>
          </a:xfr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buFont typeface="Arial"/>
              <a:buChar char="•"/>
            </a:pPr>
            <a:r>
              <a:rPr lang="en-US" sz="8000" dirty="0">
                <a:solidFill>
                  <a:schemeClr val="tx1"/>
                </a:solidFill>
              </a:rPr>
              <a:t>Documents in MongoDB are in JSON or BSON. Thus, data is stored in a ‘natural’ form. </a:t>
            </a:r>
          </a:p>
          <a:p>
            <a:pPr>
              <a:buFont typeface="Arial"/>
              <a:buChar char="•"/>
            </a:pPr>
            <a:r>
              <a:rPr lang="en-US" sz="8000" dirty="0">
                <a:solidFill>
                  <a:schemeClr val="tx1"/>
                </a:solidFill>
              </a:rPr>
              <a:t>Structured and unstructured data can be stored in the same document.</a:t>
            </a:r>
          </a:p>
          <a:p>
            <a:pPr>
              <a:buFont typeface="Arial"/>
              <a:buChar char="•"/>
            </a:pPr>
            <a:r>
              <a:rPr lang="en-US" sz="8000" dirty="0">
                <a:solidFill>
                  <a:schemeClr val="tx1"/>
                </a:solidFill>
              </a:rPr>
              <a:t>Flexible and dynamic schema so addition and deletion of data is not a problem.</a:t>
            </a:r>
          </a:p>
          <a:p>
            <a:pPr>
              <a:buFont typeface="Arial"/>
              <a:buChar char="•"/>
            </a:pPr>
            <a:r>
              <a:rPr lang="en-US" sz="8000" dirty="0">
                <a:solidFill>
                  <a:schemeClr val="tx1"/>
                </a:solidFill>
              </a:rPr>
              <a:t>Structure is easily controlled by the developer, without the help of a database administrator.</a:t>
            </a:r>
          </a:p>
          <a:p>
            <a:pPr>
              <a:buFont typeface="Arial"/>
              <a:buChar char="•"/>
            </a:pPr>
            <a:r>
              <a:rPr lang="en-US" sz="8000" dirty="0">
                <a:solidFill>
                  <a:schemeClr val="tx1"/>
                </a:solidFill>
              </a:rPr>
              <a:t>Supports wide variety of indexing methods like text, decimal, binary, integer.</a:t>
            </a:r>
          </a:p>
          <a:p>
            <a:pPr>
              <a:buFont typeface="Arial"/>
              <a:buChar char="•"/>
            </a:pPr>
            <a:r>
              <a:rPr lang="en-US" sz="8000" dirty="0">
                <a:solidFill>
                  <a:schemeClr val="tx1"/>
                </a:solidFill>
              </a:rPr>
              <a:t>Supports geospatial tagging so that documents can be queried by location.</a:t>
            </a:r>
          </a:p>
          <a:p>
            <a:pPr>
              <a:buFont typeface="Arial"/>
              <a:buChar char="•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507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84" y="676080"/>
            <a:ext cx="5518698" cy="82068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CRUD commands in MongoDB</a:t>
            </a:r>
          </a:p>
        </p:txBody>
      </p:sp>
      <p:pic>
        <p:nvPicPr>
          <p:cNvPr id="17" name="Picture Placeholder 16" descr="Calculator, paper clip, craft knife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6" r="20223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11A71338-8BA2-4C79-A6C5-5A8E30081D0C}" type="slidenum">
              <a:rPr lang="en-US" sz="1000" smtClean="0">
                <a:solidFill>
                  <a:schemeClr val="tx1"/>
                </a:solidFill>
              </a:rPr>
              <a:pPr algn="r" defTabSz="914400">
                <a:spcAft>
                  <a:spcPts val="600"/>
                </a:spcAft>
              </a:pPr>
              <a:t>16</a:t>
            </a:fld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29" name="Picture Placeholder 16">
            <a:extLst>
              <a:ext uri="{FF2B5EF4-FFF2-40B4-BE49-F238E27FC236}">
                <a16:creationId xmlns:a16="http://schemas.microsoft.com/office/drawing/2014/main" id="{E2D5DD9E-6135-44C5-BAFD-72BF3D17BF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316" r="38015" b="-1"/>
          <a:stretch/>
        </p:blipFill>
        <p:spPr>
          <a:xfrm>
            <a:off x="19069" y="-19319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4AD85C9-182A-4310-AF56-9C98394E2544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6"/>
          <a:stretch>
            <a:fillRect/>
          </a:stretch>
        </p:blipFill>
        <p:spPr>
          <a:xfrm>
            <a:off x="4816898" y="1900799"/>
            <a:ext cx="6008078" cy="3316037"/>
          </a:xfrm>
        </p:spPr>
      </p:pic>
    </p:spTree>
    <p:extLst>
      <p:ext uri="{BB962C8B-B14F-4D97-AF65-F5344CB8AC3E}">
        <p14:creationId xmlns:p14="http://schemas.microsoft.com/office/powerpoint/2010/main" val="2452465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84" y="201100"/>
            <a:ext cx="5518698" cy="820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Create Operations</a:t>
            </a:r>
          </a:p>
        </p:txBody>
      </p:sp>
      <p:pic>
        <p:nvPicPr>
          <p:cNvPr id="17" name="Picture Placeholder 16" descr="Calculator, paper clip, craft knife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6" r="20223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11A71338-8BA2-4C79-A6C5-5A8E30081D0C}" type="slidenum">
              <a:rPr lang="en-US" sz="1000" smtClean="0">
                <a:solidFill>
                  <a:schemeClr val="tx1"/>
                </a:solidFill>
              </a:rPr>
              <a:pPr algn="r" defTabSz="914400">
                <a:spcAft>
                  <a:spcPts val="600"/>
                </a:spcAft>
              </a:pPr>
              <a:t>17</a:t>
            </a:fld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29" name="Picture Placeholder 16">
            <a:extLst>
              <a:ext uri="{FF2B5EF4-FFF2-40B4-BE49-F238E27FC236}">
                <a16:creationId xmlns:a16="http://schemas.microsoft.com/office/drawing/2014/main" id="{E2D5DD9E-6135-44C5-BAFD-72BF3D17BF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316" r="38015" b="-1"/>
          <a:stretch/>
        </p:blipFill>
        <p:spPr>
          <a:xfrm>
            <a:off x="19069" y="-19319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236A9176-84BA-4A8D-AF25-2AF6047DF885}"/>
              </a:ext>
            </a:extLst>
          </p:cNvPr>
          <p:cNvSpPr txBox="1">
            <a:spLocks/>
          </p:cNvSpPr>
          <p:nvPr/>
        </p:nvSpPr>
        <p:spPr>
          <a:xfrm>
            <a:off x="3903166" y="1062432"/>
            <a:ext cx="7659156" cy="3742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5" name="Content Placeholder 11">
            <a:extLst>
              <a:ext uri="{FF2B5EF4-FFF2-40B4-BE49-F238E27FC236}">
                <a16:creationId xmlns:a16="http://schemas.microsoft.com/office/drawing/2014/main" id="{1D6C5B9B-B507-483C-9AE2-967AA8878FB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55566" y="1214832"/>
            <a:ext cx="7659156" cy="3742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Create or insert operations add new documents to a collection. If the collection does not currently exist, insert operations will create the collection.</a:t>
            </a:r>
          </a:p>
          <a:p>
            <a:pP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MongoDB provides the following methods to insert documents into a collection: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db.collection.insertOne() 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db.collection.insertMany()</a:t>
            </a:r>
          </a:p>
        </p:txBody>
      </p:sp>
    </p:spTree>
    <p:extLst>
      <p:ext uri="{BB962C8B-B14F-4D97-AF65-F5344CB8AC3E}">
        <p14:creationId xmlns:p14="http://schemas.microsoft.com/office/powerpoint/2010/main" val="1700935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84" y="201100"/>
            <a:ext cx="5518698" cy="820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Create Operations</a:t>
            </a:r>
          </a:p>
        </p:txBody>
      </p:sp>
      <p:pic>
        <p:nvPicPr>
          <p:cNvPr id="17" name="Picture Placeholder 16" descr="Calculator, paper clip, craft knife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6" r="20223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11A71338-8BA2-4C79-A6C5-5A8E30081D0C}" type="slidenum">
              <a:rPr lang="en-US" sz="1000" smtClean="0">
                <a:solidFill>
                  <a:schemeClr val="tx1"/>
                </a:solidFill>
              </a:rPr>
              <a:pPr algn="r" defTabSz="914400">
                <a:spcAft>
                  <a:spcPts val="600"/>
                </a:spcAft>
              </a:pPr>
              <a:t>18</a:t>
            </a:fld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29" name="Picture Placeholder 16">
            <a:extLst>
              <a:ext uri="{FF2B5EF4-FFF2-40B4-BE49-F238E27FC236}">
                <a16:creationId xmlns:a16="http://schemas.microsoft.com/office/drawing/2014/main" id="{E2D5DD9E-6135-44C5-BAFD-72BF3D17BF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316" r="38015" b="-1"/>
          <a:stretch/>
        </p:blipFill>
        <p:spPr>
          <a:xfrm>
            <a:off x="19069" y="-19319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236A9176-84BA-4A8D-AF25-2AF6047DF885}"/>
              </a:ext>
            </a:extLst>
          </p:cNvPr>
          <p:cNvSpPr txBox="1">
            <a:spLocks/>
          </p:cNvSpPr>
          <p:nvPr/>
        </p:nvSpPr>
        <p:spPr>
          <a:xfrm>
            <a:off x="3903166" y="1062432"/>
            <a:ext cx="7659156" cy="3742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3" name="Content Placeholder 2" descr="Timeline&#10;&#10;Description automatically generated">
            <a:extLst>
              <a:ext uri="{FF2B5EF4-FFF2-40B4-BE49-F238E27FC236}">
                <a16:creationId xmlns:a16="http://schemas.microsoft.com/office/drawing/2014/main" id="{48571ABE-3F51-493F-9DC4-196841544356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6"/>
          <a:stretch>
            <a:fillRect/>
          </a:stretch>
        </p:blipFill>
        <p:spPr>
          <a:xfrm>
            <a:off x="3609955" y="1764771"/>
            <a:ext cx="8248772" cy="2879456"/>
          </a:xfrm>
        </p:spPr>
      </p:pic>
    </p:spTree>
    <p:extLst>
      <p:ext uri="{BB962C8B-B14F-4D97-AF65-F5344CB8AC3E}">
        <p14:creationId xmlns:p14="http://schemas.microsoft.com/office/powerpoint/2010/main" val="4126546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84" y="201100"/>
            <a:ext cx="5518698" cy="820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Read Operations</a:t>
            </a:r>
          </a:p>
        </p:txBody>
      </p:sp>
      <p:pic>
        <p:nvPicPr>
          <p:cNvPr id="17" name="Picture Placeholder 16" descr="Calculator, paper clip, craft knife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6" r="20223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11A71338-8BA2-4C79-A6C5-5A8E30081D0C}" type="slidenum">
              <a:rPr lang="en-US" sz="1000" smtClean="0">
                <a:solidFill>
                  <a:schemeClr val="tx1"/>
                </a:solidFill>
              </a:rPr>
              <a:pPr algn="r" defTabSz="914400">
                <a:spcAft>
                  <a:spcPts val="600"/>
                </a:spcAft>
              </a:pPr>
              <a:t>19</a:t>
            </a:fld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29" name="Picture Placeholder 16">
            <a:extLst>
              <a:ext uri="{FF2B5EF4-FFF2-40B4-BE49-F238E27FC236}">
                <a16:creationId xmlns:a16="http://schemas.microsoft.com/office/drawing/2014/main" id="{E2D5DD9E-6135-44C5-BAFD-72BF3D17BF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316" r="38015" b="-1"/>
          <a:stretch/>
        </p:blipFill>
        <p:spPr>
          <a:xfrm>
            <a:off x="19069" y="-19319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236A9176-84BA-4A8D-AF25-2AF6047DF885}"/>
              </a:ext>
            </a:extLst>
          </p:cNvPr>
          <p:cNvSpPr txBox="1">
            <a:spLocks/>
          </p:cNvSpPr>
          <p:nvPr/>
        </p:nvSpPr>
        <p:spPr>
          <a:xfrm>
            <a:off x="3903166" y="1062432"/>
            <a:ext cx="7659156" cy="3742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5" name="Content Placeholder 11">
            <a:extLst>
              <a:ext uri="{FF2B5EF4-FFF2-40B4-BE49-F238E27FC236}">
                <a16:creationId xmlns:a16="http://schemas.microsoft.com/office/drawing/2014/main" id="{1D6C5B9B-B507-483C-9AE2-967AA8878FB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54799" y="1537670"/>
            <a:ext cx="7659156" cy="3742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Read operations retrieve documents from a collection; i.e., query a collection for documents. </a:t>
            </a:r>
          </a:p>
          <a:p>
            <a:pP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Query filters or criteria, an be specified, that identify the documents to return.</a:t>
            </a:r>
          </a:p>
          <a:p>
            <a:pP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MongoDB provides the following methods to read documents from a collection:</a:t>
            </a:r>
          </a:p>
          <a:p>
            <a:pPr algn="ctr"/>
            <a:r>
              <a:rPr lang="en-US" sz="2200" dirty="0" err="1">
                <a:solidFill>
                  <a:schemeClr val="tx1"/>
                </a:solidFill>
              </a:rPr>
              <a:t>db.collection.find</a:t>
            </a:r>
            <a:r>
              <a:rPr lang="en-US" sz="22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1520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17" name="Picture Placeholder 16" descr="Calculator, paper clip, craft knife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6" r="20223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43867" y="2048933"/>
            <a:ext cx="7659156" cy="3742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NoSQL Database is a type of non-relational database management system that stores and retrieves data, without needing to adhere to a fixed schema or table structure. Its major purpose is to store large amounts of data over multiple and distributed data stores and servers. There are 4 major types of NoSQL Databases. I will be discussing Document Store Databases in this presentation.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11A71338-8BA2-4C79-A6C5-5A8E30081D0C}" type="slidenum">
              <a:rPr lang="en-US" sz="1000" smtClean="0">
                <a:solidFill>
                  <a:schemeClr val="tx1"/>
                </a:solidFill>
              </a:rPr>
              <a:pPr algn="r" defTabSz="914400">
                <a:spcAft>
                  <a:spcPts val="600"/>
                </a:spcAft>
              </a:pPr>
              <a:t>2</a:t>
            </a:fld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29" name="Picture Placeholder 16">
            <a:extLst>
              <a:ext uri="{FF2B5EF4-FFF2-40B4-BE49-F238E27FC236}">
                <a16:creationId xmlns:a16="http://schemas.microsoft.com/office/drawing/2014/main" id="{E2D5DD9E-6135-44C5-BAFD-72BF3D17BF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316" r="38015" b="-1"/>
          <a:stretch/>
        </p:blipFill>
        <p:spPr>
          <a:xfrm>
            <a:off x="19069" y="-19319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47677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84" y="201100"/>
            <a:ext cx="5518698" cy="820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Read Operations</a:t>
            </a:r>
          </a:p>
        </p:txBody>
      </p:sp>
      <p:pic>
        <p:nvPicPr>
          <p:cNvPr id="17" name="Picture Placeholder 16" descr="Calculator, paper clip, craft knife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6" r="20223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11A71338-8BA2-4C79-A6C5-5A8E30081D0C}" type="slidenum">
              <a:rPr lang="en-US" sz="1000" smtClean="0">
                <a:solidFill>
                  <a:schemeClr val="tx1"/>
                </a:solidFill>
              </a:rPr>
              <a:pPr algn="r" defTabSz="914400">
                <a:spcAft>
                  <a:spcPts val="600"/>
                </a:spcAft>
              </a:pPr>
              <a:t>20</a:t>
            </a:fld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29" name="Picture Placeholder 16">
            <a:extLst>
              <a:ext uri="{FF2B5EF4-FFF2-40B4-BE49-F238E27FC236}">
                <a16:creationId xmlns:a16="http://schemas.microsoft.com/office/drawing/2014/main" id="{E2D5DD9E-6135-44C5-BAFD-72BF3D17BF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316" r="38015" b="-1"/>
          <a:stretch/>
        </p:blipFill>
        <p:spPr>
          <a:xfrm>
            <a:off x="19069" y="-19319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236A9176-84BA-4A8D-AF25-2AF6047DF885}"/>
              </a:ext>
            </a:extLst>
          </p:cNvPr>
          <p:cNvSpPr txBox="1">
            <a:spLocks/>
          </p:cNvSpPr>
          <p:nvPr/>
        </p:nvSpPr>
        <p:spPr>
          <a:xfrm>
            <a:off x="3903166" y="1062432"/>
            <a:ext cx="7659156" cy="3742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3" name="Content Placeholder 2" descr="Scatter chart&#10;&#10;Description automatically generated with medium confidence">
            <a:extLst>
              <a:ext uri="{FF2B5EF4-FFF2-40B4-BE49-F238E27FC236}">
                <a16:creationId xmlns:a16="http://schemas.microsoft.com/office/drawing/2014/main" id="{3737F5B3-929A-4B2C-B220-0A6A419E9E81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6"/>
          <a:stretch>
            <a:fillRect/>
          </a:stretch>
        </p:blipFill>
        <p:spPr>
          <a:xfrm>
            <a:off x="3784600" y="2361996"/>
            <a:ext cx="8158231" cy="1864564"/>
          </a:xfrm>
        </p:spPr>
      </p:pic>
    </p:spTree>
    <p:extLst>
      <p:ext uri="{BB962C8B-B14F-4D97-AF65-F5344CB8AC3E}">
        <p14:creationId xmlns:p14="http://schemas.microsoft.com/office/powerpoint/2010/main" val="2928359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84" y="201100"/>
            <a:ext cx="5518698" cy="820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Update Operations</a:t>
            </a:r>
          </a:p>
        </p:txBody>
      </p:sp>
      <p:pic>
        <p:nvPicPr>
          <p:cNvPr id="17" name="Picture Placeholder 16" descr="Calculator, paper clip, craft knife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6" r="20223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11A71338-8BA2-4C79-A6C5-5A8E30081D0C}" type="slidenum">
              <a:rPr lang="en-US" sz="1000" smtClean="0">
                <a:solidFill>
                  <a:schemeClr val="tx1"/>
                </a:solidFill>
              </a:rPr>
              <a:pPr algn="r" defTabSz="914400">
                <a:spcAft>
                  <a:spcPts val="600"/>
                </a:spcAft>
              </a:pPr>
              <a:t>21</a:t>
            </a:fld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29" name="Picture Placeholder 16">
            <a:extLst>
              <a:ext uri="{FF2B5EF4-FFF2-40B4-BE49-F238E27FC236}">
                <a16:creationId xmlns:a16="http://schemas.microsoft.com/office/drawing/2014/main" id="{E2D5DD9E-6135-44C5-BAFD-72BF3D17BF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316" r="38015" b="-1"/>
          <a:stretch/>
        </p:blipFill>
        <p:spPr>
          <a:xfrm>
            <a:off x="19069" y="-19319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236A9176-84BA-4A8D-AF25-2AF6047DF885}"/>
              </a:ext>
            </a:extLst>
          </p:cNvPr>
          <p:cNvSpPr txBox="1">
            <a:spLocks/>
          </p:cNvSpPr>
          <p:nvPr/>
        </p:nvSpPr>
        <p:spPr>
          <a:xfrm>
            <a:off x="3903166" y="1062432"/>
            <a:ext cx="7659156" cy="3742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5" name="Content Placeholder 11">
            <a:extLst>
              <a:ext uri="{FF2B5EF4-FFF2-40B4-BE49-F238E27FC236}">
                <a16:creationId xmlns:a16="http://schemas.microsoft.com/office/drawing/2014/main" id="{1D6C5B9B-B507-483C-9AE2-967AA8878FB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02424" y="1654532"/>
            <a:ext cx="7659156" cy="422005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Update operations modify existing documents in a collection. </a:t>
            </a:r>
          </a:p>
          <a:p>
            <a:pP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Update operations target a single collection. All write operations in MongoDB are atomic on the level of a single document.</a:t>
            </a:r>
          </a:p>
          <a:p>
            <a:pP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Query filters or criteria, an be specified, that identify the documents to update. These filters use the same syntax as read operations.</a:t>
            </a:r>
          </a:p>
          <a:p>
            <a:pP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MongoDB provides the following methods to update documents of a collection:</a:t>
            </a:r>
          </a:p>
          <a:p>
            <a:pPr algn="ctr"/>
            <a:r>
              <a:rPr lang="en-US" sz="2200" dirty="0" err="1">
                <a:solidFill>
                  <a:schemeClr val="tx1"/>
                </a:solidFill>
              </a:rPr>
              <a:t>db.collection.updateOne</a:t>
            </a:r>
            <a:r>
              <a:rPr lang="en-US" sz="22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2200" dirty="0" err="1">
                <a:solidFill>
                  <a:schemeClr val="tx1"/>
                </a:solidFill>
              </a:rPr>
              <a:t>db.collection.updateMany</a:t>
            </a:r>
            <a:r>
              <a:rPr lang="en-US" sz="22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2200" dirty="0" err="1">
                <a:solidFill>
                  <a:schemeClr val="tx1"/>
                </a:solidFill>
              </a:rPr>
              <a:t>db.collection.replaceOne</a:t>
            </a:r>
            <a:r>
              <a:rPr lang="en-US" sz="22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98448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84" y="201100"/>
            <a:ext cx="5518698" cy="820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Update Operations</a:t>
            </a:r>
          </a:p>
        </p:txBody>
      </p:sp>
      <p:pic>
        <p:nvPicPr>
          <p:cNvPr id="17" name="Picture Placeholder 16" descr="Calculator, paper clip, craft knife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6" r="20223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11A71338-8BA2-4C79-A6C5-5A8E30081D0C}" type="slidenum">
              <a:rPr lang="en-US" sz="1000" smtClean="0">
                <a:solidFill>
                  <a:schemeClr val="tx1"/>
                </a:solidFill>
              </a:rPr>
              <a:pPr algn="r" defTabSz="914400">
                <a:spcAft>
                  <a:spcPts val="600"/>
                </a:spcAft>
              </a:pPr>
              <a:t>22</a:t>
            </a:fld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29" name="Picture Placeholder 16">
            <a:extLst>
              <a:ext uri="{FF2B5EF4-FFF2-40B4-BE49-F238E27FC236}">
                <a16:creationId xmlns:a16="http://schemas.microsoft.com/office/drawing/2014/main" id="{E2D5DD9E-6135-44C5-BAFD-72BF3D17BF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316" r="38015" b="-1"/>
          <a:stretch/>
        </p:blipFill>
        <p:spPr>
          <a:xfrm>
            <a:off x="19069" y="-19319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236A9176-84BA-4A8D-AF25-2AF6047DF885}"/>
              </a:ext>
            </a:extLst>
          </p:cNvPr>
          <p:cNvSpPr txBox="1">
            <a:spLocks/>
          </p:cNvSpPr>
          <p:nvPr/>
        </p:nvSpPr>
        <p:spPr>
          <a:xfrm>
            <a:off x="3903166" y="1062432"/>
            <a:ext cx="7659156" cy="3742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3" name="Content Placeholder 2" descr="Logo, company name&#10;&#10;Description automatically generated with medium confidence">
            <a:extLst>
              <a:ext uri="{FF2B5EF4-FFF2-40B4-BE49-F238E27FC236}">
                <a16:creationId xmlns:a16="http://schemas.microsoft.com/office/drawing/2014/main" id="{6118074A-5384-4FC9-B408-9FC38C61A6EB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6"/>
          <a:stretch>
            <a:fillRect/>
          </a:stretch>
        </p:blipFill>
        <p:spPr>
          <a:xfrm>
            <a:off x="3991623" y="2310975"/>
            <a:ext cx="7743177" cy="2027345"/>
          </a:xfrm>
        </p:spPr>
      </p:pic>
    </p:spTree>
    <p:extLst>
      <p:ext uri="{BB962C8B-B14F-4D97-AF65-F5344CB8AC3E}">
        <p14:creationId xmlns:p14="http://schemas.microsoft.com/office/powerpoint/2010/main" val="1988302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84" y="201100"/>
            <a:ext cx="5518698" cy="820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Delete Operations</a:t>
            </a:r>
          </a:p>
        </p:txBody>
      </p:sp>
      <p:pic>
        <p:nvPicPr>
          <p:cNvPr id="17" name="Picture Placeholder 16" descr="Calculator, paper clip, craft knife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6" r="20223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11A71338-8BA2-4C79-A6C5-5A8E30081D0C}" type="slidenum">
              <a:rPr lang="en-US" sz="1000" smtClean="0">
                <a:solidFill>
                  <a:schemeClr val="tx1"/>
                </a:solidFill>
              </a:rPr>
              <a:pPr algn="r" defTabSz="914400">
                <a:spcAft>
                  <a:spcPts val="600"/>
                </a:spcAft>
              </a:pPr>
              <a:t>23</a:t>
            </a:fld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29" name="Picture Placeholder 16">
            <a:extLst>
              <a:ext uri="{FF2B5EF4-FFF2-40B4-BE49-F238E27FC236}">
                <a16:creationId xmlns:a16="http://schemas.microsoft.com/office/drawing/2014/main" id="{E2D5DD9E-6135-44C5-BAFD-72BF3D17BF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316" r="38015" b="-1"/>
          <a:stretch/>
        </p:blipFill>
        <p:spPr>
          <a:xfrm>
            <a:off x="19069" y="-19319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236A9176-84BA-4A8D-AF25-2AF6047DF885}"/>
              </a:ext>
            </a:extLst>
          </p:cNvPr>
          <p:cNvSpPr txBox="1">
            <a:spLocks/>
          </p:cNvSpPr>
          <p:nvPr/>
        </p:nvSpPr>
        <p:spPr>
          <a:xfrm>
            <a:off x="3903166" y="1062432"/>
            <a:ext cx="7659156" cy="3742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5" name="Content Placeholder 11">
            <a:extLst>
              <a:ext uri="{FF2B5EF4-FFF2-40B4-BE49-F238E27FC236}">
                <a16:creationId xmlns:a16="http://schemas.microsoft.com/office/drawing/2014/main" id="{1D6C5B9B-B507-483C-9AE2-967AA8878FB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02424" y="1654532"/>
            <a:ext cx="7659156" cy="422005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Delete operations remove documents from a collection.</a:t>
            </a:r>
          </a:p>
          <a:p>
            <a:pP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Delete operations target a single collection. </a:t>
            </a:r>
          </a:p>
          <a:p>
            <a:pP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Query filters or criteria, an be specified, that identify the documents to remove. These filters use the same syntax as read operations</a:t>
            </a:r>
          </a:p>
          <a:p>
            <a:pP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MongoDB provides the following methods to delete documents of a collection:</a:t>
            </a:r>
          </a:p>
          <a:p>
            <a:pPr algn="ctr"/>
            <a:r>
              <a:rPr lang="en-US" sz="2200" dirty="0" err="1">
                <a:solidFill>
                  <a:schemeClr val="tx1"/>
                </a:solidFill>
              </a:rPr>
              <a:t>db.collection.deleteOne</a:t>
            </a:r>
            <a:r>
              <a:rPr lang="en-US" sz="2200" dirty="0">
                <a:solidFill>
                  <a:schemeClr val="tx1"/>
                </a:solidFill>
              </a:rPr>
              <a:t>() </a:t>
            </a:r>
          </a:p>
          <a:p>
            <a:pPr algn="ctr"/>
            <a:r>
              <a:rPr lang="en-US" sz="2200" dirty="0" err="1">
                <a:solidFill>
                  <a:schemeClr val="tx1"/>
                </a:solidFill>
              </a:rPr>
              <a:t>db.collection.deleteMany</a:t>
            </a:r>
            <a:r>
              <a:rPr lang="en-US" sz="2200" dirty="0">
                <a:solidFill>
                  <a:schemeClr val="tx1"/>
                </a:solidFill>
              </a:rPr>
              <a:t>()</a:t>
            </a:r>
          </a:p>
          <a:p>
            <a:pPr>
              <a:buFont typeface="Arial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0389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84" y="201100"/>
            <a:ext cx="5518698" cy="820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Delete Operations</a:t>
            </a:r>
          </a:p>
        </p:txBody>
      </p:sp>
      <p:pic>
        <p:nvPicPr>
          <p:cNvPr id="17" name="Picture Placeholder 16" descr="Calculator, paper clip, craft knife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6" r="20223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11A71338-8BA2-4C79-A6C5-5A8E30081D0C}" type="slidenum">
              <a:rPr lang="en-US" sz="1000" smtClean="0">
                <a:solidFill>
                  <a:schemeClr val="tx1"/>
                </a:solidFill>
              </a:rPr>
              <a:pPr algn="r" defTabSz="914400">
                <a:spcAft>
                  <a:spcPts val="600"/>
                </a:spcAft>
              </a:pPr>
              <a:t>24</a:t>
            </a:fld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29" name="Picture Placeholder 16">
            <a:extLst>
              <a:ext uri="{FF2B5EF4-FFF2-40B4-BE49-F238E27FC236}">
                <a16:creationId xmlns:a16="http://schemas.microsoft.com/office/drawing/2014/main" id="{E2D5DD9E-6135-44C5-BAFD-72BF3D17BF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316" r="38015" b="-1"/>
          <a:stretch/>
        </p:blipFill>
        <p:spPr>
          <a:xfrm>
            <a:off x="19069" y="-19319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236A9176-84BA-4A8D-AF25-2AF6047DF885}"/>
              </a:ext>
            </a:extLst>
          </p:cNvPr>
          <p:cNvSpPr txBox="1">
            <a:spLocks/>
          </p:cNvSpPr>
          <p:nvPr/>
        </p:nvSpPr>
        <p:spPr>
          <a:xfrm>
            <a:off x="3903166" y="1062432"/>
            <a:ext cx="7659156" cy="3742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Icon&#10;&#10;Description automatically generated with medium confidence">
            <a:extLst>
              <a:ext uri="{FF2B5EF4-FFF2-40B4-BE49-F238E27FC236}">
                <a16:creationId xmlns:a16="http://schemas.microsoft.com/office/drawing/2014/main" id="{3E5E52B9-2F38-47F5-A63C-240EC9F68EE4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6"/>
          <a:stretch>
            <a:fillRect/>
          </a:stretch>
        </p:blipFill>
        <p:spPr>
          <a:xfrm>
            <a:off x="3815852" y="2255807"/>
            <a:ext cx="8179042" cy="1413536"/>
          </a:xfrm>
        </p:spPr>
      </p:pic>
    </p:spTree>
    <p:extLst>
      <p:ext uri="{BB962C8B-B14F-4D97-AF65-F5344CB8AC3E}">
        <p14:creationId xmlns:p14="http://schemas.microsoft.com/office/powerpoint/2010/main" val="1483683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84" y="201100"/>
            <a:ext cx="5518698" cy="82068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Important Aspects of MongoDB</a:t>
            </a:r>
          </a:p>
        </p:txBody>
      </p:sp>
      <p:pic>
        <p:nvPicPr>
          <p:cNvPr id="17" name="Picture Placeholder 16" descr="Calculator, paper clip, craft knife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6" r="20223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11A71338-8BA2-4C79-A6C5-5A8E30081D0C}" type="slidenum">
              <a:rPr lang="en-US" sz="1000" smtClean="0">
                <a:solidFill>
                  <a:schemeClr val="tx1"/>
                </a:solidFill>
              </a:rPr>
              <a:pPr algn="r" defTabSz="914400">
                <a:spcAft>
                  <a:spcPts val="600"/>
                </a:spcAft>
              </a:pPr>
              <a:t>25</a:t>
            </a:fld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29" name="Picture Placeholder 16">
            <a:extLst>
              <a:ext uri="{FF2B5EF4-FFF2-40B4-BE49-F238E27FC236}">
                <a16:creationId xmlns:a16="http://schemas.microsoft.com/office/drawing/2014/main" id="{E2D5DD9E-6135-44C5-BAFD-72BF3D17BF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316" r="38015" b="-1"/>
          <a:stretch/>
        </p:blipFill>
        <p:spPr>
          <a:xfrm>
            <a:off x="19069" y="-19319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236A9176-84BA-4A8D-AF25-2AF6047DF885}"/>
              </a:ext>
            </a:extLst>
          </p:cNvPr>
          <p:cNvSpPr txBox="1">
            <a:spLocks/>
          </p:cNvSpPr>
          <p:nvPr/>
        </p:nvSpPr>
        <p:spPr>
          <a:xfrm>
            <a:off x="3903166" y="1062432"/>
            <a:ext cx="7659156" cy="3742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5" name="Content Placeholder 11">
            <a:extLst>
              <a:ext uri="{FF2B5EF4-FFF2-40B4-BE49-F238E27FC236}">
                <a16:creationId xmlns:a16="http://schemas.microsoft.com/office/drawing/2014/main" id="{1D6C5B9B-B507-483C-9AE2-967AA8878FB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02424" y="1654532"/>
            <a:ext cx="7659156" cy="422005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MongoDB provides a variety of storage engines for managing data. Example: </a:t>
            </a:r>
            <a:r>
              <a:rPr lang="en-US" sz="2200" dirty="0" err="1">
                <a:solidFill>
                  <a:schemeClr val="tx1"/>
                </a:solidFill>
              </a:rPr>
              <a:t>GridFS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MongoDB provides for a ‘journal’ that is a log that helps the database recover in the event of a hard shutdown.</a:t>
            </a:r>
          </a:p>
          <a:p>
            <a:pP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In MongoDB, an operation on a single document is atomic. Embedded Documents and arrays are used to capture relationships as opposed to normalization of data in RDBMS.</a:t>
            </a:r>
          </a:p>
          <a:p>
            <a:pP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MongoDB supports indexes that support the efficient execution of queries.</a:t>
            </a:r>
          </a:p>
          <a:p>
            <a:pPr>
              <a:buFont typeface="Arial"/>
              <a:buChar char="•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975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84" y="201100"/>
            <a:ext cx="5518698" cy="820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7" name="Picture Placeholder 16" descr="Calculator, paper clip, craft knife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6" r="20223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11A71338-8BA2-4C79-A6C5-5A8E30081D0C}" type="slidenum">
              <a:rPr lang="en-US" sz="1000" smtClean="0">
                <a:solidFill>
                  <a:schemeClr val="tx1"/>
                </a:solidFill>
              </a:rPr>
              <a:pPr algn="r" defTabSz="914400">
                <a:spcAft>
                  <a:spcPts val="600"/>
                </a:spcAft>
              </a:pPr>
              <a:t>26</a:t>
            </a:fld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29" name="Picture Placeholder 16">
            <a:extLst>
              <a:ext uri="{FF2B5EF4-FFF2-40B4-BE49-F238E27FC236}">
                <a16:creationId xmlns:a16="http://schemas.microsoft.com/office/drawing/2014/main" id="{E2D5DD9E-6135-44C5-BAFD-72BF3D17BF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316" r="38015" b="-1"/>
          <a:stretch/>
        </p:blipFill>
        <p:spPr>
          <a:xfrm>
            <a:off x="19069" y="-19319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236A9176-84BA-4A8D-AF25-2AF6047DF885}"/>
              </a:ext>
            </a:extLst>
          </p:cNvPr>
          <p:cNvSpPr txBox="1">
            <a:spLocks/>
          </p:cNvSpPr>
          <p:nvPr/>
        </p:nvSpPr>
        <p:spPr>
          <a:xfrm>
            <a:off x="3903166" y="1062432"/>
            <a:ext cx="7659156" cy="3742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400" kern="1200" cap="none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5" name="Content Placeholder 11">
            <a:extLst>
              <a:ext uri="{FF2B5EF4-FFF2-40B4-BE49-F238E27FC236}">
                <a16:creationId xmlns:a16="http://schemas.microsoft.com/office/drawing/2014/main" id="{1D6C5B9B-B507-483C-9AE2-967AA8878FB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37097" y="1137731"/>
            <a:ext cx="7659156" cy="422005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 record in a Document Store Database, is a data structure composed of field and value pairs. The values of the field may include other documents, arrays and arrays of documents.</a:t>
            </a:r>
          </a:p>
          <a:p>
            <a:pP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They have a flexible dynamic schema that supports fluent polymorphism.</a:t>
            </a:r>
          </a:p>
          <a:p>
            <a:pP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Documents are stored in collections.</a:t>
            </a:r>
          </a:p>
        </p:txBody>
      </p:sp>
    </p:spTree>
    <p:extLst>
      <p:ext uri="{BB962C8B-B14F-4D97-AF65-F5344CB8AC3E}">
        <p14:creationId xmlns:p14="http://schemas.microsoft.com/office/powerpoint/2010/main" val="1533499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54" name="Title 53">
            <a:extLst>
              <a:ext uri="{FF2B5EF4-FFF2-40B4-BE49-F238E27FC236}">
                <a16:creationId xmlns:a16="http://schemas.microsoft.com/office/drawing/2014/main" id="{DBE49DF2-C4C7-4EC0-BF95-00C03395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785" y="1380068"/>
            <a:ext cx="497830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9D912AE-424A-49C1-ACDE-5F0179114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1575" y="3996267"/>
            <a:ext cx="4080514" cy="113915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/>
            <a:r>
              <a:rPr lang="en-US" sz="2100" dirty="0">
                <a:solidFill>
                  <a:schemeClr val="tx1"/>
                </a:solidFill>
              </a:rPr>
              <a:t>Presenter Name: </a:t>
            </a:r>
            <a:r>
              <a:rPr lang="en-US" sz="2100" dirty="0" err="1">
                <a:solidFill>
                  <a:schemeClr val="tx1"/>
                </a:solidFill>
              </a:rPr>
              <a:t>Akshata</a:t>
            </a:r>
            <a:r>
              <a:rPr lang="en-US" sz="2100" dirty="0">
                <a:solidFill>
                  <a:schemeClr val="tx1"/>
                </a:solidFill>
              </a:rPr>
              <a:t> Dhuraji</a:t>
            </a:r>
          </a:p>
          <a:p>
            <a:pPr algn="r"/>
            <a:r>
              <a:rPr lang="en-US" sz="2100" dirty="0">
                <a:solidFill>
                  <a:schemeClr val="tx1"/>
                </a:solidFill>
              </a:rPr>
              <a:t>Email: akshata.Dhuraji@gmail.com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4C1BF-C224-4BC2-B070-F631007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11A71338-8BA2-4C79-A6C5-5A8E30081D0C}" type="slidenum">
              <a:rPr lang="en-US" sz="1000" smtClean="0"/>
              <a:pPr algn="r" defTabSz="914400">
                <a:spcAft>
                  <a:spcPts val="600"/>
                </a:spcAft>
              </a:pPr>
              <a:t>27</a:t>
            </a:fld>
            <a:endParaRPr lang="en-US" sz="1000"/>
          </a:p>
        </p:txBody>
      </p:sp>
      <p:sp>
        <p:nvSpPr>
          <p:cNvPr id="67" name="Rounded Rectangle 4">
            <a:extLst>
              <a:ext uri="{FF2B5EF4-FFF2-40B4-BE49-F238E27FC236}">
                <a16:creationId xmlns:a16="http://schemas.microsoft.com/office/drawing/2014/main" id="{260615AE-7DBC-4FF7-9107-9FE95769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AFE73D3A-07DF-48F7-99A6-5D29F73D85C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11613" r="11613"/>
          <a:stretch/>
        </p:blipFill>
        <p:spPr>
          <a:xfrm>
            <a:off x="7873801" y="1620486"/>
            <a:ext cx="3341190" cy="332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5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693" y="716222"/>
            <a:ext cx="7345891" cy="1413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What is a Document Store Database?</a:t>
            </a:r>
          </a:p>
        </p:txBody>
      </p:sp>
      <p:pic>
        <p:nvPicPr>
          <p:cNvPr id="17" name="Picture Placeholder 16" descr="Calculator, paper clip, craft knife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6" r="20223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43867" y="2048933"/>
            <a:ext cx="7659156" cy="3742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AmazonEmber"/>
              </a:rPr>
              <a:t>A document store database is a type of non-relational database that is designed to store and query data as JSON-like documents. </a:t>
            </a:r>
          </a:p>
          <a:p>
            <a:pP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  <a:latin typeface="AmazonEmber"/>
              </a:rPr>
              <a:t>Documents are often written in XML, JSON,BSON etc.</a:t>
            </a:r>
          </a:p>
          <a:p>
            <a:pP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The </a:t>
            </a:r>
            <a:r>
              <a:rPr lang="en-US" sz="2200" b="1" dirty="0">
                <a:solidFill>
                  <a:schemeClr val="tx1"/>
                </a:solidFill>
              </a:rPr>
              <a:t>flexible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b="1" dirty="0">
                <a:solidFill>
                  <a:schemeClr val="tx1"/>
                </a:solidFill>
              </a:rPr>
              <a:t>semi structured</a:t>
            </a:r>
            <a:r>
              <a:rPr lang="en-US" sz="2200" dirty="0">
                <a:solidFill>
                  <a:schemeClr val="tx1"/>
                </a:solidFill>
              </a:rPr>
              <a:t>, and </a:t>
            </a:r>
            <a:r>
              <a:rPr lang="en-US" sz="2200" b="1" dirty="0">
                <a:solidFill>
                  <a:schemeClr val="tx1"/>
                </a:solidFill>
              </a:rPr>
              <a:t>hierarchical</a:t>
            </a:r>
            <a:r>
              <a:rPr lang="en-US" sz="2200" dirty="0">
                <a:solidFill>
                  <a:schemeClr val="tx1"/>
                </a:solidFill>
              </a:rPr>
              <a:t> nature of documents and document databases allows them to evolve with applications' needs.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11A71338-8BA2-4C79-A6C5-5A8E30081D0C}" type="slidenum">
              <a:rPr lang="en-US" sz="1000" smtClean="0">
                <a:solidFill>
                  <a:schemeClr val="tx1"/>
                </a:solidFill>
              </a:rPr>
              <a:pPr algn="r" defTabSz="914400">
                <a:spcAft>
                  <a:spcPts val="600"/>
                </a:spcAft>
              </a:pPr>
              <a:t>3</a:t>
            </a:fld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29" name="Picture Placeholder 16">
            <a:extLst>
              <a:ext uri="{FF2B5EF4-FFF2-40B4-BE49-F238E27FC236}">
                <a16:creationId xmlns:a16="http://schemas.microsoft.com/office/drawing/2014/main" id="{E2D5DD9E-6135-44C5-BAFD-72BF3D17BF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316" r="38015" b="-1"/>
          <a:stretch/>
        </p:blipFill>
        <p:spPr>
          <a:xfrm>
            <a:off x="19069" y="-19319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2504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693" y="716222"/>
            <a:ext cx="7345891" cy="1413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Why use a Document Store Database?</a:t>
            </a:r>
          </a:p>
        </p:txBody>
      </p:sp>
      <p:pic>
        <p:nvPicPr>
          <p:cNvPr id="17" name="Picture Placeholder 16" descr="Calculator, paper clip, craft knife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6" r="20223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43867" y="2048933"/>
            <a:ext cx="7659156" cy="3742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AmazonEmber"/>
              </a:rPr>
              <a:t>A document store database is used when there is a need to store large volumes of data, without the need for any consistent structure(tabular structure) or schema, and queries need to be processed efficiently.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11A71338-8BA2-4C79-A6C5-5A8E30081D0C}" type="slidenum">
              <a:rPr lang="en-US" sz="1000" smtClean="0">
                <a:solidFill>
                  <a:schemeClr val="tx1"/>
                </a:solidFill>
              </a:rPr>
              <a:pPr algn="r" defTabSz="914400">
                <a:spcAft>
                  <a:spcPts val="600"/>
                </a:spcAft>
              </a:pPr>
              <a:t>4</a:t>
            </a:fld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29" name="Picture Placeholder 16">
            <a:extLst>
              <a:ext uri="{FF2B5EF4-FFF2-40B4-BE49-F238E27FC236}">
                <a16:creationId xmlns:a16="http://schemas.microsoft.com/office/drawing/2014/main" id="{E2D5DD9E-6135-44C5-BAFD-72BF3D17BF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316" r="38015" b="-1"/>
          <a:stretch/>
        </p:blipFill>
        <p:spPr>
          <a:xfrm>
            <a:off x="19069" y="-19319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0640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215" y="275166"/>
            <a:ext cx="7345891" cy="1413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17" name="Picture Placeholder 16" descr="Calculator, paper clip, craft knife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6" r="20223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24147" y="2145718"/>
            <a:ext cx="7703747" cy="44201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11A71338-8BA2-4C79-A6C5-5A8E30081D0C}" type="slidenum">
              <a:rPr lang="en-US" sz="1000" smtClean="0">
                <a:solidFill>
                  <a:schemeClr val="tx1"/>
                </a:solidFill>
              </a:rPr>
              <a:pPr algn="r" defTabSz="914400">
                <a:spcAft>
                  <a:spcPts val="600"/>
                </a:spcAft>
              </a:pPr>
              <a:t>5</a:t>
            </a:fld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29" name="Picture Placeholder 16">
            <a:extLst>
              <a:ext uri="{FF2B5EF4-FFF2-40B4-BE49-F238E27FC236}">
                <a16:creationId xmlns:a16="http://schemas.microsoft.com/office/drawing/2014/main" id="{E2D5DD9E-6135-44C5-BAFD-72BF3D17BF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316" r="38015" b="-1"/>
          <a:stretch/>
        </p:blipFill>
        <p:spPr>
          <a:xfrm>
            <a:off x="19069" y="-19319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38D34D6-2B27-42CF-BD1F-D8B46C8CBB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50759" y="2063487"/>
            <a:ext cx="7944791" cy="236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2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497" y="130843"/>
            <a:ext cx="6451209" cy="744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17" name="Picture Placeholder 16" descr="Calculator, paper clip, craft knife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6" r="20223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24147" y="2145718"/>
            <a:ext cx="7703747" cy="44201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11A71338-8BA2-4C79-A6C5-5A8E30081D0C}" type="slidenum">
              <a:rPr lang="en-US" sz="1000" smtClean="0">
                <a:solidFill>
                  <a:schemeClr val="tx1"/>
                </a:solidFill>
              </a:rPr>
              <a:pPr algn="r" defTabSz="914400">
                <a:spcAft>
                  <a:spcPts val="600"/>
                </a:spcAft>
              </a:pPr>
              <a:t>6</a:t>
            </a:fld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29" name="Picture Placeholder 16">
            <a:extLst>
              <a:ext uri="{FF2B5EF4-FFF2-40B4-BE49-F238E27FC236}">
                <a16:creationId xmlns:a16="http://schemas.microsoft.com/office/drawing/2014/main" id="{E2D5DD9E-6135-44C5-BAFD-72BF3D17BF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316" r="38015" b="-1"/>
          <a:stretch/>
        </p:blipFill>
        <p:spPr>
          <a:xfrm>
            <a:off x="19069" y="-19319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4" name="Picture 3" descr="Text, table&#10;&#10;Description automatically generated">
            <a:extLst>
              <a:ext uri="{FF2B5EF4-FFF2-40B4-BE49-F238E27FC236}">
                <a16:creationId xmlns:a16="http://schemas.microsoft.com/office/drawing/2014/main" id="{EB59351D-8560-44B7-A148-ECCD212C36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7157" y="894381"/>
            <a:ext cx="3864578" cy="498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2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551" y="109638"/>
            <a:ext cx="7345891" cy="1413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Document Store Databases vs RDBMS</a:t>
            </a:r>
          </a:p>
        </p:txBody>
      </p:sp>
      <p:pic>
        <p:nvPicPr>
          <p:cNvPr id="17" name="Picture Placeholder 16" descr="Calculator, paper clip, craft knife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6" r="20223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32CA3B1-4140-45B2-B72A-62E743C8453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974070586"/>
              </p:ext>
            </p:extLst>
          </p:nvPr>
        </p:nvGraphicFramePr>
        <p:xfrm>
          <a:off x="4527409" y="1429543"/>
          <a:ext cx="6634162" cy="5066327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317081">
                  <a:extLst>
                    <a:ext uri="{9D8B030D-6E8A-4147-A177-3AD203B41FA5}">
                      <a16:colId xmlns:a16="http://schemas.microsoft.com/office/drawing/2014/main" val="1181820041"/>
                    </a:ext>
                  </a:extLst>
                </a:gridCol>
                <a:gridCol w="3317081">
                  <a:extLst>
                    <a:ext uri="{9D8B030D-6E8A-4147-A177-3AD203B41FA5}">
                      <a16:colId xmlns:a16="http://schemas.microsoft.com/office/drawing/2014/main" val="1527965112"/>
                    </a:ext>
                  </a:extLst>
                </a:gridCol>
              </a:tblGrid>
              <a:tr h="72376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Document Store Database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RDBMS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66364"/>
                  </a:ext>
                </a:extLst>
              </a:tr>
              <a:tr h="72376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Non-relational or distributed database management system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Relational databases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03866"/>
                  </a:ext>
                </a:extLst>
              </a:tr>
              <a:tr h="72376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 Normalization required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Normalization is a must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276853"/>
                  </a:ext>
                </a:extLst>
              </a:tr>
              <a:tr h="72376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Flexible and Dynamic Schema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Fixed Schema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017467"/>
                  </a:ext>
                </a:extLst>
              </a:tr>
              <a:tr h="72376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Document based databases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Table based databases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44220"/>
                  </a:ext>
                </a:extLst>
              </a:tr>
              <a:tr h="72376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Uses unstructured query language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Uses structured query language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163538"/>
                  </a:ext>
                </a:extLst>
              </a:tr>
              <a:tr h="72376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Follows BASE properties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Maintains on ACID properties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04451"/>
                  </a:ext>
                </a:extLst>
              </a:tr>
            </a:tbl>
          </a:graphicData>
        </a:graphic>
      </p:graphicFrame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11A71338-8BA2-4C79-A6C5-5A8E30081D0C}" type="slidenum">
              <a:rPr lang="en-US" sz="1000" smtClean="0">
                <a:solidFill>
                  <a:schemeClr val="tx1"/>
                </a:solidFill>
              </a:rPr>
              <a:pPr algn="r" defTabSz="914400">
                <a:spcAft>
                  <a:spcPts val="600"/>
                </a:spcAft>
              </a:pPr>
              <a:t>7</a:t>
            </a:fld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29" name="Picture Placeholder 16">
            <a:extLst>
              <a:ext uri="{FF2B5EF4-FFF2-40B4-BE49-F238E27FC236}">
                <a16:creationId xmlns:a16="http://schemas.microsoft.com/office/drawing/2014/main" id="{E2D5DD9E-6135-44C5-BAFD-72BF3D17BF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316" r="38015" b="-1"/>
          <a:stretch/>
        </p:blipFill>
        <p:spPr>
          <a:xfrm>
            <a:off x="19069" y="-19319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5027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158" y="27806"/>
            <a:ext cx="5518698" cy="820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Areas of Application</a:t>
            </a:r>
          </a:p>
        </p:txBody>
      </p:sp>
      <p:pic>
        <p:nvPicPr>
          <p:cNvPr id="17" name="Picture Placeholder 16" descr="Calculator, paper clip, craft knife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6" r="20223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graphicFrame>
        <p:nvGraphicFramePr>
          <p:cNvPr id="44" name="Content Placeholder 11">
            <a:extLst>
              <a:ext uri="{FF2B5EF4-FFF2-40B4-BE49-F238E27FC236}">
                <a16:creationId xmlns:a16="http://schemas.microsoft.com/office/drawing/2014/main" id="{F10D420F-DD61-4B3F-A847-CE6731D95F20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831284579"/>
              </p:ext>
            </p:extLst>
          </p:nvPr>
        </p:nvGraphicFramePr>
        <p:xfrm>
          <a:off x="4481016" y="708792"/>
          <a:ext cx="7696449" cy="5711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11A71338-8BA2-4C79-A6C5-5A8E30081D0C}" type="slidenum">
              <a:rPr lang="en-US" sz="1000" smtClean="0">
                <a:solidFill>
                  <a:schemeClr val="tx1"/>
                </a:solidFill>
              </a:rPr>
              <a:pPr algn="r" defTabSz="914400">
                <a:spcAft>
                  <a:spcPts val="600"/>
                </a:spcAft>
              </a:pPr>
              <a:t>8</a:t>
            </a:fld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29" name="Picture Placeholder 16">
            <a:extLst>
              <a:ext uri="{FF2B5EF4-FFF2-40B4-BE49-F238E27FC236}">
                <a16:creationId xmlns:a16="http://schemas.microsoft.com/office/drawing/2014/main" id="{E2D5DD9E-6135-44C5-BAFD-72BF3D17BFC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8316" r="38015" b="-1"/>
          <a:stretch/>
        </p:blipFill>
        <p:spPr>
          <a:xfrm>
            <a:off x="19069" y="-19319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52484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215" y="275166"/>
            <a:ext cx="7345891" cy="1413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Advantages</a:t>
            </a:r>
          </a:p>
        </p:txBody>
      </p:sp>
      <p:pic>
        <p:nvPicPr>
          <p:cNvPr id="17" name="Picture Placeholder 16" descr="Calculator, paper clip, craft knife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6" r="20223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graphicFrame>
        <p:nvGraphicFramePr>
          <p:cNvPr id="45" name="Content Placeholder 11">
            <a:extLst>
              <a:ext uri="{FF2B5EF4-FFF2-40B4-BE49-F238E27FC236}">
                <a16:creationId xmlns:a16="http://schemas.microsoft.com/office/drawing/2014/main" id="{151363AA-A99C-4FD6-A95C-CED0E4DE6E61}"/>
              </a:ext>
            </a:extLst>
          </p:cNvPr>
          <p:cNvGraphicFramePr>
            <a:graphicFrameLocks noGrp="1"/>
          </p:cNvGraphicFramePr>
          <p:nvPr>
            <p:ph sz="quarter" idx="15"/>
          </p:nvPr>
        </p:nvGraphicFramePr>
        <p:xfrm>
          <a:off x="3824147" y="1707831"/>
          <a:ext cx="7703747" cy="4420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11A71338-8BA2-4C79-A6C5-5A8E30081D0C}" type="slidenum">
              <a:rPr lang="en-US" sz="1000" smtClean="0">
                <a:solidFill>
                  <a:schemeClr val="tx1"/>
                </a:solidFill>
              </a:rPr>
              <a:pPr algn="r" defTabSz="914400">
                <a:spcAft>
                  <a:spcPts val="600"/>
                </a:spcAft>
              </a:pPr>
              <a:t>9</a:t>
            </a:fld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29" name="Picture Placeholder 16">
            <a:extLst>
              <a:ext uri="{FF2B5EF4-FFF2-40B4-BE49-F238E27FC236}">
                <a16:creationId xmlns:a16="http://schemas.microsoft.com/office/drawing/2014/main" id="{E2D5DD9E-6135-44C5-BAFD-72BF3D17BFC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8316" r="38015" b="-1"/>
          <a:stretch/>
        </p:blipFill>
        <p:spPr>
          <a:xfrm>
            <a:off x="19069" y="-19319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26704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8316A4-DB9D-4B40-83D1-0433996D5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334</TotalTime>
  <Words>1388</Words>
  <Application>Microsoft Office PowerPoint</Application>
  <PresentationFormat>Widescreen</PresentationFormat>
  <Paragraphs>160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AmazonEmber</vt:lpstr>
      <vt:lpstr>Arial</vt:lpstr>
      <vt:lpstr>Calibri</vt:lpstr>
      <vt:lpstr>Corbel</vt:lpstr>
      <vt:lpstr>Parallax</vt:lpstr>
      <vt:lpstr>Document Store Databases</vt:lpstr>
      <vt:lpstr>Introduction</vt:lpstr>
      <vt:lpstr>What is a Document Store Database?</vt:lpstr>
      <vt:lpstr>Why use a Document Store Database?</vt:lpstr>
      <vt:lpstr>Example</vt:lpstr>
      <vt:lpstr>Example</vt:lpstr>
      <vt:lpstr>Document Store Databases vs RDBMS</vt:lpstr>
      <vt:lpstr>Areas of Application</vt:lpstr>
      <vt:lpstr>Advantages</vt:lpstr>
      <vt:lpstr>Advantages</vt:lpstr>
      <vt:lpstr>Disadvantages</vt:lpstr>
      <vt:lpstr>Technologies</vt:lpstr>
      <vt:lpstr>MongoDB</vt:lpstr>
      <vt:lpstr>Example</vt:lpstr>
      <vt:lpstr>Why is it popular?</vt:lpstr>
      <vt:lpstr>CRUD commands in MongoDB</vt:lpstr>
      <vt:lpstr>Create Operations</vt:lpstr>
      <vt:lpstr>Create Operations</vt:lpstr>
      <vt:lpstr>Read Operations</vt:lpstr>
      <vt:lpstr>Read Operations</vt:lpstr>
      <vt:lpstr>Update Operations</vt:lpstr>
      <vt:lpstr>Update Operations</vt:lpstr>
      <vt:lpstr>Delete Operations</vt:lpstr>
      <vt:lpstr>Delete Operations</vt:lpstr>
      <vt:lpstr>Important Aspects of MongoDB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Store Databases</dc:title>
  <dc:creator>Ashima</dc:creator>
  <cp:lastModifiedBy>Ashima</cp:lastModifiedBy>
  <cp:revision>19</cp:revision>
  <dcterms:created xsi:type="dcterms:W3CDTF">2021-05-26T12:18:12Z</dcterms:created>
  <dcterms:modified xsi:type="dcterms:W3CDTF">2021-07-15T14:11:14Z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