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8" autoAdjust="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2CF5-9498-3945-BE7C-D3A9CC802B82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0F2D-A4E0-DC4E-934B-2BCDB7A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Overview, Creating </a:t>
            </a:r>
            <a:r>
              <a:rPr lang="en-US" dirty="0" err="1" smtClean="0"/>
              <a:t>DialogFlow</a:t>
            </a:r>
            <a:r>
              <a:rPr lang="en-US" dirty="0" smtClean="0"/>
              <a:t>(API.AI) Account, Downloading Files</a:t>
            </a:r>
            <a:r>
              <a:rPr lang="mr-IN" dirty="0" smtClean="0"/>
              <a:t>–</a:t>
            </a:r>
            <a:r>
              <a:rPr lang="en-US" dirty="0" smtClean="0"/>
              <a:t> 5 Minutes</a:t>
            </a:r>
          </a:p>
          <a:p>
            <a:r>
              <a:rPr lang="en-US" dirty="0" smtClean="0"/>
              <a:t>DF Terminologies </a:t>
            </a:r>
            <a:r>
              <a:rPr lang="mr-IN" dirty="0" smtClean="0"/>
              <a:t>–</a:t>
            </a:r>
            <a:r>
              <a:rPr lang="en-US" dirty="0" smtClean="0"/>
              <a:t> Agent, Intent, Entity, Context, Parameters </a:t>
            </a:r>
            <a:r>
              <a:rPr lang="mr-IN" dirty="0" smtClean="0"/>
              <a:t>–</a:t>
            </a:r>
            <a:r>
              <a:rPr lang="en-US" dirty="0" smtClean="0"/>
              <a:t> 5 Minutes</a:t>
            </a:r>
          </a:p>
          <a:p>
            <a:r>
              <a:rPr lang="en-US" dirty="0" smtClean="0"/>
              <a:t>Create agent and enable </a:t>
            </a:r>
            <a:r>
              <a:rPr lang="en-US" dirty="0" err="1" smtClean="0"/>
              <a:t>smallTalk</a:t>
            </a:r>
            <a:r>
              <a:rPr lang="en-US" dirty="0" smtClean="0"/>
              <a:t> and test from console </a:t>
            </a:r>
            <a:r>
              <a:rPr lang="mr-IN" dirty="0" smtClean="0"/>
              <a:t>–</a:t>
            </a:r>
            <a:r>
              <a:rPr lang="en-US" dirty="0" smtClean="0"/>
              <a:t> 5 minutes</a:t>
            </a:r>
          </a:p>
          <a:p>
            <a:r>
              <a:rPr lang="en-US" dirty="0" smtClean="0"/>
              <a:t>Building the bot using JavaScript</a:t>
            </a:r>
            <a:r>
              <a:rPr lang="mr-IN" dirty="0" smtClean="0"/>
              <a:t>–</a:t>
            </a:r>
            <a:r>
              <a:rPr lang="en-US" dirty="0" smtClean="0"/>
              <a:t> 10 minutes</a:t>
            </a:r>
          </a:p>
          <a:p>
            <a:r>
              <a:rPr lang="en-US" dirty="0" smtClean="0"/>
              <a:t>Training and Example for </a:t>
            </a:r>
            <a:r>
              <a:rPr lang="en-US" dirty="0" err="1" smtClean="0"/>
              <a:t>Zomato</a:t>
            </a:r>
            <a:r>
              <a:rPr lang="en-US" dirty="0" smtClean="0"/>
              <a:t> APIs </a:t>
            </a:r>
            <a:r>
              <a:rPr lang="mr-IN" dirty="0" smtClean="0"/>
              <a:t>–</a:t>
            </a:r>
            <a:r>
              <a:rPr lang="en-US" dirty="0" smtClean="0"/>
              <a:t> 20 Minutes</a:t>
            </a:r>
          </a:p>
          <a:p>
            <a:r>
              <a:rPr lang="en-US" dirty="0" smtClean="0"/>
              <a:t>Slack/</a:t>
            </a:r>
            <a:r>
              <a:rPr lang="en-US" dirty="0" err="1" smtClean="0"/>
              <a:t>Alexa</a:t>
            </a:r>
            <a:r>
              <a:rPr lang="en-US" dirty="0" smtClean="0"/>
              <a:t> Integration </a:t>
            </a:r>
            <a:r>
              <a:rPr lang="mr-IN" dirty="0" smtClean="0"/>
              <a:t>–</a:t>
            </a:r>
            <a:r>
              <a:rPr lang="en-US" dirty="0" smtClean="0"/>
              <a:t> 10 Minutes</a:t>
            </a:r>
          </a:p>
          <a:p>
            <a:r>
              <a:rPr lang="en-US" dirty="0" smtClean="0"/>
              <a:t>Queries during session </a:t>
            </a:r>
            <a:r>
              <a:rPr lang="mr-IN" dirty="0" smtClean="0"/>
              <a:t>–</a:t>
            </a:r>
            <a:r>
              <a:rPr lang="en-US" dirty="0" smtClean="0"/>
              <a:t>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NJ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dialogflow.com</a:t>
            </a:r>
            <a:r>
              <a:rPr lang="en-US" dirty="0" smtClean="0"/>
              <a:t>/docs/reference/agent/query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dialogflow.com</a:t>
            </a:r>
            <a:r>
              <a:rPr lang="en-US" dirty="0" smtClean="0"/>
              <a:t>/docs/getting-started/basics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 </a:t>
            </a:r>
            <a:r>
              <a:rPr lang="mr-IN" dirty="0" smtClean="0"/>
              <a:t>–</a:t>
            </a:r>
            <a:r>
              <a:rPr lang="en-US" dirty="0" smtClean="0"/>
              <a:t> Show</a:t>
            </a:r>
          </a:p>
          <a:p>
            <a:r>
              <a:rPr lang="en-US" dirty="0" smtClean="0"/>
              <a:t>NJ --</a:t>
            </a:r>
            <a:r>
              <a:rPr lang="en-US" baseline="0" dirty="0" smtClean="0"/>
              <a:t>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dialogflow.com</a:t>
            </a:r>
            <a:r>
              <a:rPr lang="en-US" dirty="0" smtClean="0"/>
              <a:t>/docs/reference/agent/query</a:t>
            </a:r>
          </a:p>
          <a:p>
            <a:endParaRPr lang="en-US" dirty="0" smtClean="0"/>
          </a:p>
          <a:p>
            <a:r>
              <a:rPr lang="en-US" dirty="0" smtClean="0"/>
              <a:t>Hi</a:t>
            </a:r>
          </a:p>
          <a:p>
            <a:r>
              <a:rPr lang="en-US" dirty="0" smtClean="0"/>
              <a:t>What’s up?</a:t>
            </a:r>
          </a:p>
          <a:p>
            <a:r>
              <a:rPr lang="en-US" dirty="0" smtClean="0"/>
              <a:t>I need help</a:t>
            </a:r>
          </a:p>
          <a:p>
            <a:r>
              <a:rPr lang="en-US" dirty="0" smtClean="0"/>
              <a:t>Please find some restaurants in Bangalore</a:t>
            </a:r>
          </a:p>
          <a:p>
            <a:r>
              <a:rPr lang="en-US" dirty="0" smtClean="0"/>
              <a:t>In Indira Nagar / Area is </a:t>
            </a:r>
            <a:r>
              <a:rPr lang="en-US" dirty="0" err="1" smtClean="0"/>
              <a:t>Ulsoor</a:t>
            </a:r>
            <a:r>
              <a:rPr lang="en-US" dirty="0" smtClean="0"/>
              <a:t> / In MG Road</a:t>
            </a:r>
          </a:p>
          <a:p>
            <a:r>
              <a:rPr lang="en-US" dirty="0" smtClean="0"/>
              <a:t>Please find some restaurants in Mumbai</a:t>
            </a:r>
          </a:p>
          <a:p>
            <a:r>
              <a:rPr lang="en-US" dirty="0" smtClean="0"/>
              <a:t>In Marine Drive</a:t>
            </a:r>
          </a:p>
          <a:p>
            <a:r>
              <a:rPr lang="en-US" dirty="0" smtClean="0"/>
              <a:t>Find</a:t>
            </a:r>
            <a:r>
              <a:rPr lang="en-US" baseline="0" dirty="0" smtClean="0"/>
              <a:t> some restaurants in Delhi</a:t>
            </a:r>
          </a:p>
          <a:p>
            <a:r>
              <a:rPr lang="en-US" baseline="0" dirty="0" smtClean="0"/>
              <a:t>In Connaught Place</a:t>
            </a:r>
          </a:p>
          <a:p>
            <a:r>
              <a:rPr lang="en-US" baseline="0" dirty="0" smtClean="0"/>
              <a:t>Thanks</a:t>
            </a:r>
          </a:p>
          <a:p>
            <a:r>
              <a:rPr lang="en-US" baseline="0" dirty="0" smtClean="0"/>
              <a:t>Bye</a:t>
            </a:r>
          </a:p>
          <a:p>
            <a:endParaRPr lang="en-US" baseline="0" dirty="0" smtClean="0"/>
          </a:p>
          <a:p>
            <a:r>
              <a:rPr lang="en-US" baseline="0" dirty="0" smtClean="0"/>
              <a:t>//TODO : Show API.AI API Query Formation and Response</a:t>
            </a:r>
          </a:p>
          <a:p>
            <a:r>
              <a:rPr lang="en-US" baseline="0" dirty="0" smtClean="0"/>
              <a:t>//TODO : Show </a:t>
            </a:r>
            <a:r>
              <a:rPr lang="en-US" baseline="0" dirty="0" err="1" smtClean="0"/>
              <a:t>Zomato</a:t>
            </a:r>
            <a:r>
              <a:rPr lang="en-US" baseline="0" dirty="0" smtClean="0"/>
              <a:t> Query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0F2D-A4E0-DC4E-934B-2BCDB7AF19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kshat.bordia31@gmail.com" TargetMode="External"/><Relationship Id="rId4" Type="http://schemas.openxmlformats.org/officeDocument/2006/relationships/hyperlink" Target="mailto:nehadjoshi93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439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 err="1" smtClean="0"/>
              <a:t>Chatbots</a:t>
            </a:r>
            <a:r>
              <a:rPr lang="en-US" dirty="0" smtClean="0"/>
              <a:t> using Dialog Flow and </a:t>
            </a:r>
            <a:r>
              <a:rPr lang="en-US" dirty="0" err="1" smtClean="0"/>
              <a:t>Alexa</a:t>
            </a:r>
            <a:r>
              <a:rPr lang="en-US" dirty="0" smtClean="0"/>
              <a:t>/Slack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90" y="4536003"/>
            <a:ext cx="723401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Akshat Bordia</a:t>
            </a:r>
          </a:p>
          <a:p>
            <a:pPr algn="l"/>
            <a:r>
              <a:rPr lang="en-US" dirty="0" err="1" smtClean="0"/>
              <a:t>Neha</a:t>
            </a:r>
            <a:r>
              <a:rPr lang="en-US" dirty="0" smtClean="0"/>
              <a:t> Joshi</a:t>
            </a:r>
          </a:p>
          <a:p>
            <a:pPr algn="l"/>
            <a:r>
              <a:rPr lang="en-US" sz="2000" b="1" dirty="0" smtClean="0"/>
              <a:t>Citrix R&amp;D India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345" y="4749789"/>
            <a:ext cx="245046" cy="271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60" y="5307018"/>
            <a:ext cx="245046" cy="271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63206" y="526705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in/</a:t>
            </a:r>
            <a:r>
              <a:rPr lang="en-US" dirty="0" err="1"/>
              <a:t>neha</a:t>
            </a:r>
            <a:r>
              <a:rPr lang="en-US" dirty="0"/>
              <a:t>-d-</a:t>
            </a:r>
            <a:r>
              <a:rPr lang="en-US" dirty="0" err="1"/>
              <a:t>joshi</a:t>
            </a:r>
            <a:r>
              <a:rPr lang="en-US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7157" y="4725836"/>
            <a:ext cx="1866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in/</a:t>
            </a:r>
            <a:r>
              <a:rPr lang="en-US" dirty="0" err="1"/>
              <a:t>akshatbordia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5886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22" y="37064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180064"/>
            <a:ext cx="8327873" cy="49460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Overview, Creating </a:t>
            </a:r>
            <a:r>
              <a:rPr lang="en-US" dirty="0" err="1" smtClean="0"/>
              <a:t>DialogFlow</a:t>
            </a:r>
            <a:r>
              <a:rPr lang="en-US" dirty="0" smtClean="0"/>
              <a:t>(API.AI) Account, Downloading Files</a:t>
            </a:r>
          </a:p>
          <a:p>
            <a:r>
              <a:rPr lang="en-US" dirty="0" smtClean="0"/>
              <a:t>DF Terminologies </a:t>
            </a:r>
            <a:r>
              <a:rPr lang="mr-IN" dirty="0" smtClean="0"/>
              <a:t>–</a:t>
            </a:r>
            <a:r>
              <a:rPr lang="en-US" dirty="0" smtClean="0"/>
              <a:t> Agent, Intent, Entity, Context, Parameters </a:t>
            </a:r>
          </a:p>
          <a:p>
            <a:r>
              <a:rPr lang="en-US" dirty="0" smtClean="0"/>
              <a:t>Create agent and enable </a:t>
            </a:r>
            <a:r>
              <a:rPr lang="en-US" dirty="0" err="1" smtClean="0"/>
              <a:t>smallTalk</a:t>
            </a:r>
            <a:r>
              <a:rPr lang="en-US" dirty="0" smtClean="0"/>
              <a:t> and test from console </a:t>
            </a:r>
          </a:p>
          <a:p>
            <a:r>
              <a:rPr lang="en-US" dirty="0" smtClean="0"/>
              <a:t>Building the bot using JavaScript</a:t>
            </a:r>
          </a:p>
          <a:p>
            <a:r>
              <a:rPr lang="en-US" dirty="0" smtClean="0"/>
              <a:t>Training and Example for </a:t>
            </a:r>
            <a:r>
              <a:rPr lang="en-US" dirty="0" err="1" smtClean="0"/>
              <a:t>Zomato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Slack/</a:t>
            </a:r>
            <a:r>
              <a:rPr lang="en-US" dirty="0" err="1" smtClean="0"/>
              <a:t>Alexa</a:t>
            </a:r>
            <a:r>
              <a:rPr lang="en-US" dirty="0" smtClean="0"/>
              <a:t> Integration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6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6308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617" y="1917828"/>
            <a:ext cx="683751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/>
              <a:t>Create API.AI Account: </a:t>
            </a:r>
          </a:p>
          <a:p>
            <a:r>
              <a:rPr lang="en-US" sz="3500" dirty="0"/>
              <a:t>	</a:t>
            </a:r>
            <a:r>
              <a:rPr lang="en-US" sz="3500" dirty="0" smtClean="0"/>
              <a:t>https</a:t>
            </a:r>
            <a:r>
              <a:rPr lang="en-US" sz="3500" dirty="0"/>
              <a:t>://</a:t>
            </a:r>
            <a:r>
              <a:rPr lang="en-US" sz="3500" dirty="0" err="1"/>
              <a:t>console.dialogflow.com</a:t>
            </a:r>
            <a:endParaRPr lang="en-US" sz="3500" dirty="0"/>
          </a:p>
        </p:txBody>
      </p:sp>
      <p:sp>
        <p:nvSpPr>
          <p:cNvPr id="5" name="Rectangle 4"/>
          <p:cNvSpPr/>
          <p:nvPr/>
        </p:nvSpPr>
        <p:spPr>
          <a:xfrm>
            <a:off x="281747" y="4994880"/>
            <a:ext cx="873456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/>
              <a:t>Download Artifacts: </a:t>
            </a:r>
          </a:p>
          <a:p>
            <a:r>
              <a:rPr lang="en-US" sz="3500" dirty="0"/>
              <a:t>	</a:t>
            </a:r>
            <a:r>
              <a:rPr lang="en-US" sz="3500" dirty="0"/>
              <a:t>https://</a:t>
            </a:r>
            <a:r>
              <a:rPr lang="en-US" sz="3500" dirty="0" err="1"/>
              <a:t>github.com</a:t>
            </a:r>
            <a:r>
              <a:rPr lang="en-US" sz="3500" dirty="0"/>
              <a:t>/akshatb1/</a:t>
            </a:r>
            <a:r>
              <a:rPr lang="en-US" sz="3500" dirty="0" err="1"/>
              <a:t>BotMeetUp</a:t>
            </a:r>
            <a:endParaRPr lang="en-US" sz="3500" dirty="0"/>
          </a:p>
        </p:txBody>
      </p:sp>
      <p:sp>
        <p:nvSpPr>
          <p:cNvPr id="6" name="Rectangle 5"/>
          <p:cNvSpPr/>
          <p:nvPr/>
        </p:nvSpPr>
        <p:spPr>
          <a:xfrm>
            <a:off x="163617" y="3309080"/>
            <a:ext cx="689163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/>
              <a:t>Create </a:t>
            </a:r>
            <a:r>
              <a:rPr lang="en-US" sz="3500" dirty="0" err="1" smtClean="0"/>
              <a:t>Zomato</a:t>
            </a:r>
            <a:r>
              <a:rPr lang="en-US" sz="3500" dirty="0" smtClean="0"/>
              <a:t> Developer Account:</a:t>
            </a:r>
          </a:p>
          <a:p>
            <a:r>
              <a:rPr lang="en-US" sz="3500" dirty="0"/>
              <a:t>   </a:t>
            </a:r>
            <a:r>
              <a:rPr lang="en-US" sz="3500" dirty="0" smtClean="0"/>
              <a:t>    https</a:t>
            </a:r>
            <a:r>
              <a:rPr lang="en-US" sz="3500" dirty="0"/>
              <a:t>://</a:t>
            </a:r>
            <a:r>
              <a:rPr lang="en-US" sz="3500" dirty="0" err="1"/>
              <a:t>developers.zomato.com</a:t>
            </a:r>
            <a:r>
              <a:rPr lang="en-US" sz="3500" dirty="0"/>
              <a:t>/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329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8"/>
            <a:ext cx="8229600" cy="1143000"/>
          </a:xfrm>
        </p:spPr>
        <p:txBody>
          <a:bodyPr/>
          <a:lstStyle/>
          <a:p>
            <a:r>
              <a:rPr lang="en-US" dirty="0" smtClean="0"/>
              <a:t>Dialog Flow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9"/>
            <a:ext cx="8229600" cy="4525963"/>
          </a:xfrm>
        </p:spPr>
        <p:txBody>
          <a:bodyPr>
            <a:noAutofit/>
          </a:bodyPr>
          <a:lstStyle/>
          <a:p>
            <a:r>
              <a:rPr lang="en-US" sz="3100" b="1" dirty="0" smtClean="0">
                <a:solidFill>
                  <a:srgbClr val="FFFFFF"/>
                </a:solidFill>
              </a:rPr>
              <a:t>Agent</a:t>
            </a:r>
            <a:r>
              <a:rPr lang="en-US" sz="3100" dirty="0" smtClean="0">
                <a:solidFill>
                  <a:srgbClr val="FFFFFF"/>
                </a:solidFill>
              </a:rPr>
              <a:t>: </a:t>
            </a:r>
            <a:r>
              <a:rPr lang="en-US" sz="3100" dirty="0" err="1" smtClean="0">
                <a:solidFill>
                  <a:srgbClr val="FFFFFF"/>
                </a:solidFill>
              </a:rPr>
              <a:t>Chatbot</a:t>
            </a:r>
            <a:r>
              <a:rPr lang="en-US" sz="3100" dirty="0" smtClean="0">
                <a:solidFill>
                  <a:srgbClr val="FFFFFF"/>
                </a:solidFill>
              </a:rPr>
              <a:t> application for a particular use case, collection of intents, prebuilt agent available</a:t>
            </a:r>
          </a:p>
          <a:p>
            <a:r>
              <a:rPr lang="en-US" sz="3100" b="1" dirty="0" smtClean="0">
                <a:solidFill>
                  <a:srgbClr val="FFFFFF"/>
                </a:solidFill>
              </a:rPr>
              <a:t>Intent</a:t>
            </a:r>
            <a:r>
              <a:rPr lang="en-US" sz="3100" dirty="0" smtClean="0">
                <a:solidFill>
                  <a:srgbClr val="FFFFFF"/>
                </a:solidFill>
              </a:rPr>
              <a:t>: A </a:t>
            </a:r>
            <a:r>
              <a:rPr lang="en-US" sz="3100" i="1" dirty="0" smtClean="0">
                <a:solidFill>
                  <a:srgbClr val="FFFFFF"/>
                </a:solidFill>
              </a:rPr>
              <a:t>Query and Response</a:t>
            </a:r>
            <a:r>
              <a:rPr lang="en-US" sz="3100" dirty="0" smtClean="0">
                <a:solidFill>
                  <a:srgbClr val="FFFFFF"/>
                </a:solidFill>
              </a:rPr>
              <a:t> pair with other powerful details like annotated entities, Actions, values etc.</a:t>
            </a:r>
          </a:p>
          <a:p>
            <a:r>
              <a:rPr lang="en-US" sz="3100" b="1" dirty="0" smtClean="0">
                <a:solidFill>
                  <a:srgbClr val="FFFFFF"/>
                </a:solidFill>
              </a:rPr>
              <a:t>Entity</a:t>
            </a:r>
            <a:r>
              <a:rPr lang="en-US" sz="3100" dirty="0" smtClean="0">
                <a:solidFill>
                  <a:srgbClr val="FFFFFF"/>
                </a:solidFill>
              </a:rPr>
              <a:t>: User Defined </a:t>
            </a:r>
            <a:r>
              <a:rPr lang="en-US" sz="3100" dirty="0" err="1" smtClean="0">
                <a:solidFill>
                  <a:srgbClr val="FFFFFF"/>
                </a:solidFill>
              </a:rPr>
              <a:t>Enums</a:t>
            </a:r>
            <a:r>
              <a:rPr lang="en-US" sz="3100" dirty="0" smtClean="0">
                <a:solidFill>
                  <a:srgbClr val="FFFFFF"/>
                </a:solidFill>
              </a:rPr>
              <a:t>, </a:t>
            </a:r>
            <a:r>
              <a:rPr lang="en-US" sz="3100" dirty="0" err="1" smtClean="0">
                <a:solidFill>
                  <a:srgbClr val="FFFFFF"/>
                </a:solidFill>
              </a:rPr>
              <a:t>eg</a:t>
            </a:r>
            <a:r>
              <a:rPr lang="en-US" sz="3100" dirty="0" smtClean="0">
                <a:solidFill>
                  <a:srgbClr val="FFFFFF"/>
                </a:solidFill>
              </a:rPr>
              <a:t>. City, Country, Can be used to extract parameter values</a:t>
            </a:r>
          </a:p>
          <a:p>
            <a:r>
              <a:rPr lang="en-US" sz="3100" b="1" dirty="0" smtClean="0">
                <a:solidFill>
                  <a:srgbClr val="FFFFFF"/>
                </a:solidFill>
              </a:rPr>
              <a:t>Parameters</a:t>
            </a:r>
            <a:r>
              <a:rPr lang="en-US" sz="3100" dirty="0" smtClean="0">
                <a:solidFill>
                  <a:srgbClr val="FFFFFF"/>
                </a:solidFill>
              </a:rPr>
              <a:t>: Value of an entity in a particular query</a:t>
            </a:r>
          </a:p>
          <a:p>
            <a:r>
              <a:rPr lang="en-US" sz="3100" b="1" dirty="0" smtClean="0">
                <a:solidFill>
                  <a:srgbClr val="FFFFFF"/>
                </a:solidFill>
              </a:rPr>
              <a:t>Context</a:t>
            </a:r>
            <a:r>
              <a:rPr lang="en-US" sz="3100" dirty="0" smtClean="0">
                <a:solidFill>
                  <a:srgbClr val="FFFFFF"/>
                </a:solidFill>
              </a:rPr>
              <a:t>: Required to understand other queries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Agent</a:t>
            </a:r>
          </a:p>
          <a:p>
            <a:r>
              <a:rPr lang="en-US" dirty="0" smtClean="0"/>
              <a:t>Sample Conversation in in-built console</a:t>
            </a:r>
          </a:p>
          <a:p>
            <a:r>
              <a:rPr lang="en-US" dirty="0"/>
              <a:t>Enable </a:t>
            </a:r>
            <a:r>
              <a:rPr lang="en-US" dirty="0" err="1"/>
              <a:t>SmallTalk</a:t>
            </a:r>
            <a:endParaRPr lang="en-US" dirty="0"/>
          </a:p>
          <a:p>
            <a:r>
              <a:rPr lang="en-US" dirty="0"/>
              <a:t>Sample Conversation in in-built </a:t>
            </a:r>
            <a:r>
              <a:rPr lang="en-US" dirty="0" smtClean="0"/>
              <a:t>console</a:t>
            </a:r>
          </a:p>
          <a:p>
            <a:r>
              <a:rPr lang="en-US" dirty="0" smtClean="0"/>
              <a:t>Sample Conversation in </a:t>
            </a:r>
            <a:r>
              <a:rPr lang="en-US" dirty="0" err="1" smtClean="0"/>
              <a:t>iframe</a:t>
            </a:r>
            <a:r>
              <a:rPr lang="en-US" dirty="0" smtClean="0"/>
              <a:t> (local html/ URL)</a:t>
            </a:r>
          </a:p>
          <a:p>
            <a:endParaRPr lang="en-US" dirty="0"/>
          </a:p>
          <a:p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Security Issues, Support Issues, Indexing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Real Deal: Bot using JavaScript and </a:t>
            </a:r>
            <a:r>
              <a:rPr lang="en-US" dirty="0" err="1" smtClean="0"/>
              <a:t>Zomato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Files</a:t>
            </a:r>
          </a:p>
          <a:p>
            <a:r>
              <a:rPr lang="en-US" dirty="0" smtClean="0"/>
              <a:t>Get API.AI, </a:t>
            </a:r>
            <a:r>
              <a:rPr lang="en-US" dirty="0" err="1" smtClean="0"/>
              <a:t>Zomato</a:t>
            </a:r>
            <a:r>
              <a:rPr lang="en-US" dirty="0" smtClean="0"/>
              <a:t> authorization tokens</a:t>
            </a:r>
          </a:p>
          <a:p>
            <a:r>
              <a:rPr lang="en-US" dirty="0" smtClean="0"/>
              <a:t>Exercise 1: Create Entities for City and Area</a:t>
            </a:r>
          </a:p>
          <a:p>
            <a:r>
              <a:rPr lang="en-US" dirty="0" smtClean="0"/>
              <a:t>Exercise 2: Create Intents for Restaurants Search</a:t>
            </a:r>
          </a:p>
          <a:p>
            <a:r>
              <a:rPr lang="en-US" dirty="0" smtClean="0"/>
              <a:t>Exercise 3: Complete API Call </a:t>
            </a:r>
          </a:p>
          <a:p>
            <a:r>
              <a:rPr lang="en-US" dirty="0" smtClean="0"/>
              <a:t>Exercise 4: Extract message from results</a:t>
            </a:r>
          </a:p>
          <a:p>
            <a:endParaRPr lang="en-US" dirty="0"/>
          </a:p>
          <a:p>
            <a:pPr lvl="1"/>
            <a:r>
              <a:rPr lang="en-US" sz="3000" dirty="0" smtClean="0"/>
              <a:t>Let’s chat!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and </a:t>
            </a:r>
            <a:r>
              <a:rPr lang="en-US" dirty="0" err="1" smtClean="0"/>
              <a:t>Alexa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Click Integration for Slack</a:t>
            </a:r>
          </a:p>
          <a:p>
            <a:r>
              <a:rPr lang="en-US" dirty="0" smtClean="0"/>
              <a:t>Export Support for </a:t>
            </a:r>
            <a:r>
              <a:rPr lang="en-US" dirty="0" err="1" smtClean="0"/>
              <a:t>Alexa</a:t>
            </a:r>
            <a:endParaRPr lang="en-US" dirty="0" smtClean="0"/>
          </a:p>
          <a:p>
            <a:r>
              <a:rPr lang="en-US" dirty="0" smtClean="0"/>
              <a:t>Overview of Deploying in AWS (Lambda)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08" y="133960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/>
              <a:t>Github.com</a:t>
            </a:r>
            <a:r>
              <a:rPr lang="en-US" sz="4800" dirty="0" smtClean="0"/>
              <a:t>/akshatb1</a:t>
            </a:r>
          </a:p>
          <a:p>
            <a:pPr marL="0" indent="0" algn="ctr">
              <a:buNone/>
            </a:pPr>
            <a:r>
              <a:rPr lang="en-US" sz="4800" dirty="0" smtClean="0">
                <a:hlinkClick r:id="rId3"/>
              </a:rPr>
              <a:t>Akshat.bordia31@gmail.com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hlinkClick r:id="rId4"/>
              </a:rPr>
              <a:t>neha</a:t>
            </a:r>
            <a:r>
              <a:rPr lang="en-US" sz="4800" dirty="0" smtClean="0">
                <a:hlinkClick r:id="rId4"/>
              </a:rPr>
              <a:t>djoshi93@gmail.com</a:t>
            </a: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518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1976</TotalTime>
  <Words>490</Words>
  <Application>Microsoft Macintosh PowerPoint</Application>
  <PresentationFormat>On-screen Show (4:3)</PresentationFormat>
  <Paragraphs>89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Building Chatbots using Dialog Flow and Alexa/Slack Integration</vt:lpstr>
      <vt:lpstr>Agenda</vt:lpstr>
      <vt:lpstr>PowerPoint Presentation</vt:lpstr>
      <vt:lpstr>Let’s get started!</vt:lpstr>
      <vt:lpstr>Dialog Flow Terminologies</vt:lpstr>
      <vt:lpstr>Create Agent</vt:lpstr>
      <vt:lpstr>The Real Deal: Bot using JavaScript and Zomato APIs</vt:lpstr>
      <vt:lpstr>Slack and Alexa Integration</vt:lpstr>
      <vt:lpstr>PowerPoint Presentation</vt:lpstr>
    </vt:vector>
  </TitlesOfParts>
  <Company>Citrix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using API.AI</dc:title>
  <dc:creator>Akshat Bordia</dc:creator>
  <cp:lastModifiedBy>Akshat Bordia</cp:lastModifiedBy>
  <cp:revision>110</cp:revision>
  <dcterms:created xsi:type="dcterms:W3CDTF">2017-12-03T11:32:52Z</dcterms:created>
  <dcterms:modified xsi:type="dcterms:W3CDTF">2017-12-09T06:32:40Z</dcterms:modified>
</cp:coreProperties>
</file>