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 id="2147483912" r:id="rId2"/>
    <p:sldMasterId id="2147483936" r:id="rId3"/>
    <p:sldMasterId id="2147483948" r:id="rId4"/>
    <p:sldMasterId id="2147483960" r:id="rId5"/>
    <p:sldMasterId id="2147483972" r:id="rId6"/>
    <p:sldMasterId id="2147483984" r:id="rId7"/>
    <p:sldMasterId id="2147483996" r:id="rId8"/>
    <p:sldMasterId id="2147484020" r:id="rId9"/>
  </p:sldMasterIdLst>
  <p:notesMasterIdLst>
    <p:notesMasterId r:id="rId23"/>
  </p:notesMasterIdLst>
  <p:sldIdLst>
    <p:sldId id="277" r:id="rId10"/>
    <p:sldId id="257" r:id="rId11"/>
    <p:sldId id="261" r:id="rId12"/>
    <p:sldId id="262" r:id="rId13"/>
    <p:sldId id="279" r:id="rId14"/>
    <p:sldId id="280" r:id="rId15"/>
    <p:sldId id="281" r:id="rId16"/>
    <p:sldId id="283" r:id="rId17"/>
    <p:sldId id="284" r:id="rId18"/>
    <p:sldId id="282" r:id="rId19"/>
    <p:sldId id="285" r:id="rId20"/>
    <p:sldId id="275" r:id="rId21"/>
    <p:sldId id="276" r:id="rId22"/>
  </p:sldIdLst>
  <p:sldSz cx="9144000" cy="6858000" type="screen4x3"/>
  <p:notesSz cx="6858000" cy="9144000"/>
  <p:custShowLst>
    <p:custShow name="Custom Show 1"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howGuides="1">
      <p:cViewPr>
        <p:scale>
          <a:sx n="71" d="100"/>
          <a:sy n="71" d="100"/>
        </p:scale>
        <p:origin x="-480" y="-78"/>
      </p:cViewPr>
      <p:guideLst>
        <p:guide orient="horz" pos="2160"/>
        <p:guide pos="2880"/>
      </p:guideLst>
    </p:cSldViewPr>
  </p:slideViewPr>
  <p:notesTextViewPr>
    <p:cViewPr>
      <p:scale>
        <a:sx n="1" d="1"/>
        <a:sy n="1" d="1"/>
      </p:scale>
      <p:origin x="0" y="0"/>
    </p:cViewPr>
  </p:notesTextViewPr>
  <p:sorterViewPr>
    <p:cViewPr>
      <p:scale>
        <a:sx n="100" d="100"/>
        <a:sy n="100" d="100"/>
      </p:scale>
      <p:origin x="0" y="19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600130-BAA3-4271-A3BD-5E49B351ABC7}" type="datetimeFigureOut">
              <a:rPr lang="en-US" smtClean="0"/>
              <a:t>22-May-24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92851B-47C9-42FD-BA7D-7B9DEBC0A33C}" type="slidenum">
              <a:rPr lang="en-US" smtClean="0"/>
              <a:t>‹#›</a:t>
            </a:fld>
            <a:endParaRPr lang="en-US"/>
          </a:p>
        </p:txBody>
      </p:sp>
    </p:spTree>
    <p:extLst>
      <p:ext uri="{BB962C8B-B14F-4D97-AF65-F5344CB8AC3E}">
        <p14:creationId xmlns:p14="http://schemas.microsoft.com/office/powerpoint/2010/main" val="2386621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DF510DBA-4FB8-4F33-BEB2-AD0B0C3BF938}"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510DBA-4FB8-4F33-BEB2-AD0B0C3BF9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510DBA-4FB8-4F33-BEB2-AD0B0C3BF9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701BEFC-2264-4C84-A887-2441F448051F}" type="datetimeFigureOut">
              <a:rPr lang="en-US" smtClean="0"/>
              <a:t>22-May-24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F510DBA-4FB8-4F33-BEB2-AD0B0C3BF93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10DBA-4FB8-4F33-BEB2-AD0B0C3BF93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01BEFC-2264-4C84-A887-2441F448051F}" type="datetimeFigureOut">
              <a:rPr lang="en-US" smtClean="0"/>
              <a:t>22-May-24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701BEFC-2264-4C84-A887-2441F448051F}" type="datetimeFigureOut">
              <a:rPr lang="en-US" smtClean="0"/>
              <a:t>22-May-24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01BEFC-2264-4C84-A887-2441F448051F}" type="datetimeFigureOut">
              <a:rPr lang="en-US" smtClean="0"/>
              <a:t>22-May-24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01BEFC-2264-4C84-A887-2441F448051F}" type="datetimeFigureOut">
              <a:rPr lang="en-US" smtClean="0"/>
              <a:t>22-May-24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01BEFC-2264-4C84-A887-2441F448051F}" type="datetimeFigureOut">
              <a:rPr lang="en-US" smtClean="0"/>
              <a:t>22-May-24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510DBA-4FB8-4F33-BEB2-AD0B0C3BF9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01BEFC-2264-4C84-A887-2441F448051F}" type="datetimeFigureOut">
              <a:rPr lang="en-US" smtClean="0"/>
              <a:t>22-May-24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F510DBA-4FB8-4F33-BEB2-AD0B0C3BF93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701BEFC-2264-4C84-A887-2441F448051F}" type="datetimeFigureOut">
              <a:rPr lang="en-US" smtClean="0"/>
              <a:t>22-May-24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F510DBA-4FB8-4F33-BEB2-AD0B0C3BF93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701BEFC-2264-4C84-A887-2441F448051F}" type="datetimeFigureOut">
              <a:rPr lang="en-US" smtClean="0"/>
              <a:t>22-May-24</a:t>
            </a:fld>
            <a:endParaRPr lang="en-US"/>
          </a:p>
        </p:txBody>
      </p:sp>
      <p:sp>
        <p:nvSpPr>
          <p:cNvPr id="9" name="Slide Number Placeholder 8"/>
          <p:cNvSpPr>
            <a:spLocks noGrp="1"/>
          </p:cNvSpPr>
          <p:nvPr>
            <p:ph type="sldNum" sz="quarter" idx="15"/>
          </p:nvPr>
        </p:nvSpPr>
        <p:spPr/>
        <p:txBody>
          <a:bodyPr rtlCol="0"/>
          <a:lstStyle/>
          <a:p>
            <a:fld id="{DF510DBA-4FB8-4F33-BEB2-AD0B0C3BF938}"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F510DBA-4FB8-4F33-BEB2-AD0B0C3BF93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701BEFC-2264-4C84-A887-2441F448051F}" type="datetimeFigureOut">
              <a:rPr lang="en-US" smtClean="0"/>
              <a:t>22-May-24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10DBA-4FB8-4F33-BEB2-AD0B0C3BF938}"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701BEFC-2264-4C84-A887-2441F448051F}" type="datetimeFigureOut">
              <a:rPr lang="en-US" smtClean="0"/>
              <a:t>22-May-24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510DBA-4FB8-4F33-BEB2-AD0B0C3BF938}"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701BEFC-2264-4C84-A887-2441F448051F}" type="datetimeFigureOut">
              <a:rPr lang="en-US" smtClean="0"/>
              <a:t>22-May-24</a:t>
            </a:fld>
            <a:endParaRPr lang="en-US"/>
          </a:p>
        </p:txBody>
      </p:sp>
      <p:sp>
        <p:nvSpPr>
          <p:cNvPr id="7" name="Slide Number Placeholder 6"/>
          <p:cNvSpPr>
            <a:spLocks noGrp="1"/>
          </p:cNvSpPr>
          <p:nvPr>
            <p:ph type="sldNum" sz="quarter" idx="11"/>
          </p:nvPr>
        </p:nvSpPr>
        <p:spPr/>
        <p:txBody>
          <a:bodyPr rtlCol="0"/>
          <a:lstStyle/>
          <a:p>
            <a:fld id="{DF510DBA-4FB8-4F33-BEB2-AD0B0C3BF938}"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01BEFC-2264-4C84-A887-2441F448051F}" type="datetimeFigureOut">
              <a:rPr lang="en-US" smtClean="0"/>
              <a:t>22-May-24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510DBA-4FB8-4F33-BEB2-AD0B0C3BF938}"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701BEFC-2264-4C84-A887-2441F448051F}" type="datetimeFigureOut">
              <a:rPr lang="en-US" smtClean="0"/>
              <a:t>22-May-24</a:t>
            </a:fld>
            <a:endParaRPr lang="en-US"/>
          </a:p>
        </p:txBody>
      </p:sp>
      <p:sp>
        <p:nvSpPr>
          <p:cNvPr id="22" name="Slide Number Placeholder 21"/>
          <p:cNvSpPr>
            <a:spLocks noGrp="1"/>
          </p:cNvSpPr>
          <p:nvPr>
            <p:ph type="sldNum" sz="quarter" idx="15"/>
          </p:nvPr>
        </p:nvSpPr>
        <p:spPr/>
        <p:txBody>
          <a:bodyPr rtlCol="0"/>
          <a:lstStyle/>
          <a:p>
            <a:fld id="{DF510DBA-4FB8-4F33-BEB2-AD0B0C3BF938}"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701BEFC-2264-4C84-A887-2441F448051F}" type="datetimeFigureOut">
              <a:rPr lang="en-US" smtClean="0"/>
              <a:t>22-May-24</a:t>
            </a:fld>
            <a:endParaRPr lang="en-US"/>
          </a:p>
        </p:txBody>
      </p:sp>
      <p:sp>
        <p:nvSpPr>
          <p:cNvPr id="18" name="Slide Number Placeholder 17"/>
          <p:cNvSpPr>
            <a:spLocks noGrp="1"/>
          </p:cNvSpPr>
          <p:nvPr>
            <p:ph type="sldNum" sz="quarter" idx="11"/>
          </p:nvPr>
        </p:nvSpPr>
        <p:spPr/>
        <p:txBody>
          <a:bodyPr rtlCol="0"/>
          <a:lstStyle/>
          <a:p>
            <a:fld id="{DF510DBA-4FB8-4F33-BEB2-AD0B0C3BF938}"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F510DBA-4FB8-4F33-BEB2-AD0B0C3BF938}"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510DBA-4FB8-4F33-BEB2-AD0B0C3BF938}"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510DBA-4FB8-4F33-BEB2-AD0B0C3BF938}"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510DBA-4FB8-4F33-BEB2-AD0B0C3BF938}"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F510DBA-4FB8-4F33-BEB2-AD0B0C3BF938}"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F510DBA-4FB8-4F33-BEB2-AD0B0C3BF9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510DBA-4FB8-4F33-BEB2-AD0B0C3BF938}"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F510DBA-4FB8-4F33-BEB2-AD0B0C3BF938}"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510DBA-4FB8-4F33-BEB2-AD0B0C3BF938}"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510DBA-4FB8-4F33-BEB2-AD0B0C3BF938}"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510DBA-4FB8-4F33-BEB2-AD0B0C3BF938}"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510DBA-4FB8-4F33-BEB2-AD0B0C3BF938}" type="slidenum">
              <a:rPr lang="en-US" smtClean="0"/>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1701BEFC-2264-4C84-A887-2441F448051F}" type="datetimeFigureOut">
              <a:rPr lang="en-US" smtClean="0"/>
              <a:t>22-May-24</a:t>
            </a:fld>
            <a:endParaRPr 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DF510DBA-4FB8-4F33-BEB2-AD0B0C3BF938}" type="slidenum">
              <a:rPr lang="en-US" smtClean="0"/>
              <a:t>‹#›</a:t>
            </a:fld>
            <a:endParaRPr lang="en-US"/>
          </a:p>
        </p:txBody>
      </p:sp>
      <p:sp>
        <p:nvSpPr>
          <p:cNvPr id="15" name="Footer Placeholder 14"/>
          <p:cNvSpPr>
            <a:spLocks noGrp="1"/>
          </p:cNvSpPr>
          <p:nvPr>
            <p:ph type="ftr" sz="quarter" idx="12"/>
          </p:nvPr>
        </p:nvSpPr>
        <p:spPr>
          <a:xfrm>
            <a:off x="3581400" y="6296248"/>
            <a:ext cx="2820987" cy="152400"/>
          </a:xfrm>
        </p:spPr>
        <p:txBody>
          <a:bodyPr/>
          <a:lstStyle/>
          <a:p>
            <a:endParaRPr lang="en-US"/>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1701BEFC-2264-4C84-A887-2441F448051F}" type="datetimeFigureOut">
              <a:rPr lang="en-US" smtClean="0"/>
              <a:t>22-May-24</a:t>
            </a:fld>
            <a:endParaRPr lang="en-US"/>
          </a:p>
        </p:txBody>
      </p:sp>
      <p:sp>
        <p:nvSpPr>
          <p:cNvPr id="11" name="Slide Number Placeholder 10"/>
          <p:cNvSpPr>
            <a:spLocks noGrp="1"/>
          </p:cNvSpPr>
          <p:nvPr>
            <p:ph type="sldNum" sz="quarter" idx="11"/>
          </p:nvPr>
        </p:nvSpPr>
        <p:spPr/>
        <p:txBody>
          <a:bodyPr/>
          <a:lstStyle/>
          <a:p>
            <a:fld id="{DF510DBA-4FB8-4F33-BEB2-AD0B0C3BF938}" type="slidenum">
              <a:rPr lang="en-US" smtClean="0"/>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1701BEFC-2264-4C84-A887-2441F448051F}" type="datetimeFigureOut">
              <a:rPr lang="en-US" smtClean="0"/>
              <a:t>22-May-24</a:t>
            </a:fld>
            <a:endParaRPr lang="en-US"/>
          </a:p>
        </p:txBody>
      </p:sp>
      <p:sp>
        <p:nvSpPr>
          <p:cNvPr id="13" name="Slide Number Placeholder 12"/>
          <p:cNvSpPr>
            <a:spLocks noGrp="1"/>
          </p:cNvSpPr>
          <p:nvPr>
            <p:ph type="sldNum" sz="quarter" idx="11"/>
          </p:nvPr>
        </p:nvSpPr>
        <p:spPr>
          <a:xfrm>
            <a:off x="4116388" y="6400800"/>
            <a:ext cx="533400" cy="152400"/>
          </a:xfrm>
        </p:spPr>
        <p:txBody>
          <a:bodyPr/>
          <a:lstStyle/>
          <a:p>
            <a:fld id="{DF510DBA-4FB8-4F33-BEB2-AD0B0C3BF938}" type="slidenum">
              <a:rPr lang="en-US" smtClean="0"/>
              <a:t>‹#›</a:t>
            </a:fld>
            <a:endParaRPr lang="en-US"/>
          </a:p>
        </p:txBody>
      </p:sp>
      <p:sp>
        <p:nvSpPr>
          <p:cNvPr id="14" name="Footer Placeholder 13"/>
          <p:cNvSpPr>
            <a:spLocks noGrp="1"/>
          </p:cNvSpPr>
          <p:nvPr>
            <p:ph type="ftr" sz="quarter" idx="12"/>
          </p:nvPr>
        </p:nvSpPr>
        <p:spPr>
          <a:xfrm>
            <a:off x="838200" y="6296248"/>
            <a:ext cx="2820987" cy="152400"/>
          </a:xfrm>
        </p:spPr>
        <p:txBody>
          <a:bodyPr/>
          <a:lstStyle/>
          <a:p>
            <a:endParaRPr lang="en-US"/>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1701BEFC-2264-4C84-A887-2441F448051F}" type="datetimeFigureOut">
              <a:rPr lang="en-US" smtClean="0"/>
              <a:t>22-May-24</a:t>
            </a:fld>
            <a:endParaRPr lang="en-US"/>
          </a:p>
        </p:txBody>
      </p:sp>
      <p:sp>
        <p:nvSpPr>
          <p:cNvPr id="13" name="Slide Number Placeholder 12"/>
          <p:cNvSpPr>
            <a:spLocks noGrp="1"/>
          </p:cNvSpPr>
          <p:nvPr>
            <p:ph type="sldNum" sz="quarter" idx="11"/>
          </p:nvPr>
        </p:nvSpPr>
        <p:spPr/>
        <p:txBody>
          <a:bodyPr/>
          <a:lstStyle/>
          <a:p>
            <a:fld id="{DF510DBA-4FB8-4F33-BEB2-AD0B0C3BF93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1701BEFC-2264-4C84-A887-2441F448051F}" type="datetimeFigureOut">
              <a:rPr lang="en-US" smtClean="0"/>
              <a:t>22-May-24</a:t>
            </a:fld>
            <a:endParaRPr lang="en-US"/>
          </a:p>
        </p:txBody>
      </p:sp>
      <p:sp>
        <p:nvSpPr>
          <p:cNvPr id="14" name="Slide Number Placeholder 13"/>
          <p:cNvSpPr>
            <a:spLocks noGrp="1"/>
          </p:cNvSpPr>
          <p:nvPr>
            <p:ph type="sldNum" sz="quarter" idx="11"/>
          </p:nvPr>
        </p:nvSpPr>
        <p:spPr/>
        <p:txBody>
          <a:bodyPr/>
          <a:lstStyle/>
          <a:p>
            <a:fld id="{DF510DBA-4FB8-4F33-BEB2-AD0B0C3BF938}"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F510DBA-4FB8-4F33-BEB2-AD0B0C3BF938}"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1701BEFC-2264-4C84-A887-2441F448051F}" type="datetimeFigureOut">
              <a:rPr lang="en-US" smtClean="0"/>
              <a:t>22-May-24</a:t>
            </a:fld>
            <a:endParaRPr lang="en-US"/>
          </a:p>
        </p:txBody>
      </p:sp>
      <p:sp>
        <p:nvSpPr>
          <p:cNvPr id="10" name="Slide Number Placeholder 9"/>
          <p:cNvSpPr>
            <a:spLocks noGrp="1"/>
          </p:cNvSpPr>
          <p:nvPr>
            <p:ph type="sldNum" sz="quarter" idx="11"/>
          </p:nvPr>
        </p:nvSpPr>
        <p:spPr/>
        <p:txBody>
          <a:bodyPr/>
          <a:lstStyle/>
          <a:p>
            <a:fld id="{DF510DBA-4FB8-4F33-BEB2-AD0B0C3BF938}" type="slidenum">
              <a:rPr lang="en-US" smtClean="0"/>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1701BEFC-2264-4C84-A887-2441F448051F}" type="datetimeFigureOut">
              <a:rPr lang="en-US" smtClean="0"/>
              <a:t>22-May-24</a:t>
            </a:fld>
            <a:endParaRPr lang="en-US"/>
          </a:p>
        </p:txBody>
      </p:sp>
      <p:sp>
        <p:nvSpPr>
          <p:cNvPr id="9" name="Slide Number Placeholder 8"/>
          <p:cNvSpPr>
            <a:spLocks noGrp="1"/>
          </p:cNvSpPr>
          <p:nvPr>
            <p:ph type="sldNum" sz="quarter" idx="11"/>
          </p:nvPr>
        </p:nvSpPr>
        <p:spPr/>
        <p:txBody>
          <a:bodyPr/>
          <a:lstStyle/>
          <a:p>
            <a:fld id="{DF510DBA-4FB8-4F33-BEB2-AD0B0C3BF93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1701BEFC-2264-4C84-A887-2441F448051F}" type="datetimeFigureOut">
              <a:rPr lang="en-US" smtClean="0"/>
              <a:t>22-May-24</a:t>
            </a:fld>
            <a:endParaRPr lang="en-US"/>
          </a:p>
        </p:txBody>
      </p:sp>
      <p:sp>
        <p:nvSpPr>
          <p:cNvPr id="16" name="Slide Number Placeholder 15"/>
          <p:cNvSpPr>
            <a:spLocks noGrp="1"/>
          </p:cNvSpPr>
          <p:nvPr>
            <p:ph type="sldNum" sz="quarter" idx="11"/>
          </p:nvPr>
        </p:nvSpPr>
        <p:spPr/>
        <p:txBody>
          <a:bodyPr/>
          <a:lstStyle/>
          <a:p>
            <a:fld id="{DF510DBA-4FB8-4F33-BEB2-AD0B0C3BF938}"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1701BEFC-2264-4C84-A887-2441F448051F}" type="datetimeFigureOut">
              <a:rPr lang="en-US" smtClean="0"/>
              <a:t>22-May-24</a:t>
            </a:fld>
            <a:endParaRPr lang="en-US"/>
          </a:p>
        </p:txBody>
      </p:sp>
      <p:sp>
        <p:nvSpPr>
          <p:cNvPr id="17" name="Slide Number Placeholder 16"/>
          <p:cNvSpPr>
            <a:spLocks noGrp="1"/>
          </p:cNvSpPr>
          <p:nvPr>
            <p:ph type="sldNum" sz="quarter" idx="11"/>
          </p:nvPr>
        </p:nvSpPr>
        <p:spPr/>
        <p:txBody>
          <a:bodyPr/>
          <a:lstStyle/>
          <a:p>
            <a:fld id="{DF510DBA-4FB8-4F33-BEB2-AD0B0C3BF938}"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1701BEFC-2264-4C84-A887-2441F448051F}" type="datetimeFigureOut">
              <a:rPr lang="en-US" smtClean="0"/>
              <a:t>22-May-24</a:t>
            </a:fld>
            <a:endParaRPr lang="en-US"/>
          </a:p>
        </p:txBody>
      </p:sp>
      <p:sp>
        <p:nvSpPr>
          <p:cNvPr id="14" name="Slide Number Placeholder 13"/>
          <p:cNvSpPr>
            <a:spLocks noGrp="1"/>
          </p:cNvSpPr>
          <p:nvPr>
            <p:ph type="sldNum" sz="quarter" idx="11"/>
          </p:nvPr>
        </p:nvSpPr>
        <p:spPr/>
        <p:txBody>
          <a:bodyPr/>
          <a:lstStyle/>
          <a:p>
            <a:fld id="{DF510DBA-4FB8-4F33-BEB2-AD0B0C3BF938}"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1701BEFC-2264-4C84-A887-2441F448051F}" type="datetimeFigureOut">
              <a:rPr lang="en-US" smtClean="0"/>
              <a:t>22-May-24</a:t>
            </a:fld>
            <a:endParaRPr lang="en-US"/>
          </a:p>
        </p:txBody>
      </p:sp>
      <p:sp>
        <p:nvSpPr>
          <p:cNvPr id="14" name="Slide Number Placeholder 13"/>
          <p:cNvSpPr>
            <a:spLocks noGrp="1"/>
          </p:cNvSpPr>
          <p:nvPr>
            <p:ph type="sldNum" sz="quarter" idx="11"/>
          </p:nvPr>
        </p:nvSpPr>
        <p:spPr/>
        <p:txBody>
          <a:bodyPr/>
          <a:lstStyle/>
          <a:p>
            <a:fld id="{DF510DBA-4FB8-4F33-BEB2-AD0B0C3BF938}"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701BEFC-2264-4C84-A887-2441F448051F}" type="datetimeFigureOut">
              <a:rPr lang="en-US" smtClean="0"/>
              <a:t>22-May-24</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DF510DBA-4FB8-4F33-BEB2-AD0B0C3BF938}"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701BEFC-2264-4C84-A887-2441F448051F}" type="datetimeFigureOut">
              <a:rPr lang="en-US" smtClean="0"/>
              <a:t>22-May-24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10DBA-4FB8-4F33-BEB2-AD0B0C3BF938}"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F510DBA-4FB8-4F33-BEB2-AD0B0C3BF938}"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01BEFC-2264-4C84-A887-2441F448051F}" type="datetimeFigureOut">
              <a:rPr lang="en-US" smtClean="0"/>
              <a:t>22-May-24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01BEFC-2264-4C84-A887-2441F448051F}" type="datetimeFigureOut">
              <a:rPr lang="en-US" smtClean="0"/>
              <a:t>22-May-24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01BEFC-2264-4C84-A887-2441F448051F}" type="datetimeFigureOut">
              <a:rPr lang="en-US" smtClean="0"/>
              <a:t>22-May-24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701BEFC-2264-4C84-A887-2441F448051F}" type="datetimeFigureOut">
              <a:rPr lang="en-US" smtClean="0"/>
              <a:t>22-May-24</a:t>
            </a:fld>
            <a:endParaRPr lang="en-US"/>
          </a:p>
        </p:txBody>
      </p:sp>
      <p:sp>
        <p:nvSpPr>
          <p:cNvPr id="7" name="Slide Number Placeholder 6"/>
          <p:cNvSpPr>
            <a:spLocks noGrp="1"/>
          </p:cNvSpPr>
          <p:nvPr>
            <p:ph type="sldNum" sz="quarter" idx="12"/>
          </p:nvPr>
        </p:nvSpPr>
        <p:spPr/>
        <p:txBody>
          <a:bodyPr/>
          <a:lstStyle/>
          <a:p>
            <a:fld id="{DF510DBA-4FB8-4F33-BEB2-AD0B0C3BF938}"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01BEFC-2264-4C84-A887-2441F448051F}" type="datetimeFigureOut">
              <a:rPr lang="en-US" smtClean="0"/>
              <a:t>22-May-24</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701BEFC-2264-4C84-A887-2441F448051F}" type="datetimeFigureOut">
              <a:rPr lang="en-US" smtClean="0"/>
              <a:t>22-May-24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F510DBA-4FB8-4F33-BEB2-AD0B0C3BF938}" type="slidenum">
              <a:rPr lang="en-US" smtClean="0"/>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510DBA-4FB8-4F33-BEB2-AD0B0C3BF938}"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510DBA-4FB8-4F33-BEB2-AD0B0C3BF93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F510DBA-4FB8-4F33-BEB2-AD0B0C3BF938}" type="slidenum">
              <a:rPr lang="en-US" smtClean="0"/>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510DBA-4FB8-4F33-BEB2-AD0B0C3BF938}"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F510DBA-4FB8-4F33-BEB2-AD0B0C3BF93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F510DBA-4FB8-4F33-BEB2-AD0B0C3BF938}"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F510DBA-4FB8-4F33-BEB2-AD0B0C3BF938}" type="slidenum">
              <a:rPr lang="en-US" smtClean="0"/>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701BEFC-2264-4C84-A887-2441F448051F}" type="datetimeFigureOut">
              <a:rPr lang="en-US" smtClean="0"/>
              <a:t>22-May-24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510DBA-4FB8-4F33-BEB2-AD0B0C3BF93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701BEFC-2264-4C84-A887-2441F448051F}" type="datetimeFigureOut">
              <a:rPr lang="en-US" smtClean="0"/>
              <a:t>22-May-24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F510DBA-4FB8-4F33-BEB2-AD0B0C3BF93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510DBA-4FB8-4F33-BEB2-AD0B0C3BF938}" type="slidenum">
              <a:rPr lang="en-US" smtClean="0"/>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510DBA-4FB8-4F33-BEB2-AD0B0C3BF938}" type="slidenum">
              <a:rPr lang="en-US" smtClean="0"/>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DF510DBA-4FB8-4F33-BEB2-AD0B0C3BF938}" type="slidenum">
              <a:rPr lang="en-US" smtClean="0"/>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01BEFC-2264-4C84-A887-2441F448051F}" type="datetimeFigureOut">
              <a:rPr lang="en-US" smtClean="0"/>
              <a:t>22-May-24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510DBA-4FB8-4F33-BEB2-AD0B0C3BF938}" type="slidenum">
              <a:rPr lang="en-US" smtClean="0"/>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701BEFC-2264-4C84-A887-2441F448051F}" type="datetimeFigureOut">
              <a:rPr lang="en-US" smtClean="0"/>
              <a:t>22-May-24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10DBA-4FB8-4F33-BEB2-AD0B0C3BF938}"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701BEFC-2264-4C84-A887-2441F448051F}" type="datetimeFigureOut">
              <a:rPr lang="en-US" smtClean="0"/>
              <a:t>22-May-24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510DBA-4FB8-4F33-BEB2-AD0B0C3BF938}"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01BEFC-2264-4C84-A887-2441F448051F}" type="datetimeFigureOut">
              <a:rPr lang="en-US" smtClean="0"/>
              <a:t>22-May-24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01BEFC-2264-4C84-A887-2441F448051F}" type="datetimeFigureOut">
              <a:rPr lang="en-US" smtClean="0"/>
              <a:t>22-May-24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1701BEFC-2264-4C84-A887-2441F448051F}" type="datetimeFigureOut">
              <a:rPr lang="en-US" smtClean="0"/>
              <a:t>22-May-24</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DF510DBA-4FB8-4F33-BEB2-AD0B0C3BF938}" type="slidenum">
              <a:rPr lang="en-US" smtClean="0"/>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1701BEFC-2264-4C84-A887-2441F448051F}" type="datetimeFigureOut">
              <a:rPr lang="en-US" smtClean="0"/>
              <a:t>22-May-24</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DF510DBA-4FB8-4F33-BEB2-AD0B0C3BF938}" type="slidenum">
              <a:rPr lang="en-US" smtClean="0"/>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01BEFC-2264-4C84-A887-2441F448051F}" type="datetimeFigureOut">
              <a:rPr lang="en-US" smtClean="0"/>
              <a:t>22-May-24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10DBA-4FB8-4F33-BEB2-AD0B0C3BF938}" type="slidenum">
              <a:rPr lang="en-US" smtClean="0"/>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701BEFC-2264-4C84-A887-2441F448051F}" type="datetimeFigureOut">
              <a:rPr lang="en-US" smtClean="0">
                <a:solidFill>
                  <a:prstClr val="white">
                    <a:alpha val="60000"/>
                  </a:prstClr>
                </a:solidFill>
              </a:rPr>
              <a:pPr/>
              <a:t>22-May-24</a:t>
            </a:fld>
            <a:endParaRPr lang="en-US">
              <a:solidFill>
                <a:prstClr val="white">
                  <a:alpha val="60000"/>
                </a:prstClr>
              </a:solidFill>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solidFill>
                <a:prstClr val="white">
                  <a:alpha val="60000"/>
                </a:prstClr>
              </a:solidFill>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F510DBA-4FB8-4F33-BEB2-AD0B0C3BF938}" type="slidenum">
              <a:rPr lang="en-US" smtClean="0">
                <a:solidFill>
                  <a:prstClr val="white">
                    <a:alpha val="60000"/>
                  </a:prstClr>
                </a:solidFill>
              </a:rPr>
              <a:pPr/>
              <a:t>‹#›</a:t>
            </a:fld>
            <a:endParaRPr lang="en-US">
              <a:solidFill>
                <a:prstClr val="white">
                  <a:alpha val="60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701BEFC-2264-4C84-A887-2441F448051F}" type="datetimeFigureOut">
              <a:rPr lang="en-US" smtClean="0"/>
              <a:t>22-May-24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DF510DBA-4FB8-4F33-BEB2-AD0B0C3BF938}" type="slidenum">
              <a:rPr lang="en-US" smtClean="0"/>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01BEFC-2264-4C84-A887-2441F448051F}" type="datetimeFigureOut">
              <a:rPr lang="en-US" smtClean="0">
                <a:solidFill>
                  <a:prstClr val="white">
                    <a:alpha val="60000"/>
                  </a:prstClr>
                </a:solidFill>
              </a:rPr>
              <a:pPr/>
              <a:t>22-May-24</a:t>
            </a:fld>
            <a:endParaRPr lang="en-US">
              <a:solidFill>
                <a:prstClr val="white">
                  <a:alpha val="60000"/>
                </a:prstClr>
              </a:solidFill>
            </a:endParaRPr>
          </a:p>
        </p:txBody>
      </p:sp>
      <p:sp>
        <p:nvSpPr>
          <p:cNvPr id="5" name="Footer Placeholder 4"/>
          <p:cNvSpPr>
            <a:spLocks noGrp="1"/>
          </p:cNvSpPr>
          <p:nvPr>
            <p:ph type="ftr" sz="quarter" idx="11"/>
          </p:nvPr>
        </p:nvSpPr>
        <p:spPr/>
        <p:txBody>
          <a:bodyPr/>
          <a:lstStyle>
            <a:extLst/>
          </a:lstStyle>
          <a:p>
            <a:endParaRPr lang="en-US">
              <a:solidFill>
                <a:prstClr val="white">
                  <a:alpha val="60000"/>
                </a:prstClr>
              </a:solidFill>
            </a:endParaRPr>
          </a:p>
        </p:txBody>
      </p:sp>
      <p:sp>
        <p:nvSpPr>
          <p:cNvPr id="6" name="Slide Number Placeholder 5"/>
          <p:cNvSpPr>
            <a:spLocks noGrp="1"/>
          </p:cNvSpPr>
          <p:nvPr>
            <p:ph type="sldNum" sz="quarter" idx="12"/>
          </p:nvPr>
        </p:nvSpPr>
        <p:spPr/>
        <p:txBody>
          <a:bodyPr/>
          <a:lstStyle>
            <a:extLst/>
          </a:lstStyle>
          <a:p>
            <a:fld id="{DF510DBA-4FB8-4F33-BEB2-AD0B0C3BF938}" type="slidenum">
              <a:rPr lang="en-US" smtClean="0">
                <a:solidFill>
                  <a:prstClr val="white">
                    <a:alpha val="60000"/>
                  </a:prstClr>
                </a:solidFill>
              </a:rPr>
              <a:pPr/>
              <a:t>‹#›</a:t>
            </a:fld>
            <a:endParaRPr lang="en-US">
              <a:solidFill>
                <a:prstClr val="white">
                  <a:alpha val="60000"/>
                </a:prstClr>
              </a:solidFil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701BEFC-2264-4C84-A887-2441F448051F}" type="datetimeFigureOut">
              <a:rPr lang="en-US" smtClean="0">
                <a:solidFill>
                  <a:prstClr val="white">
                    <a:alpha val="60000"/>
                  </a:prstClr>
                </a:solidFill>
              </a:rPr>
              <a:pPr/>
              <a:t>22-May-24</a:t>
            </a:fld>
            <a:endParaRPr lang="en-US">
              <a:solidFill>
                <a:prstClr val="white">
                  <a:alpha val="60000"/>
                </a:prstClr>
              </a:solidFill>
            </a:endParaRPr>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solidFill>
                <a:prstClr val="white">
                  <a:alpha val="60000"/>
                </a:prstClr>
              </a:solidFill>
            </a:endParaRPr>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F510DBA-4FB8-4F33-BEB2-AD0B0C3BF938}" type="slidenum">
              <a:rPr lang="en-US" smtClean="0">
                <a:solidFill>
                  <a:prstClr val="white">
                    <a:alpha val="60000"/>
                  </a:prstClr>
                </a:solidFill>
              </a:rPr>
              <a:pPr/>
              <a:t>‹#›</a:t>
            </a:fld>
            <a:endParaRPr lang="en-US">
              <a:solidFill>
                <a:prstClr val="white">
                  <a:alpha val="60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01BEFC-2264-4C84-A887-2441F448051F}" type="datetimeFigureOut">
              <a:rPr lang="en-US" smtClean="0">
                <a:solidFill>
                  <a:prstClr val="white">
                    <a:alpha val="60000"/>
                  </a:prstClr>
                </a:solidFill>
              </a:rPr>
              <a:pPr/>
              <a:t>22-May-24</a:t>
            </a:fld>
            <a:endParaRPr lang="en-US">
              <a:solidFill>
                <a:prstClr val="white">
                  <a:alpha val="60000"/>
                </a:prstClr>
              </a:solidFill>
            </a:endParaRPr>
          </a:p>
        </p:txBody>
      </p:sp>
      <p:sp>
        <p:nvSpPr>
          <p:cNvPr id="6" name="Footer Placeholder 5"/>
          <p:cNvSpPr>
            <a:spLocks noGrp="1"/>
          </p:cNvSpPr>
          <p:nvPr>
            <p:ph type="ftr" sz="quarter" idx="11"/>
          </p:nvPr>
        </p:nvSpPr>
        <p:spPr/>
        <p:txBody>
          <a:bodyPr/>
          <a:lstStyle>
            <a:extLst/>
          </a:lstStyle>
          <a:p>
            <a:endParaRPr lang="en-US">
              <a:solidFill>
                <a:prstClr val="white">
                  <a:alpha val="60000"/>
                </a:prstClr>
              </a:solidFill>
            </a:endParaRPr>
          </a:p>
        </p:txBody>
      </p:sp>
      <p:sp>
        <p:nvSpPr>
          <p:cNvPr id="7" name="Slide Number Placeholder 6"/>
          <p:cNvSpPr>
            <a:spLocks noGrp="1"/>
          </p:cNvSpPr>
          <p:nvPr>
            <p:ph type="sldNum" sz="quarter" idx="12"/>
          </p:nvPr>
        </p:nvSpPr>
        <p:spPr/>
        <p:txBody>
          <a:bodyPr/>
          <a:lstStyle>
            <a:extLst/>
          </a:lstStyle>
          <a:p>
            <a:fld id="{DF510DBA-4FB8-4F33-BEB2-AD0B0C3BF938}" type="slidenum">
              <a:rPr lang="en-US" smtClean="0">
                <a:solidFill>
                  <a:prstClr val="white">
                    <a:alpha val="60000"/>
                  </a:prstClr>
                </a:solidFill>
              </a:rPr>
              <a:pPr/>
              <a:t>‹#›</a:t>
            </a:fld>
            <a:endParaRPr lang="en-US">
              <a:solidFill>
                <a:prstClr val="white">
                  <a:alpha val="60000"/>
                </a:prstClr>
              </a:solidFil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701BEFC-2264-4C84-A887-2441F448051F}" type="datetimeFigureOut">
              <a:rPr lang="en-US" smtClean="0">
                <a:solidFill>
                  <a:prstClr val="white">
                    <a:alpha val="60000"/>
                  </a:prstClr>
                </a:solidFill>
              </a:rPr>
              <a:pPr/>
              <a:t>22-May-24</a:t>
            </a:fld>
            <a:endParaRPr lang="en-US">
              <a:solidFill>
                <a:prstClr val="white">
                  <a:alpha val="60000"/>
                </a:prstClr>
              </a:solidFill>
            </a:endParaRPr>
          </a:p>
        </p:txBody>
      </p:sp>
      <p:sp>
        <p:nvSpPr>
          <p:cNvPr id="8" name="Footer Placeholder 7"/>
          <p:cNvSpPr>
            <a:spLocks noGrp="1"/>
          </p:cNvSpPr>
          <p:nvPr>
            <p:ph type="ftr" sz="quarter" idx="11"/>
          </p:nvPr>
        </p:nvSpPr>
        <p:spPr/>
        <p:txBody>
          <a:bodyPr/>
          <a:lstStyle>
            <a:extLst/>
          </a:lstStyle>
          <a:p>
            <a:endParaRPr lang="en-US">
              <a:solidFill>
                <a:prstClr val="white">
                  <a:alpha val="60000"/>
                </a:prstClr>
              </a:solidFill>
            </a:endParaRPr>
          </a:p>
        </p:txBody>
      </p:sp>
      <p:sp>
        <p:nvSpPr>
          <p:cNvPr id="9" name="Slide Number Placeholder 8"/>
          <p:cNvSpPr>
            <a:spLocks noGrp="1"/>
          </p:cNvSpPr>
          <p:nvPr>
            <p:ph type="sldNum" sz="quarter" idx="12"/>
          </p:nvPr>
        </p:nvSpPr>
        <p:spPr/>
        <p:txBody>
          <a:bodyPr/>
          <a:lstStyle>
            <a:extLst/>
          </a:lstStyle>
          <a:p>
            <a:fld id="{DF510DBA-4FB8-4F33-BEB2-AD0B0C3BF938}" type="slidenum">
              <a:rPr lang="en-US" smtClean="0">
                <a:solidFill>
                  <a:prstClr val="white">
                    <a:alpha val="60000"/>
                  </a:prstClr>
                </a:solidFill>
              </a:rPr>
              <a:pPr/>
              <a:t>‹#›</a:t>
            </a:fld>
            <a:endParaRPr lang="en-US">
              <a:solidFill>
                <a:prstClr val="white">
                  <a:alpha val="60000"/>
                </a:prstClr>
              </a:solidFil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701BEFC-2264-4C84-A887-2441F448051F}" type="datetimeFigureOut">
              <a:rPr lang="en-US" smtClean="0">
                <a:solidFill>
                  <a:prstClr val="white">
                    <a:alpha val="60000"/>
                  </a:prstClr>
                </a:solidFill>
              </a:rPr>
              <a:pPr/>
              <a:t>22-May-24</a:t>
            </a:fld>
            <a:endParaRPr lang="en-US">
              <a:solidFill>
                <a:prstClr val="white">
                  <a:alpha val="60000"/>
                </a:prstClr>
              </a:solidFill>
            </a:endParaRPr>
          </a:p>
        </p:txBody>
      </p:sp>
      <p:sp>
        <p:nvSpPr>
          <p:cNvPr id="4" name="Footer Placeholder 3"/>
          <p:cNvSpPr>
            <a:spLocks noGrp="1"/>
          </p:cNvSpPr>
          <p:nvPr>
            <p:ph type="ftr" sz="quarter" idx="11"/>
          </p:nvPr>
        </p:nvSpPr>
        <p:spPr/>
        <p:txBody>
          <a:bodyPr/>
          <a:lstStyle>
            <a:extLst/>
          </a:lstStyle>
          <a:p>
            <a:endParaRPr lang="en-US">
              <a:solidFill>
                <a:prstClr val="white">
                  <a:alpha val="60000"/>
                </a:prstClr>
              </a:solidFill>
            </a:endParaRPr>
          </a:p>
        </p:txBody>
      </p:sp>
      <p:sp>
        <p:nvSpPr>
          <p:cNvPr id="5" name="Slide Number Placeholder 4"/>
          <p:cNvSpPr>
            <a:spLocks noGrp="1"/>
          </p:cNvSpPr>
          <p:nvPr>
            <p:ph type="sldNum" sz="quarter" idx="12"/>
          </p:nvPr>
        </p:nvSpPr>
        <p:spPr/>
        <p:txBody>
          <a:bodyPr/>
          <a:lstStyle>
            <a:extLst/>
          </a:lstStyle>
          <a:p>
            <a:fld id="{DF510DBA-4FB8-4F33-BEB2-AD0B0C3BF938}" type="slidenum">
              <a:rPr lang="en-US" smtClean="0">
                <a:solidFill>
                  <a:prstClr val="white">
                    <a:alpha val="60000"/>
                  </a:prstClr>
                </a:solidFill>
              </a:rPr>
              <a:pPr/>
              <a:t>‹#›</a:t>
            </a:fld>
            <a:endParaRPr lang="en-US">
              <a:solidFill>
                <a:prstClr val="white">
                  <a:alpha val="60000"/>
                </a:prstClr>
              </a:solidFil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701BEFC-2264-4C84-A887-2441F448051F}" type="datetimeFigureOut">
              <a:rPr lang="en-US" smtClean="0">
                <a:solidFill>
                  <a:prstClr val="white">
                    <a:alpha val="60000"/>
                  </a:prstClr>
                </a:solidFill>
              </a:rPr>
              <a:pPr/>
              <a:t>22-May-24</a:t>
            </a:fld>
            <a:endParaRPr lang="en-US">
              <a:solidFill>
                <a:prstClr val="white">
                  <a:alpha val="60000"/>
                </a:prstClr>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solidFill>
                <a:prstClr val="white">
                  <a:alpha val="60000"/>
                </a:prstClr>
              </a:solidFill>
            </a:endParaRPr>
          </a:p>
        </p:txBody>
      </p:sp>
      <p:sp>
        <p:nvSpPr>
          <p:cNvPr id="4" name="Slide Number Placeholder 3"/>
          <p:cNvSpPr>
            <a:spLocks noGrp="1"/>
          </p:cNvSpPr>
          <p:nvPr>
            <p:ph type="sldNum" sz="quarter" idx="12"/>
          </p:nvPr>
        </p:nvSpPr>
        <p:spPr/>
        <p:txBody>
          <a:bodyPr/>
          <a:lstStyle>
            <a:extLst/>
          </a:lstStyle>
          <a:p>
            <a:fld id="{DF510DBA-4FB8-4F33-BEB2-AD0B0C3BF938}" type="slidenum">
              <a:rPr lang="en-US" smtClean="0">
                <a:solidFill>
                  <a:prstClr val="white">
                    <a:alpha val="60000"/>
                  </a:prstClr>
                </a:solidFill>
              </a:rPr>
              <a:pPr/>
              <a:t>‹#›</a:t>
            </a:fld>
            <a:endParaRPr lang="en-US">
              <a:solidFill>
                <a:prstClr val="white">
                  <a:alpha val="60000"/>
                </a:prstClr>
              </a:solidFil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01BEFC-2264-4C84-A887-2441F448051F}" type="datetimeFigureOut">
              <a:rPr lang="en-US" smtClean="0">
                <a:solidFill>
                  <a:prstClr val="white">
                    <a:alpha val="60000"/>
                  </a:prstClr>
                </a:solidFill>
              </a:rPr>
              <a:pPr/>
              <a:t>22-May-24</a:t>
            </a:fld>
            <a:endParaRPr lang="en-US">
              <a:solidFill>
                <a:prstClr val="white">
                  <a:alpha val="60000"/>
                </a:prstClr>
              </a:solidFill>
            </a:endParaRPr>
          </a:p>
        </p:txBody>
      </p:sp>
      <p:sp>
        <p:nvSpPr>
          <p:cNvPr id="6" name="Footer Placeholder 5"/>
          <p:cNvSpPr>
            <a:spLocks noGrp="1"/>
          </p:cNvSpPr>
          <p:nvPr>
            <p:ph type="ftr" sz="quarter" idx="11"/>
          </p:nvPr>
        </p:nvSpPr>
        <p:spPr/>
        <p:txBody>
          <a:bodyPr/>
          <a:lstStyle>
            <a:extLst/>
          </a:lstStyle>
          <a:p>
            <a:endParaRPr lang="en-US">
              <a:solidFill>
                <a:prstClr val="white">
                  <a:alpha val="60000"/>
                </a:prstClr>
              </a:solidFill>
            </a:endParaRPr>
          </a:p>
        </p:txBody>
      </p:sp>
      <p:sp>
        <p:nvSpPr>
          <p:cNvPr id="7" name="Slide Number Placeholder 6"/>
          <p:cNvSpPr>
            <a:spLocks noGrp="1"/>
          </p:cNvSpPr>
          <p:nvPr>
            <p:ph type="sldNum" sz="quarter" idx="12"/>
          </p:nvPr>
        </p:nvSpPr>
        <p:spPr/>
        <p:txBody>
          <a:bodyPr/>
          <a:lstStyle>
            <a:extLst/>
          </a:lstStyle>
          <a:p>
            <a:fld id="{DF510DBA-4FB8-4F33-BEB2-AD0B0C3BF938}" type="slidenum">
              <a:rPr lang="en-US" smtClean="0">
                <a:solidFill>
                  <a:prstClr val="white">
                    <a:alpha val="60000"/>
                  </a:prstClr>
                </a:solidFill>
              </a:rPr>
              <a:pPr/>
              <a:t>‹#›</a:t>
            </a:fld>
            <a:endParaRPr lang="en-US">
              <a:solidFill>
                <a:prstClr val="white">
                  <a:alpha val="60000"/>
                </a:prstClr>
              </a:solidFil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701BEFC-2264-4C84-A887-2441F448051F}" type="datetimeFigureOut">
              <a:rPr lang="en-US" smtClean="0">
                <a:solidFill>
                  <a:prstClr val="white">
                    <a:alpha val="60000"/>
                  </a:prstClr>
                </a:solidFill>
              </a:rPr>
              <a:pPr/>
              <a:t>22-May-24</a:t>
            </a:fld>
            <a:endParaRPr lang="en-US">
              <a:solidFill>
                <a:prstClr val="white">
                  <a:alpha val="60000"/>
                </a:prstClr>
              </a:solidFill>
            </a:endParaRPr>
          </a:p>
        </p:txBody>
      </p:sp>
      <p:sp>
        <p:nvSpPr>
          <p:cNvPr id="6" name="Footer Placeholder 5"/>
          <p:cNvSpPr>
            <a:spLocks noGrp="1"/>
          </p:cNvSpPr>
          <p:nvPr>
            <p:ph type="ftr" sz="quarter" idx="11"/>
          </p:nvPr>
        </p:nvSpPr>
        <p:spPr/>
        <p:txBody>
          <a:bodyPr/>
          <a:lstStyle>
            <a:extLst/>
          </a:lstStyle>
          <a:p>
            <a:endParaRPr lang="en-US">
              <a:solidFill>
                <a:prstClr val="white">
                  <a:alpha val="60000"/>
                </a:prstClr>
              </a:solidFill>
            </a:endParaRPr>
          </a:p>
        </p:txBody>
      </p:sp>
      <p:sp>
        <p:nvSpPr>
          <p:cNvPr id="7" name="Slide Number Placeholder 6"/>
          <p:cNvSpPr>
            <a:spLocks noGrp="1"/>
          </p:cNvSpPr>
          <p:nvPr>
            <p:ph type="sldNum" sz="quarter" idx="12"/>
          </p:nvPr>
        </p:nvSpPr>
        <p:spPr/>
        <p:txBody>
          <a:bodyPr/>
          <a:lstStyle>
            <a:extLst/>
          </a:lstStyle>
          <a:p>
            <a:fld id="{DF510DBA-4FB8-4F33-BEB2-AD0B0C3BF938}" type="slidenum">
              <a:rPr lang="en-US" smtClean="0">
                <a:solidFill>
                  <a:prstClr val="white">
                    <a:alpha val="60000"/>
                  </a:prstClr>
                </a:solidFill>
              </a:rPr>
              <a:pPr/>
              <a:t>‹#›</a:t>
            </a:fld>
            <a:endParaRPr lang="en-US">
              <a:solidFill>
                <a:prstClr val="white">
                  <a:alpha val="60000"/>
                </a:prstClr>
              </a:solidFill>
            </a:endParaRP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01BEFC-2264-4C84-A887-2441F448051F}" type="datetimeFigureOut">
              <a:rPr lang="en-US" smtClean="0">
                <a:solidFill>
                  <a:prstClr val="white">
                    <a:alpha val="60000"/>
                  </a:prstClr>
                </a:solidFill>
              </a:rPr>
              <a:pPr/>
              <a:t>22-May-24</a:t>
            </a:fld>
            <a:endParaRPr lang="en-US">
              <a:solidFill>
                <a:prstClr val="white">
                  <a:alpha val="60000"/>
                </a:prstClr>
              </a:solidFill>
            </a:endParaRPr>
          </a:p>
        </p:txBody>
      </p:sp>
      <p:sp>
        <p:nvSpPr>
          <p:cNvPr id="5" name="Footer Placeholder 4"/>
          <p:cNvSpPr>
            <a:spLocks noGrp="1"/>
          </p:cNvSpPr>
          <p:nvPr>
            <p:ph type="ftr" sz="quarter" idx="11"/>
          </p:nvPr>
        </p:nvSpPr>
        <p:spPr/>
        <p:txBody>
          <a:bodyPr/>
          <a:lstStyle>
            <a:extLst/>
          </a:lstStyle>
          <a:p>
            <a:endParaRPr lang="en-US">
              <a:solidFill>
                <a:prstClr val="white">
                  <a:alpha val="60000"/>
                </a:prstClr>
              </a:solidFill>
            </a:endParaRPr>
          </a:p>
        </p:txBody>
      </p:sp>
      <p:sp>
        <p:nvSpPr>
          <p:cNvPr id="6" name="Slide Number Placeholder 5"/>
          <p:cNvSpPr>
            <a:spLocks noGrp="1"/>
          </p:cNvSpPr>
          <p:nvPr>
            <p:ph type="sldNum" sz="quarter" idx="12"/>
          </p:nvPr>
        </p:nvSpPr>
        <p:spPr/>
        <p:txBody>
          <a:bodyPr/>
          <a:lstStyle>
            <a:extLst/>
          </a:lstStyle>
          <a:p>
            <a:fld id="{DF510DBA-4FB8-4F33-BEB2-AD0B0C3BF938}" type="slidenum">
              <a:rPr lang="en-US" smtClean="0">
                <a:solidFill>
                  <a:prstClr val="white">
                    <a:alpha val="60000"/>
                  </a:prstClr>
                </a:solidFill>
              </a:rPr>
              <a:pPr/>
              <a:t>‹#›</a:t>
            </a:fld>
            <a:endParaRPr lang="en-US">
              <a:solidFill>
                <a:prstClr val="white">
                  <a:alpha val="60000"/>
                </a:prstClr>
              </a:solidFil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701BEFC-2264-4C84-A887-2441F448051F}" type="datetimeFigureOut">
              <a:rPr lang="en-US" smtClean="0">
                <a:solidFill>
                  <a:prstClr val="white">
                    <a:alpha val="60000"/>
                  </a:prstClr>
                </a:solidFill>
              </a:rPr>
              <a:pPr/>
              <a:t>22-May-24</a:t>
            </a:fld>
            <a:endParaRPr lang="en-US">
              <a:solidFill>
                <a:prstClr val="white">
                  <a:alpha val="60000"/>
                </a:prstClr>
              </a:solidFill>
            </a:endParaRPr>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solidFill>
                <a:prstClr val="white">
                  <a:alpha val="60000"/>
                </a:prstClr>
              </a:solidFill>
            </a:endParaRPr>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F510DBA-4FB8-4F33-BEB2-AD0B0C3BF938}" type="slidenum">
              <a:rPr lang="en-US" smtClean="0">
                <a:solidFill>
                  <a:prstClr val="white">
                    <a:alpha val="60000"/>
                  </a:prstClr>
                </a:solidFill>
              </a:rPr>
              <a:pPr/>
              <a:t>‹#›</a:t>
            </a:fld>
            <a:endParaRPr lang="en-US">
              <a:solidFill>
                <a:prstClr val="white">
                  <a:alpha val="60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6.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9.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2.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4.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701BEFC-2264-4C84-A887-2441F448051F}" type="datetimeFigureOut">
              <a:rPr lang="en-US" smtClean="0"/>
              <a:t>22-May-24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DF510DBA-4FB8-4F33-BEB2-AD0B0C3BF93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701BEFC-2264-4C84-A887-2441F448051F}" type="datetimeFigureOut">
              <a:rPr lang="en-US" smtClean="0"/>
              <a:t>22-May-24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F510DBA-4FB8-4F33-BEB2-AD0B0C3BF93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701BEFC-2264-4C84-A887-2441F448051F}" type="datetimeFigureOut">
              <a:rPr lang="en-US" smtClean="0"/>
              <a:t>22-May-24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F510DBA-4FB8-4F33-BEB2-AD0B0C3BF9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701BEFC-2264-4C84-A887-2441F448051F}" type="datetimeFigureOut">
              <a:rPr lang="en-US" smtClean="0"/>
              <a:t>22-May-24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F510DBA-4FB8-4F33-BEB2-AD0B0C3BF938}"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DF510DBA-4FB8-4F33-BEB2-AD0B0C3BF938}" type="slidenum">
              <a:rPr lang="en-US" smtClean="0"/>
              <a:t>‹#›</a:t>
            </a:fld>
            <a:endParaRPr 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1701BEFC-2264-4C84-A887-2441F448051F}" type="datetimeFigureOut">
              <a:rPr lang="en-US" smtClean="0"/>
              <a:t>22-May-24</a:t>
            </a:fld>
            <a:endParaRPr 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701BEFC-2264-4C84-A887-2441F448051F}" type="datetimeFigureOut">
              <a:rPr lang="en-US" smtClean="0"/>
              <a:t>22-May-24</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DF510DBA-4FB8-4F33-BEB2-AD0B0C3BF9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701BEFC-2264-4C84-A887-2441F448051F}" type="datetimeFigureOut">
              <a:rPr lang="en-US" smtClean="0"/>
              <a:t>22-May-24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F510DBA-4FB8-4F33-BEB2-AD0B0C3BF9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1701BEFC-2264-4C84-A887-2441F448051F}" type="datetimeFigureOut">
              <a:rPr lang="en-US" smtClean="0"/>
              <a:t>22-May-24</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DF510DBA-4FB8-4F33-BEB2-AD0B0C3BF9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701BEFC-2264-4C84-A887-2441F448051F}" type="datetimeFigureOut">
              <a:rPr lang="en-US" smtClean="0"/>
              <a:t>22-May-24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F510DBA-4FB8-4F33-BEB2-AD0B0C3BF9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5.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84.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7.jpeg"/><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Army Public School Logo Download - Colaborato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2696" y="58271"/>
            <a:ext cx="1880269" cy="2143507"/>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7" descr="PPG Flood Risk Solutions: An Ultimate Defence Against Flood Damage | Urban  Wa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9" descr="PPG Flood Risk Solutions: An Ultimate Defence Against Flood Damage | Urban  Wa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460375" y="2940424"/>
            <a:ext cx="8531225"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3600" b="1" spc="150" dirty="0" smtClean="0">
                <a:ln w="11430"/>
                <a:solidFill>
                  <a:schemeClr val="bg2"/>
                </a:solidFill>
                <a:effectLst>
                  <a:outerShdw blurRad="25400" algn="tl" rotWithShape="0">
                    <a:srgbClr val="000000">
                      <a:alpha val="43000"/>
                    </a:srgbClr>
                  </a:outerShdw>
                </a:effectLst>
                <a:latin typeface="Algerian" pitchFamily="82" charset="0"/>
              </a:rPr>
              <a:t>  </a:t>
            </a:r>
          </a:p>
          <a:p>
            <a:pPr algn="ctr"/>
            <a:r>
              <a:rPr lang="en-US" sz="2800" b="1" cap="none" spc="150" dirty="0" smtClean="0">
                <a:ln w="11430"/>
                <a:effectLst>
                  <a:outerShdw blurRad="25400" algn="tl" rotWithShape="0">
                    <a:srgbClr val="000000">
                      <a:alpha val="43000"/>
                    </a:srgbClr>
                  </a:outerShdw>
                </a:effectLst>
                <a:latin typeface="Algerian" pitchFamily="82" charset="0"/>
              </a:rPr>
              <a:t>Submitted</a:t>
            </a:r>
            <a:r>
              <a:rPr lang="en-US" sz="3600" b="1" cap="none" spc="150" dirty="0" smtClean="0">
                <a:ln w="11430"/>
                <a:effectLst>
                  <a:outerShdw blurRad="25400" algn="tl" rotWithShape="0">
                    <a:srgbClr val="000000">
                      <a:alpha val="43000"/>
                    </a:srgbClr>
                  </a:outerShdw>
                </a:effectLst>
                <a:latin typeface="Algerian" pitchFamily="82" charset="0"/>
              </a:rPr>
              <a:t> by: </a:t>
            </a:r>
            <a:r>
              <a:rPr lang="en-US" sz="3600" b="1" cap="none" spc="150" dirty="0" err="1" smtClean="0">
                <a:ln w="11430"/>
                <a:effectLst>
                  <a:outerShdw blurRad="25400" algn="tl" rotWithShape="0">
                    <a:srgbClr val="000000">
                      <a:alpha val="43000"/>
                    </a:srgbClr>
                  </a:outerShdw>
                </a:effectLst>
                <a:latin typeface="Algerian" pitchFamily="82" charset="0"/>
              </a:rPr>
              <a:t>Saumya</a:t>
            </a:r>
            <a:r>
              <a:rPr lang="en-US" sz="3600" b="1" cap="none" spc="150" dirty="0" smtClean="0">
                <a:ln w="11430"/>
                <a:effectLst>
                  <a:outerShdw blurRad="25400" algn="tl" rotWithShape="0">
                    <a:srgbClr val="000000">
                      <a:alpha val="43000"/>
                    </a:srgbClr>
                  </a:outerShdw>
                </a:effectLst>
                <a:latin typeface="Algerian" pitchFamily="82" charset="0"/>
              </a:rPr>
              <a:t> </a:t>
            </a:r>
            <a:r>
              <a:rPr lang="en-US" sz="3600" b="1" cap="none" spc="150" dirty="0" err="1" smtClean="0">
                <a:ln w="11430"/>
                <a:effectLst>
                  <a:outerShdw blurRad="25400" algn="tl" rotWithShape="0">
                    <a:srgbClr val="000000">
                      <a:alpha val="43000"/>
                    </a:srgbClr>
                  </a:outerShdw>
                </a:effectLst>
                <a:latin typeface="Algerian" pitchFamily="82" charset="0"/>
              </a:rPr>
              <a:t>Dalakoti</a:t>
            </a:r>
            <a:r>
              <a:rPr lang="en-US" sz="3600" b="1" spc="150" dirty="0">
                <a:ln w="11430"/>
                <a:effectLst>
                  <a:outerShdw blurRad="25400" algn="tl" rotWithShape="0">
                    <a:srgbClr val="000000">
                      <a:alpha val="43000"/>
                    </a:srgbClr>
                  </a:outerShdw>
                </a:effectLst>
                <a:latin typeface="Algerian" pitchFamily="82" charset="0"/>
              </a:rPr>
              <a:t> </a:t>
            </a:r>
            <a:r>
              <a:rPr lang="en-US" sz="3600" b="1" cap="none" spc="150" dirty="0" smtClean="0">
                <a:ln w="11430"/>
                <a:effectLst>
                  <a:outerShdw blurRad="25400" algn="tl" rotWithShape="0">
                    <a:srgbClr val="000000">
                      <a:alpha val="43000"/>
                    </a:srgbClr>
                  </a:outerShdw>
                </a:effectLst>
                <a:latin typeface="Algerian" pitchFamily="82" charset="0"/>
              </a:rPr>
              <a:t>Class IX ‘B’</a:t>
            </a:r>
            <a:endParaRPr lang="en-US" sz="3600" b="1" cap="none" spc="150" dirty="0">
              <a:ln w="11430"/>
              <a:effectLst>
                <a:outerShdw blurRad="25400" algn="tl" rotWithShape="0">
                  <a:srgbClr val="000000">
                    <a:alpha val="43000"/>
                  </a:srgbClr>
                </a:outerShdw>
              </a:effectLst>
              <a:latin typeface="Algerian" pitchFamily="82" charset="0"/>
            </a:endParaRPr>
          </a:p>
        </p:txBody>
      </p:sp>
      <p:sp>
        <p:nvSpPr>
          <p:cNvPr id="6" name="Rectangle 5"/>
          <p:cNvSpPr/>
          <p:nvPr/>
        </p:nvSpPr>
        <p:spPr>
          <a:xfrm>
            <a:off x="1264187" y="312738"/>
            <a:ext cx="5654112" cy="1200329"/>
          </a:xfrm>
          <a:prstGeom prst="rect">
            <a:avLst/>
          </a:prstGeom>
        </p:spPr>
        <p:style>
          <a:lnRef idx="0">
            <a:schemeClr val="accent4"/>
          </a:lnRef>
          <a:fillRef idx="3">
            <a:schemeClr val="accent4"/>
          </a:fillRef>
          <a:effectRef idx="3">
            <a:schemeClr val="accent4"/>
          </a:effectRef>
          <a:fontRef idx="minor">
            <a:schemeClr val="lt1"/>
          </a:fontRef>
        </p:style>
        <p:txBody>
          <a:bodyPr wrap="none" lIns="91440" tIns="45720" rIns="91440" bIns="45720">
            <a:spAutoFit/>
          </a:bodyPr>
          <a:lstStyle/>
          <a:p>
            <a:pPr algn="ctr"/>
            <a:r>
              <a:rPr lang="en-US" sz="3600" dirty="0" smtClean="0">
                <a:ln w="18415" cmpd="sng">
                  <a:solidFill>
                    <a:srgbClr val="FFFFFF"/>
                  </a:solidFill>
                  <a:prstDash val="solid"/>
                </a:ln>
                <a:effectLst>
                  <a:outerShdw blurRad="63500" dir="3600000" algn="tl" rotWithShape="0">
                    <a:srgbClr val="000000">
                      <a:alpha val="70000"/>
                    </a:srgbClr>
                  </a:outerShdw>
                </a:effectLst>
                <a:latin typeface="Bernard MT Condensed" pitchFamily="18" charset="0"/>
              </a:rPr>
              <a:t>Emergence of middle class and</a:t>
            </a:r>
          </a:p>
          <a:p>
            <a:pPr algn="ctr"/>
            <a:r>
              <a:rPr lang="en-US" sz="3600" dirty="0" smtClean="0">
                <a:ln w="18415" cmpd="sng">
                  <a:solidFill>
                    <a:srgbClr val="FFFFFF"/>
                  </a:solidFill>
                  <a:prstDash val="solid"/>
                </a:ln>
                <a:effectLst>
                  <a:outerShdw blurRad="63500" dir="3600000" algn="tl" rotWithShape="0">
                    <a:srgbClr val="000000">
                      <a:alpha val="70000"/>
                    </a:srgbClr>
                  </a:outerShdw>
                </a:effectLst>
                <a:latin typeface="Bernard MT Condensed" pitchFamily="18" charset="0"/>
              </a:rPr>
              <a:t>Napoleonic Code</a:t>
            </a:r>
            <a:endParaRPr lang="en-US" sz="3600" dirty="0">
              <a:ln w="18415" cmpd="sng">
                <a:solidFill>
                  <a:srgbClr val="FFFFFF"/>
                </a:solidFill>
                <a:prstDash val="solid"/>
              </a:ln>
              <a:effectLst>
                <a:outerShdw blurRad="63500" dir="3600000" algn="tl" rotWithShape="0">
                  <a:srgbClr val="000000">
                    <a:alpha val="70000"/>
                  </a:srgbClr>
                </a:outerShdw>
              </a:effectLst>
              <a:latin typeface="Bernard MT Condensed" pitchFamily="18" charset="0"/>
            </a:endParaRPr>
          </a:p>
        </p:txBody>
      </p:sp>
      <p:pic>
        <p:nvPicPr>
          <p:cNvPr id="1026" name="Picture 2" descr="Napoleon Bonaparte PowerPoint Template Backgroun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502217"/>
            <a:ext cx="1862496" cy="139912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24779" y="4874565"/>
            <a:ext cx="5738221" cy="1200329"/>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marL="342900" indent="-342900">
              <a:buFont typeface="Arial" pitchFamily="34" charset="0"/>
              <a:buChar char="•"/>
            </a:pPr>
            <a:r>
              <a:rPr lang="en-US" sz="2400" dirty="0"/>
              <a:t>If you want a thing done well, do it yourself</a:t>
            </a:r>
            <a:r>
              <a:rPr lang="en-US" sz="2400" dirty="0" smtClean="0"/>
              <a:t>.</a:t>
            </a:r>
          </a:p>
          <a:p>
            <a:r>
              <a:rPr lang="en-US" sz="2400" dirty="0" smtClean="0"/>
              <a:t>_ </a:t>
            </a:r>
            <a:r>
              <a:rPr lang="en-US" sz="2400" dirty="0" err="1" smtClean="0"/>
              <a:t>Napolean</a:t>
            </a:r>
            <a:r>
              <a:rPr lang="en-US" sz="2400" dirty="0" smtClean="0"/>
              <a:t> Bonaparte</a:t>
            </a:r>
            <a:endParaRPr lang="en-US" sz="2400" dirty="0"/>
          </a:p>
        </p:txBody>
      </p:sp>
    </p:spTree>
    <p:extLst>
      <p:ext uri="{BB962C8B-B14F-4D97-AF65-F5344CB8AC3E}">
        <p14:creationId xmlns:p14="http://schemas.microsoft.com/office/powerpoint/2010/main" val="413811919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 calcmode="lin" valueType="num">
                                      <p:cBhvr additive="base">
                                        <p:cTn id="7" dur="500" fill="hold"/>
                                        <p:tgtEl>
                                          <p:spTgt spid="2053"/>
                                        </p:tgtEl>
                                        <p:attrNameLst>
                                          <p:attrName>ppt_x</p:attrName>
                                        </p:attrNameLst>
                                      </p:cBhvr>
                                      <p:tavLst>
                                        <p:tav tm="0">
                                          <p:val>
                                            <p:strVal val="#ppt_x"/>
                                          </p:val>
                                        </p:tav>
                                        <p:tav tm="100000">
                                          <p:val>
                                            <p:strVal val="#ppt_x"/>
                                          </p:val>
                                        </p:tav>
                                      </p:tavLst>
                                    </p:anim>
                                    <p:anim calcmode="lin" valueType="num">
                                      <p:cBhvr additive="base">
                                        <p:cTn id="8"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79631" y="2967335"/>
            <a:ext cx="184731"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endParaRPr lang="en-US" sz="5400" b="1" dirty="0">
              <a:ln w="50800"/>
              <a:solidFill>
                <a:prstClr val="black">
                  <a:shade val="50000"/>
                </a:prstClr>
              </a:solidFill>
            </a:endParaRPr>
          </a:p>
        </p:txBody>
      </p:sp>
      <p:sp>
        <p:nvSpPr>
          <p:cNvPr id="4" name="Rectangle 3"/>
          <p:cNvSpPr/>
          <p:nvPr/>
        </p:nvSpPr>
        <p:spPr>
          <a:xfrm>
            <a:off x="31376" y="152400"/>
            <a:ext cx="8113118" cy="830997"/>
          </a:xfrm>
          <a:prstGeom prst="rect">
            <a:avLst/>
          </a:prstGeom>
          <a:gradFill flip="none" rotWithShape="1">
            <a:gsLst>
              <a:gs pos="0">
                <a:schemeClr val="accent5">
                  <a:tint val="74000"/>
                </a:schemeClr>
              </a:gs>
              <a:gs pos="49000">
                <a:schemeClr val="accent5">
                  <a:tint val="96000"/>
                  <a:shade val="84000"/>
                  <a:satMod val="110000"/>
                </a:schemeClr>
              </a:gs>
              <a:gs pos="49100">
                <a:schemeClr val="accent5">
                  <a:shade val="55000"/>
                  <a:satMod val="150000"/>
                </a:schemeClr>
              </a:gs>
              <a:gs pos="92000">
                <a:schemeClr val="accent5">
                  <a:tint val="98000"/>
                  <a:shade val="90000"/>
                  <a:satMod val="128000"/>
                </a:schemeClr>
              </a:gs>
              <a:gs pos="100000">
                <a:schemeClr val="accent5">
                  <a:tint val="90000"/>
                  <a:shade val="97000"/>
                  <a:satMod val="128000"/>
                </a:schemeClr>
              </a:gs>
            </a:gsLst>
            <a:lin ang="13500000" scaled="1"/>
            <a:tileRect/>
          </a:gradFill>
        </p:spPr>
        <p:style>
          <a:lnRef idx="0">
            <a:schemeClr val="accent5"/>
          </a:lnRef>
          <a:fillRef idx="3">
            <a:schemeClr val="accent5"/>
          </a:fillRef>
          <a:effectRef idx="3">
            <a:schemeClr val="accent5"/>
          </a:effectRef>
          <a:fontRef idx="minor">
            <a:schemeClr val="lt1"/>
          </a:fontRef>
        </p:style>
        <p:txBody>
          <a:bodyPr wrap="none" lIns="91440" tIns="45720" rIns="91440" bIns="45720">
            <a:spAutoFit/>
          </a:bodyPr>
          <a:lstStyle/>
          <a:p>
            <a:pPr algn="ctr"/>
            <a: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Thought created Liberalism</a:t>
            </a:r>
            <a:endParaRPr lang="en-US" sz="4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Rectangle 4"/>
          <p:cNvSpPr/>
          <p:nvPr/>
        </p:nvSpPr>
        <p:spPr>
          <a:xfrm>
            <a:off x="381000" y="1524000"/>
            <a:ext cx="6477000" cy="4832092"/>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l="50000" t="50000" r="50000" b="50000"/>
            </a:path>
            <a:tileRect/>
          </a:gradFill>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sz="2800" dirty="0">
                <a:latin typeface="Algerian" pitchFamily="82" charset="0"/>
              </a:rPr>
              <a:t>These ideas were first unified as a distinct ideology by the English philosopher John Locke, generally regarded as the father of modern liberalism. Locke developed the radical notion that government acquires consent from the governed, which has to be constantly present for a government to remain legitimate.</a:t>
            </a:r>
          </a:p>
        </p:txBody>
      </p:sp>
    </p:spTree>
    <p:extLst>
      <p:ext uri="{BB962C8B-B14F-4D97-AF65-F5344CB8AC3E}">
        <p14:creationId xmlns:p14="http://schemas.microsoft.com/office/powerpoint/2010/main" val="87730035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676400"/>
            <a:ext cx="7010400"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000" dirty="0">
                <a:latin typeface="Algerian" pitchFamily="82" charset="0"/>
              </a:rPr>
              <a:t>Montesquieu was a French lawyer, man of letters, and one of the most influential political philosophers of the Age of Enlightenment. The Spirit of the Laws is a treatise on political theory that was first published anonymously by Montesquieu in 1748.</a:t>
            </a:r>
            <a:endParaRPr lang="en-US" sz="2000" dirty="0">
              <a:latin typeface="Algerian" pitchFamily="82" charset="0"/>
            </a:endParaRPr>
          </a:p>
        </p:txBody>
      </p:sp>
      <p:sp>
        <p:nvSpPr>
          <p:cNvPr id="3" name="Rectangle 2"/>
          <p:cNvSpPr/>
          <p:nvPr/>
        </p:nvSpPr>
        <p:spPr>
          <a:xfrm>
            <a:off x="1676399" y="152400"/>
            <a:ext cx="4296369" cy="923330"/>
          </a:xfrm>
          <a:prstGeom prst="rect">
            <a:avLst/>
          </a:prstGeom>
        </p:spPr>
        <p:style>
          <a:lnRef idx="3">
            <a:schemeClr val="lt1"/>
          </a:lnRef>
          <a:fillRef idx="1">
            <a:schemeClr val="accent2"/>
          </a:fillRef>
          <a:effectRef idx="1">
            <a:schemeClr val="accent2"/>
          </a:effectRef>
          <a:fontRef idx="minor">
            <a:schemeClr val="lt1"/>
          </a:fontRef>
        </p:style>
        <p:txBody>
          <a:bodyPr wrap="none" lIns="91440" tIns="45720" rIns="91440" bIns="45720">
            <a:spAutoFit/>
          </a:bodyPr>
          <a:lstStyle/>
          <a:p>
            <a:pPr algn="ctr"/>
            <a:r>
              <a:rPr lang="en-US" sz="5400" b="1" dirty="0">
                <a:ln w="17780" cmpd="sng">
                  <a:solidFill>
                    <a:srgbClr val="FFFFFF"/>
                  </a:solidFill>
                  <a:prstDash val="solid"/>
                  <a:miter lim="800000"/>
                </a:ln>
                <a:effectLst>
                  <a:outerShdw blurRad="50800" algn="tl" rotWithShape="0">
                    <a:srgbClr val="000000"/>
                  </a:outerShdw>
                </a:effectLst>
              </a:rPr>
              <a:t>M</a:t>
            </a:r>
            <a:r>
              <a:rPr lang="en-US" sz="5400" b="1" dirty="0" smtClean="0">
                <a:ln w="17780" cmpd="sng">
                  <a:solidFill>
                    <a:srgbClr val="FFFFFF"/>
                  </a:solidFill>
                  <a:prstDash val="solid"/>
                  <a:miter lim="800000"/>
                </a:ln>
                <a:effectLst>
                  <a:outerShdw blurRad="50800" algn="tl" rotWithShape="0">
                    <a:srgbClr val="000000"/>
                  </a:outerShdw>
                </a:effectLst>
              </a:rPr>
              <a:t>ontesquieu</a:t>
            </a:r>
            <a:endParaRPr lang="en-US" sz="5400" b="1" cap="none" spc="0" dirty="0">
              <a:ln w="17780" cmpd="sng">
                <a:solidFill>
                  <a:srgbClr val="FFFFFF"/>
                </a:solidFill>
                <a:prstDash val="solid"/>
                <a:miter lim="800000"/>
              </a:ln>
              <a:effectLst>
                <a:outerShdw blurRad="50800" algn="tl" rotWithShape="0">
                  <a:srgbClr val="000000"/>
                </a:outerShdw>
              </a:effectLst>
            </a:endParaRPr>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3352800"/>
            <a:ext cx="4267199" cy="3383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286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Ribbon 1"/>
          <p:cNvSpPr/>
          <p:nvPr/>
        </p:nvSpPr>
        <p:spPr>
          <a:xfrm>
            <a:off x="835959" y="304800"/>
            <a:ext cx="6019800" cy="2209800"/>
          </a:xfrm>
          <a:prstGeom prst="ribbon">
            <a:avLst/>
          </a:prstGeom>
          <a:gradFill>
            <a:gsLst>
              <a:gs pos="0">
                <a:schemeClr val="accent6">
                  <a:tint val="48000"/>
                  <a:satMod val="138000"/>
                </a:schemeClr>
              </a:gs>
              <a:gs pos="45000">
                <a:schemeClr val="accent6">
                  <a:tint val="85000"/>
                </a:schemeClr>
              </a:gs>
              <a:gs pos="40000">
                <a:schemeClr val="accent6">
                  <a:tint val="92000"/>
                </a:schemeClr>
              </a:gs>
              <a:gs pos="62000">
                <a:schemeClr val="accent6">
                  <a:tint val="93000"/>
                  <a:alpha val="23000"/>
                </a:schemeClr>
              </a:gs>
              <a:gs pos="60000">
                <a:schemeClr val="accent6">
                  <a:tint val="92000"/>
                </a:schemeClr>
              </a:gs>
              <a:gs pos="84000">
                <a:schemeClr val="accent6">
                  <a:tint val="83000"/>
                  <a:satMod val="108000"/>
                </a:schemeClr>
              </a:gs>
              <a:gs pos="100000">
                <a:schemeClr val="accent6">
                  <a:tint val="48000"/>
                  <a:satMod val="1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3200" i="1" dirty="0" smtClean="0">
                <a:solidFill>
                  <a:schemeClr val="bg1"/>
                </a:solidFill>
              </a:rPr>
              <a:t>CONCLUSION</a:t>
            </a:r>
            <a:endParaRPr lang="en-US" sz="3200" i="1" dirty="0">
              <a:solidFill>
                <a:schemeClr val="bg1"/>
              </a:solidFill>
            </a:endParaRPr>
          </a:p>
        </p:txBody>
      </p:sp>
      <p:pic>
        <p:nvPicPr>
          <p:cNvPr id="4098" name="Picture 2" descr="C:\Users\user\AppData\Local\Microsoft\Windows\INetCache\IE\ZTZDO2ST\thumbs-up-4007573_960_72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514600"/>
            <a:ext cx="1676400" cy="1171734"/>
          </a:xfrm>
          <a:prstGeom prst="rect">
            <a:avLst/>
          </a:prstGeom>
          <a:ln>
            <a:noFill/>
          </a:ln>
          <a:effectLst>
            <a:outerShdw blurRad="292100" dist="139700" dir="2700000" algn="tl" rotWithShape="0">
              <a:srgbClr val="333333">
                <a:alpha val="65000"/>
              </a:srgbClr>
            </a:outerShdw>
            <a:softEdge rad="63500"/>
          </a:effectLst>
          <a:extLst>
            <a:ext uri="{909E8E84-426E-40DD-AFC4-6F175D3DCCD1}">
              <a14:hiddenFill xmlns:a14="http://schemas.microsoft.com/office/drawing/2010/main">
                <a:solidFill>
                  <a:srgbClr val="FFFFFF"/>
                </a:solidFill>
              </a14:hiddenFill>
            </a:ext>
          </a:extLst>
        </p:spPr>
      </p:pic>
      <p:sp>
        <p:nvSpPr>
          <p:cNvPr id="3" name="Horizontal Scroll 2"/>
          <p:cNvSpPr/>
          <p:nvPr/>
        </p:nvSpPr>
        <p:spPr>
          <a:xfrm>
            <a:off x="1985682" y="2478741"/>
            <a:ext cx="6477000" cy="3657600"/>
          </a:xfrm>
          <a:prstGeom prst="horizontalScroll">
            <a:avLst/>
          </a:prstGeom>
          <a:effectLst>
            <a:glow rad="63500">
              <a:srgbClr val="FFFF00">
                <a:alpha val="31000"/>
              </a:srgbClr>
            </a:glow>
            <a:softEdge rad="152400"/>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i="1" dirty="0" smtClean="0"/>
              <a:t>Here I came end of this topic I get to know many things from this chapter which I don’t know </a:t>
            </a:r>
            <a:r>
              <a:rPr lang="en-US" sz="2400" i="1" dirty="0" smtClean="0"/>
              <a:t>earlier.</a:t>
            </a:r>
            <a:endParaRPr lang="en-US" sz="2400" i="1" dirty="0"/>
          </a:p>
        </p:txBody>
      </p:sp>
    </p:spTree>
    <p:extLst>
      <p:ext uri="{BB962C8B-B14F-4D97-AF65-F5344CB8AC3E}">
        <p14:creationId xmlns:p14="http://schemas.microsoft.com/office/powerpoint/2010/main" val="387785444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1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479630" y="2967335"/>
            <a:ext cx="184731" cy="923330"/>
          </a:xfrm>
          <a:prstGeom prst="rect">
            <a:avLst/>
          </a:prstGeom>
          <a:noFill/>
        </p:spPr>
        <p:txBody>
          <a:bodyPr wrap="none" lIns="91440" tIns="45720" rIns="91440" bIns="45720">
            <a:spAutoFit/>
          </a:bodyPr>
          <a:lstStyle/>
          <a:p>
            <a:pPr algn="ctr"/>
            <a:endParaRPr lang="en-US" sz="5400"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pic>
        <p:nvPicPr>
          <p:cNvPr id="5123" name="Picture 3" descr="C:\Users\user\AppData\Local\Microsoft\Windows\INetCache\IE\VXOF7DDQ\samuel-1233415_960_72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14317"/>
            <a:ext cx="3375448" cy="2819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0" name="Rectangle 9"/>
          <p:cNvSpPr/>
          <p:nvPr/>
        </p:nvSpPr>
        <p:spPr>
          <a:xfrm>
            <a:off x="1382924" y="3228945"/>
            <a:ext cx="7032695" cy="1323439"/>
          </a:xfrm>
          <a:prstGeom prst="rect">
            <a:avLst/>
          </a:prstGeom>
        </p:spPr>
        <p:style>
          <a:lnRef idx="1">
            <a:schemeClr val="accent3"/>
          </a:lnRef>
          <a:fillRef idx="2">
            <a:schemeClr val="accent3"/>
          </a:fillRef>
          <a:effectRef idx="1">
            <a:schemeClr val="accent3"/>
          </a:effectRef>
          <a:fontRef idx="minor">
            <a:schemeClr val="dk1"/>
          </a:fontRef>
        </p:style>
        <p:txBody>
          <a:bodyPr wrap="none" lIns="91440" tIns="45720" rIns="91440" bIns="45720">
            <a:spAutoFit/>
            <a:scene3d>
              <a:camera prst="perspectiveBelow"/>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8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8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77945496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ppt_x"/>
                                          </p:val>
                                        </p:tav>
                                        <p:tav tm="100000">
                                          <p:val>
                                            <p:strVal val="#ppt_x"/>
                                          </p:val>
                                        </p:tav>
                                      </p:tavLst>
                                    </p:anim>
                                    <p:anim calcmode="lin" valueType="num">
                                      <p:cBhvr additive="base">
                                        <p:cTn id="8" dur="500" fill="hold"/>
                                        <p:tgtEl>
                                          <p:spTgt spid="512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16"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1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2775" y="914400"/>
            <a:ext cx="5747086" cy="923330"/>
          </a:xfrm>
          <a:prstGeom prst="rect">
            <a:avLst/>
          </a:prstGeom>
        </p:spPr>
        <p:style>
          <a:lnRef idx="1">
            <a:schemeClr val="accent5"/>
          </a:lnRef>
          <a:fillRef idx="2">
            <a:schemeClr val="accent5"/>
          </a:fillRef>
          <a:effectRef idx="1">
            <a:schemeClr val="accent5"/>
          </a:effectRef>
          <a:fontRef idx="minor">
            <a:schemeClr val="dk1"/>
          </a:fontRef>
        </p:style>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spc="150" dirty="0" smtClean="0">
                <a:ln w="11430"/>
                <a:solidFill>
                  <a:srgbClr val="002060"/>
                </a:solidFill>
                <a:effectLst>
                  <a:outerShdw blurRad="25400" algn="tl" rotWithShape="0">
                    <a:srgbClr val="000000">
                      <a:alpha val="43000"/>
                    </a:srgbClr>
                  </a:outerShdw>
                </a:effectLst>
              </a:rPr>
              <a:t>Acknowledgment</a:t>
            </a:r>
            <a:endParaRPr lang="en-US" sz="5400" b="1" spc="150" dirty="0">
              <a:ln w="11430"/>
              <a:solidFill>
                <a:srgbClr val="002060"/>
              </a:solidFill>
              <a:effectLst>
                <a:outerShdw blurRad="25400" algn="tl" rotWithShape="0">
                  <a:srgbClr val="000000">
                    <a:alpha val="43000"/>
                  </a:srgbClr>
                </a:outerShdw>
              </a:effectLst>
            </a:endParaRPr>
          </a:p>
        </p:txBody>
      </p:sp>
      <p:sp>
        <p:nvSpPr>
          <p:cNvPr id="3" name="Rectangle 2"/>
          <p:cNvSpPr/>
          <p:nvPr/>
        </p:nvSpPr>
        <p:spPr>
          <a:xfrm>
            <a:off x="340659" y="2133600"/>
            <a:ext cx="8645761" cy="3046988"/>
          </a:xfrm>
          <a:prstGeom prst="rect">
            <a:avLst/>
          </a:prstGeom>
          <a:blipFill>
            <a:blip r:embed="rId2"/>
            <a:tile tx="0" ty="0" sx="100000" sy="100000" flip="none" algn="tl"/>
          </a:blipFill>
        </p:spPr>
        <p:style>
          <a:lnRef idx="2">
            <a:schemeClr val="accent6">
              <a:shade val="50000"/>
            </a:schemeClr>
          </a:lnRef>
          <a:fillRef idx="1001">
            <a:schemeClr val="dk2"/>
          </a:fillRef>
          <a:effectRef idx="0">
            <a:schemeClr val="accent6"/>
          </a:effectRef>
          <a:fontRef idx="minor">
            <a:schemeClr val="lt1"/>
          </a:fontRef>
        </p:style>
        <p:txBody>
          <a:bodyPr wrap="square" lIns="91440" tIns="45720" rIns="91440" bIns="45720">
            <a:spAutoFit/>
          </a:bodyPr>
          <a:lstStyle/>
          <a:p>
            <a:pPr algn="ctr"/>
            <a:r>
              <a:rPr lang="en-US" sz="2400" b="1" dirty="0" smtClean="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rPr>
              <a:t>Firstly we would like to thanks our SST teacher and also our school principal</a:t>
            </a:r>
          </a:p>
          <a:p>
            <a:pPr algn="ctr"/>
            <a:r>
              <a:rPr lang="en-US" sz="2400" b="1" dirty="0" smtClean="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rPr>
              <a:t>Mr. </a:t>
            </a:r>
            <a:r>
              <a:rPr lang="en-US" sz="2400" b="1" dirty="0" err="1" smtClean="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rPr>
              <a:t>Sushil</a:t>
            </a:r>
            <a:r>
              <a:rPr lang="en-US" sz="2400" b="1" dirty="0" smtClean="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rPr>
              <a:t> Joshi to gave us a golden opportunity </a:t>
            </a:r>
          </a:p>
          <a:p>
            <a:pPr algn="ctr"/>
            <a:r>
              <a:rPr lang="en-US" sz="2400" b="1"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rPr>
              <a:t>t</a:t>
            </a:r>
            <a:r>
              <a:rPr lang="en-US" sz="2400" b="1" dirty="0" smtClean="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rPr>
              <a:t>o made this project we learn many things regarding</a:t>
            </a:r>
          </a:p>
          <a:p>
            <a:pPr algn="ctr"/>
            <a:r>
              <a:rPr lang="en-US" sz="2400" b="1" dirty="0" smtClean="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rPr>
              <a:t>This project on the given topic ” Floods”.</a:t>
            </a:r>
          </a:p>
          <a:p>
            <a:pPr algn="ctr"/>
            <a:endParaRPr lang="en-US" sz="2400" b="1"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endParaRPr>
          </a:p>
          <a:p>
            <a:pPr algn="ctr"/>
            <a:r>
              <a:rPr lang="en-US" sz="2400" b="1" dirty="0" smtClean="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rPr>
              <a:t>Secondly ,we would like to gave a special thanks to our </a:t>
            </a:r>
          </a:p>
          <a:p>
            <a:pPr algn="ctr"/>
            <a:r>
              <a:rPr lang="en-US" sz="2400" b="1" dirty="0" smtClean="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rPr>
              <a:t>Parents who help us to complete this project.</a:t>
            </a:r>
            <a:endParaRPr lang="en-US" sz="2400" b="1"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58051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3">
                                          <p:stCondLst>
                                            <p:cond delay="0"/>
                                          </p:stCondLst>
                                        </p:cTn>
                                        <p:tgtEl>
                                          <p:spTgt spid="2"/>
                                        </p:tgtEl>
                                      </p:cBhvr>
                                    </p:animEffect>
                                    <p:anim calcmode="lin" valueType="num">
                                      <p:cBhvr>
                                        <p:cTn id="8" dur="9"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 tmFilter="0, 0; 0.125,0.2665; 0.25,0.4; 0.375,0.465; 0.5,0.5;  0.625,0.535; 0.75,0.6; 0.875,0.7335; 1,1">
                                          <p:stCondLst>
                                            <p:cond delay="3"/>
                                          </p:stCondLst>
                                        </p:cTn>
                                        <p:tgtEl>
                                          <p:spTgt spid="2"/>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7"/>
                                          </p:stCondLst>
                                        </p:cTn>
                                        <p:tgtEl>
                                          <p:spTgt spid="2"/>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8"/>
                                          </p:stCondLst>
                                        </p:cTn>
                                        <p:tgtEl>
                                          <p:spTgt spid="2"/>
                                        </p:tgtEl>
                                        <p:attrNameLst>
                                          <p:attrName>ppt_y</p:attrName>
                                        </p:attrNameLst>
                                      </p:cBhvr>
                                      <p:tavLst>
                                        <p:tav tm="0" fmla="#ppt_y-sin(pi*$)/81">
                                          <p:val>
                                            <p:fltVal val="0"/>
                                          </p:val>
                                        </p:tav>
                                        <p:tav tm="100000">
                                          <p:val>
                                            <p:fltVal val="1"/>
                                          </p:val>
                                        </p:tav>
                                      </p:tavLst>
                                    </p:anim>
                                    <p:animScale>
                                      <p:cBhvr>
                                        <p:cTn id="13" dur="1">
                                          <p:stCondLst>
                                            <p:cond delay="3"/>
                                          </p:stCondLst>
                                        </p:cTn>
                                        <p:tgtEl>
                                          <p:spTgt spid="2"/>
                                        </p:tgtEl>
                                      </p:cBhvr>
                                      <p:to x="100000" y="60000"/>
                                    </p:animScale>
                                    <p:animScale>
                                      <p:cBhvr>
                                        <p:cTn id="14" dur="1" decel="50000">
                                          <p:stCondLst>
                                            <p:cond delay="3"/>
                                          </p:stCondLst>
                                        </p:cTn>
                                        <p:tgtEl>
                                          <p:spTgt spid="2"/>
                                        </p:tgtEl>
                                      </p:cBhvr>
                                      <p:to x="100000" y="100000"/>
                                    </p:animScale>
                                    <p:animScale>
                                      <p:cBhvr>
                                        <p:cTn id="15" dur="1">
                                          <p:stCondLst>
                                            <p:cond delay="7"/>
                                          </p:stCondLst>
                                        </p:cTn>
                                        <p:tgtEl>
                                          <p:spTgt spid="2"/>
                                        </p:tgtEl>
                                      </p:cBhvr>
                                      <p:to x="100000" y="80000"/>
                                    </p:animScale>
                                    <p:animScale>
                                      <p:cBhvr>
                                        <p:cTn id="16" dur="1" decel="50000">
                                          <p:stCondLst>
                                            <p:cond delay="7"/>
                                          </p:stCondLst>
                                        </p:cTn>
                                        <p:tgtEl>
                                          <p:spTgt spid="2"/>
                                        </p:tgtEl>
                                      </p:cBhvr>
                                      <p:to x="100000" y="100000"/>
                                    </p:animScale>
                                    <p:animScale>
                                      <p:cBhvr>
                                        <p:cTn id="17" dur="1">
                                          <p:stCondLst>
                                            <p:cond delay="8"/>
                                          </p:stCondLst>
                                        </p:cTn>
                                        <p:tgtEl>
                                          <p:spTgt spid="2"/>
                                        </p:tgtEl>
                                      </p:cBhvr>
                                      <p:to x="100000" y="90000"/>
                                    </p:animScale>
                                    <p:animScale>
                                      <p:cBhvr>
                                        <p:cTn id="18" dur="1" decel="50000">
                                          <p:stCondLst>
                                            <p:cond delay="8"/>
                                          </p:stCondLst>
                                        </p:cTn>
                                        <p:tgtEl>
                                          <p:spTgt spid="2"/>
                                        </p:tgtEl>
                                      </p:cBhvr>
                                      <p:to x="100000" y="100000"/>
                                    </p:animScale>
                                    <p:animScale>
                                      <p:cBhvr>
                                        <p:cTn id="19" dur="1">
                                          <p:stCondLst>
                                            <p:cond delay="9"/>
                                          </p:stCondLst>
                                        </p:cTn>
                                        <p:tgtEl>
                                          <p:spTgt spid="2"/>
                                        </p:tgtEl>
                                      </p:cBhvr>
                                      <p:to x="100000" y="95000"/>
                                    </p:animScale>
                                    <p:animScale>
                                      <p:cBhvr>
                                        <p:cTn id="20" dur="1" decel="50000">
                                          <p:stCondLst>
                                            <p:cond delay="9"/>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amond(in)">
                                      <p:cBhvr>
                                        <p:cTn id="2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l="-17000" r="-17000"/>
          </a:stretch>
        </a:blipFill>
        <a:effectLst/>
      </p:bgPr>
    </p:bg>
    <p:spTree>
      <p:nvGrpSpPr>
        <p:cNvPr id="1" name=""/>
        <p:cNvGrpSpPr/>
        <p:nvPr/>
      </p:nvGrpSpPr>
      <p:grpSpPr>
        <a:xfrm>
          <a:off x="0" y="0"/>
          <a:ext cx="0" cy="0"/>
          <a:chOff x="0" y="0"/>
          <a:chExt cx="0" cy="0"/>
        </a:xfrm>
      </p:grpSpPr>
      <p:sp>
        <p:nvSpPr>
          <p:cNvPr id="4" name="Rectangle 3"/>
          <p:cNvSpPr/>
          <p:nvPr/>
        </p:nvSpPr>
        <p:spPr>
          <a:xfrm>
            <a:off x="457200" y="1609130"/>
            <a:ext cx="7696200" cy="2677656"/>
          </a:xfrm>
          <a:prstGeom prst="rect">
            <a:avLst/>
          </a:prstGeom>
        </p:spPr>
        <p:style>
          <a:lnRef idx="0">
            <a:scrgbClr r="0" g="0" b="0"/>
          </a:lnRef>
          <a:fillRef idx="1002">
            <a:schemeClr val="lt1"/>
          </a:fillRef>
          <a:effectRef idx="0">
            <a:scrgbClr r="0" g="0" b="0"/>
          </a:effectRef>
          <a:fontRef idx="major"/>
        </p:style>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dirty="0"/>
              <a:t>Napoleon Bonaparte (1769-1821), also known as Napoleon I, was a French military leader and emperor who conquered much of Europe in the early 19th century. Born on the island of Corsica, Napoleon rapidly rose through the ranks of the military during the French Revolution (1789-1799).</a:t>
            </a:r>
          </a:p>
        </p:txBody>
      </p:sp>
      <p:sp>
        <p:nvSpPr>
          <p:cNvPr id="2" name="Rectangle 1"/>
          <p:cNvSpPr/>
          <p:nvPr/>
        </p:nvSpPr>
        <p:spPr>
          <a:xfrm>
            <a:off x="1120558" y="685800"/>
            <a:ext cx="670228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Who was Napoleon?</a:t>
            </a:r>
            <a:endPar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5" name="Rectangle 4"/>
          <p:cNvSpPr/>
          <p:nvPr/>
        </p:nvSpPr>
        <p:spPr>
          <a:xfrm>
            <a:off x="457200" y="4245782"/>
            <a:ext cx="81534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Napoleon drew together an alliance with a number of prominent political figures and they overthrew the Directory by a coup d'état on November 9, 1799 (Coup of 18th </a:t>
            </a:r>
            <a:r>
              <a:rPr lang="en-US" dirty="0" err="1"/>
              <a:t>Brumaire</a:t>
            </a:r>
            <a:r>
              <a:rPr lang="en-US" dirty="0"/>
              <a:t>). His power was confirmed by the new Constitution of 1799, which preserved the appearance of a republic but in reality established a dictatorship.</a:t>
            </a:r>
          </a:p>
        </p:txBody>
      </p:sp>
    </p:spTree>
    <p:extLst>
      <p:ext uri="{BB962C8B-B14F-4D97-AF65-F5344CB8AC3E}">
        <p14:creationId xmlns:p14="http://schemas.microsoft.com/office/powerpoint/2010/main" val="8456696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l="-17000" r="-17000"/>
          </a:stretch>
        </a:blipFill>
        <a:effectLst/>
      </p:bgPr>
    </p:bg>
    <p:spTree>
      <p:nvGrpSpPr>
        <p:cNvPr id="1" name=""/>
        <p:cNvGrpSpPr/>
        <p:nvPr/>
      </p:nvGrpSpPr>
      <p:grpSpPr>
        <a:xfrm>
          <a:off x="0" y="0"/>
          <a:ext cx="0" cy="0"/>
          <a:chOff x="0" y="0"/>
          <a:chExt cx="0" cy="0"/>
        </a:xfrm>
      </p:grpSpPr>
      <p:sp>
        <p:nvSpPr>
          <p:cNvPr id="4" name="Rectangle 3"/>
          <p:cNvSpPr/>
          <p:nvPr/>
        </p:nvSpPr>
        <p:spPr>
          <a:xfrm>
            <a:off x="304800" y="1600200"/>
            <a:ext cx="6858000" cy="397031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t>The Napoleonic Code is also called the ‘French Civil Code of 1804’ defined the concept of equality before the law and also secured the right to property. This code was generated to simplify all the laws and systematized into a single document. This Code was spread to the regions under French control. The states like the Dutch Republic, in Switzerland, in Italy and Germany also adopted, Napoleon simplified administrative vision.</a:t>
            </a:r>
          </a:p>
          <a:p>
            <a:endParaRPr lang="en-US" dirty="0"/>
          </a:p>
          <a:p>
            <a:r>
              <a:rPr lang="en-US" dirty="0"/>
              <a:t>The Napoleonic code was based on the three ideals of French Revolution.</a:t>
            </a:r>
          </a:p>
          <a:p>
            <a:endParaRPr lang="en-US" dirty="0"/>
          </a:p>
          <a:p>
            <a:r>
              <a:rPr lang="en-US" dirty="0"/>
              <a:t>Laws should be based on reason and common sense</a:t>
            </a:r>
          </a:p>
          <a:p>
            <a:r>
              <a:rPr lang="en-US" dirty="0"/>
              <a:t>All men should be treated equal under law</a:t>
            </a:r>
          </a:p>
          <a:p>
            <a:r>
              <a:rPr lang="en-US" dirty="0"/>
              <a:t>People should have certain freedoms.</a:t>
            </a:r>
          </a:p>
        </p:txBody>
      </p:sp>
      <p:sp>
        <p:nvSpPr>
          <p:cNvPr id="6" name="Rectangle 5"/>
          <p:cNvSpPr/>
          <p:nvPr/>
        </p:nvSpPr>
        <p:spPr>
          <a:xfrm>
            <a:off x="762000" y="381000"/>
            <a:ext cx="6208751" cy="923330"/>
          </a:xfrm>
          <a:prstGeom prst="rect">
            <a:avLst/>
          </a:prstGeom>
          <a:ln>
            <a:solidFill>
              <a:schemeClr val="accent1"/>
            </a:solidFill>
          </a:ln>
        </p:spPr>
        <p:style>
          <a:lnRef idx="0">
            <a:scrgbClr r="0" g="0" b="0"/>
          </a:lnRef>
          <a:fillRef idx="1002">
            <a:schemeClr val="lt2"/>
          </a:fillRef>
          <a:effectRef idx="0">
            <a:scrgbClr r="0" g="0" b="0"/>
          </a:effectRef>
          <a:fontRef idx="major"/>
        </p:style>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Napoleonic Code</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9849079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7610079" cy="1446550"/>
          </a:xfrm>
          <a:prstGeom prst="rect">
            <a:avLst/>
          </a:prstGeom>
          <a:blipFill>
            <a:blip r:embed="rId2"/>
            <a:tile tx="0" ty="0" sx="100000" sy="100000" flip="none" algn="tl"/>
          </a:blipFill>
        </p:spPr>
        <p:txBody>
          <a:bodyPr wrap="square" lIns="91440" tIns="45720" rIns="91440" bIns="45720">
            <a:spAutoFit/>
          </a:bodyPr>
          <a:lstStyle/>
          <a:p>
            <a:pPr algn="ctr"/>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Emergence of Middle </a:t>
            </a:r>
          </a:p>
          <a:p>
            <a:pPr algn="ctr"/>
            <a:r>
              <a:rPr lang="en-US"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Class </a:t>
            </a:r>
            <a:endPar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Rectangle 3"/>
          <p:cNvSpPr/>
          <p:nvPr/>
        </p:nvSpPr>
        <p:spPr>
          <a:xfrm>
            <a:off x="457200" y="2277035"/>
            <a:ext cx="8153400" cy="426720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000000"/>
                </a:solidFill>
                <a:latin typeface="Gabriola" pitchFamily="82" charset="0"/>
              </a:rPr>
              <a:t>The 18th century witnessed the emergence of social groups, termed the middle class, who earned their wealth through an expanding overseas trade and form the manufacture of goods such as </a:t>
            </a:r>
            <a:r>
              <a:rPr lang="en-US" sz="2800" dirty="0" err="1">
                <a:solidFill>
                  <a:srgbClr val="000000"/>
                </a:solidFill>
                <a:latin typeface="Gabriola" pitchFamily="82" charset="0"/>
              </a:rPr>
              <a:t>woollen</a:t>
            </a:r>
            <a:r>
              <a:rPr lang="en-US" sz="2800" dirty="0">
                <a:solidFill>
                  <a:srgbClr val="000000"/>
                </a:solidFill>
                <a:latin typeface="Gabriola" pitchFamily="82" charset="0"/>
              </a:rPr>
              <a:t> and silk textiles that were either exported or bought by the richer members of society. In addition to merchant and manufacturers, the third estate included professions such as lawyers or administrative officials. All of these were educated and believed that no group in society should be privileged by birth. Rather, a person's social position must depend on his merit. These ideas envisaging a society based on freedom and equal laws.</a:t>
            </a:r>
            <a:endParaRPr lang="en-US" sz="2800" b="0" i="0" dirty="0">
              <a:solidFill>
                <a:srgbClr val="000000"/>
              </a:solidFill>
              <a:effectLst/>
              <a:latin typeface="Gabriola" pitchFamily="82" charset="0"/>
            </a:endParaRPr>
          </a:p>
        </p:txBody>
      </p:sp>
      <p:sp>
        <p:nvSpPr>
          <p:cNvPr id="5" name="Rectangle 4"/>
          <p:cNvSpPr/>
          <p:nvPr/>
        </p:nvSpPr>
        <p:spPr>
          <a:xfrm>
            <a:off x="2555180" y="-6172200"/>
            <a:ext cx="4379020" cy="4801314"/>
          </a:xfrm>
          <a:prstGeom prst="rect">
            <a:avLst/>
          </a:prstGeom>
        </p:spPr>
        <p:txBody>
          <a:bodyPr wrap="square">
            <a:spAutoFit/>
          </a:bodyPr>
          <a:lstStyle/>
          <a:p>
            <a:r>
              <a:rPr lang="en-US" dirty="0">
                <a:solidFill>
                  <a:srgbClr val="000000"/>
                </a:solidFill>
                <a:latin typeface="georgia"/>
              </a:rPr>
              <a:t>The 18th century witnessed the emergence of social groups, termed the middle class, who earned their wealth through an expanding overseas </a:t>
            </a:r>
            <a:r>
              <a:rPr lang="en-US" dirty="0" smtClean="0">
                <a:solidFill>
                  <a:srgbClr val="000000"/>
                </a:solidFill>
                <a:latin typeface="georgia"/>
              </a:rPr>
              <a:t>form </a:t>
            </a:r>
            <a:r>
              <a:rPr lang="en-US" dirty="0">
                <a:solidFill>
                  <a:srgbClr val="000000"/>
                </a:solidFill>
                <a:latin typeface="georgia"/>
              </a:rPr>
              <a:t>the manufacture of goods such as </a:t>
            </a:r>
            <a:r>
              <a:rPr lang="en-US" dirty="0" err="1">
                <a:solidFill>
                  <a:srgbClr val="000000"/>
                </a:solidFill>
                <a:latin typeface="georgia"/>
              </a:rPr>
              <a:t>woollen</a:t>
            </a:r>
            <a:r>
              <a:rPr lang="en-US" dirty="0">
                <a:solidFill>
                  <a:srgbClr val="000000"/>
                </a:solidFill>
                <a:latin typeface="georgia"/>
              </a:rPr>
              <a:t> and silk textiles that were either exported or bought by the richer members of society. In addition to merchant and manufacturers, the third estate included professions such as lawyers or administrative officials. All of these were educated and believed that no group in society should be privileged by birth. Rather, a person's social position must depend on his merit. These ideas envisaging a society based on freedom and equal laws.</a:t>
            </a:r>
            <a:endParaRPr lang="en-US" b="0" i="0" dirty="0">
              <a:solidFill>
                <a:srgbClr val="000000"/>
              </a:solidFill>
              <a:effectLst/>
              <a:latin typeface="georgia"/>
            </a:endParaRPr>
          </a:p>
        </p:txBody>
      </p:sp>
      <p:sp>
        <p:nvSpPr>
          <p:cNvPr id="6" name="Rectangle 5"/>
          <p:cNvSpPr/>
          <p:nvPr/>
        </p:nvSpPr>
        <p:spPr>
          <a:xfrm>
            <a:off x="533400" y="-8382000"/>
            <a:ext cx="3236019" cy="6463308"/>
          </a:xfrm>
          <a:prstGeom prst="rect">
            <a:avLst/>
          </a:prstGeom>
        </p:spPr>
        <p:txBody>
          <a:bodyPr wrap="square">
            <a:spAutoFit/>
          </a:bodyPr>
          <a:lstStyle/>
          <a:p>
            <a:r>
              <a:rPr lang="en-US" dirty="0">
                <a:solidFill>
                  <a:srgbClr val="000000"/>
                </a:solidFill>
                <a:latin typeface="georgia"/>
              </a:rPr>
              <a:t>The 18th century witnessed the emergence of social groups, termed the middle class, who earned their wealth through an expanding overseas </a:t>
            </a:r>
            <a:r>
              <a:rPr lang="en-US" dirty="0" smtClean="0">
                <a:solidFill>
                  <a:srgbClr val="000000"/>
                </a:solidFill>
                <a:latin typeface="georgia"/>
              </a:rPr>
              <a:t>form </a:t>
            </a:r>
            <a:r>
              <a:rPr lang="en-US" dirty="0">
                <a:solidFill>
                  <a:srgbClr val="000000"/>
                </a:solidFill>
                <a:latin typeface="georgia"/>
              </a:rPr>
              <a:t>the manufacture of goods such as </a:t>
            </a:r>
            <a:r>
              <a:rPr lang="en-US" dirty="0" err="1">
                <a:solidFill>
                  <a:srgbClr val="000000"/>
                </a:solidFill>
                <a:latin typeface="georgia"/>
              </a:rPr>
              <a:t>woollen</a:t>
            </a:r>
            <a:r>
              <a:rPr lang="en-US" dirty="0">
                <a:solidFill>
                  <a:srgbClr val="000000"/>
                </a:solidFill>
                <a:latin typeface="georgia"/>
              </a:rPr>
              <a:t> and silk textiles that were either exported or bought by the richer members of society. In addition to merchant and manufacturers, the third estate included professions such as lawyers or administrative officials. All of these were educated and believed that no group in society should be privileged by birth. Rather, a person's social position must depend on his merit. These ideas envisaging a society based on freedom and equal laws.</a:t>
            </a:r>
            <a:endParaRPr lang="en-US" b="0" i="0" dirty="0">
              <a:solidFill>
                <a:srgbClr val="000000"/>
              </a:solidFill>
              <a:effectLst/>
              <a:latin typeface="georgia"/>
            </a:endParaRPr>
          </a:p>
        </p:txBody>
      </p:sp>
    </p:spTree>
    <p:extLst>
      <p:ext uri="{BB962C8B-B14F-4D97-AF65-F5344CB8AC3E}">
        <p14:creationId xmlns:p14="http://schemas.microsoft.com/office/powerpoint/2010/main" val="320816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p:cNvSpPr/>
          <p:nvPr/>
        </p:nvSpPr>
        <p:spPr>
          <a:xfrm>
            <a:off x="22412" y="0"/>
            <a:ext cx="8001000" cy="5638800"/>
          </a:xfrm>
          <a:prstGeom prst="cloudCallout">
            <a:avLst/>
          </a:prstGeom>
          <a:blipFill dpi="0" rotWithShape="1">
            <a:blip r:embed="rId2">
              <a:alphaModFix amt="31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People of Middle class were educated and believed that no privilege should be given by birth, rather position of a person in society should be merit based. Philosophers, such as John Locke and Jean Jacques Rousseau were envisaging a society based on freedom, equal laws and opportunity for all</a:t>
            </a:r>
          </a:p>
        </p:txBody>
      </p:sp>
    </p:spTree>
    <p:extLst>
      <p:ext uri="{BB962C8B-B14F-4D97-AF65-F5344CB8AC3E}">
        <p14:creationId xmlns:p14="http://schemas.microsoft.com/office/powerpoint/2010/main" val="152428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John Locke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3085" y="998950"/>
            <a:ext cx="2382417" cy="334282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48763" y="4554099"/>
            <a:ext cx="2217274"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91440" tIns="45720" rIns="91440" bIns="45720">
            <a:spAutoFit/>
          </a:bodyPr>
          <a:lstStyle/>
          <a:p>
            <a:pPr algn="ctr"/>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ernard MT Condensed" pitchFamily="18" charset="0"/>
              </a:rPr>
              <a:t>John </a:t>
            </a:r>
            <a:r>
              <a:rPr lang="en-US" sz="36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ernard MT Condensed" pitchFamily="18" charset="0"/>
              </a:rPr>
              <a:t>locke</a:t>
            </a:r>
            <a:endParaRPr lang="en-U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ernard MT Condensed" pitchFamily="18" charset="0"/>
            </a:endParaRPr>
          </a:p>
        </p:txBody>
      </p:sp>
      <p:pic>
        <p:nvPicPr>
          <p:cNvPr id="2052" name="Picture 4" descr="Jean-Jacques Rousseau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7208" y="1108264"/>
            <a:ext cx="2239991" cy="31241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876800" y="4634166"/>
            <a:ext cx="3541525"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lIns="91440" tIns="45720" rIns="91440" bIns="45720">
            <a:spAutoFit/>
          </a:bodyPr>
          <a:lstStyle/>
          <a:p>
            <a:pPr algn="ctr"/>
            <a:r>
              <a:rPr lang="en-US" sz="36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Jean </a:t>
            </a:r>
            <a:r>
              <a:rPr lang="en-US" sz="36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jacques</a:t>
            </a:r>
            <a:r>
              <a:rPr lang="en-US" sz="36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t>
            </a:r>
            <a:r>
              <a:rPr lang="en-US" sz="36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rosseou</a:t>
            </a:r>
            <a:endParaRPr lang="en-US" sz="36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1531" y="1466604"/>
            <a:ext cx="2026617" cy="2699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347777" y="4341778"/>
            <a:ext cx="2062424" cy="1077218"/>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a:spAutoFit/>
          </a:bodyPr>
          <a:lstStyle/>
          <a:p>
            <a:pPr algn="ctr"/>
            <a:r>
              <a:rPr lang="en-US" sz="32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Montesque</a:t>
            </a:r>
            <a:endParaRPr lang="en-US" sz="32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242039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3"/>
                                        </p:tgtEl>
                                        <p:attrNameLst>
                                          <p:attrName>style.visibility</p:attrName>
                                        </p:attrNameLst>
                                      </p:cBhvr>
                                      <p:to>
                                        <p:strVal val="visible"/>
                                      </p:to>
                                    </p:set>
                                    <p:anim calcmode="lin" valueType="num">
                                      <p:cBhvr additive="base">
                                        <p:cTn id="19" dur="500" fill="hold"/>
                                        <p:tgtEl>
                                          <p:spTgt spid="2053"/>
                                        </p:tgtEl>
                                        <p:attrNameLst>
                                          <p:attrName>ppt_x</p:attrName>
                                        </p:attrNameLst>
                                      </p:cBhvr>
                                      <p:tavLst>
                                        <p:tav tm="0">
                                          <p:val>
                                            <p:strVal val="#ppt_x"/>
                                          </p:val>
                                        </p:tav>
                                        <p:tav tm="100000">
                                          <p:val>
                                            <p:strVal val="#ppt_x"/>
                                          </p:val>
                                        </p:tav>
                                      </p:tavLst>
                                    </p:anim>
                                    <p:anim calcmode="lin" valueType="num">
                                      <p:cBhvr additive="base">
                                        <p:cTn id="20"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52"/>
                                        </p:tgtEl>
                                        <p:attrNameLst>
                                          <p:attrName>style.visibility</p:attrName>
                                        </p:attrNameLst>
                                      </p:cBhvr>
                                      <p:to>
                                        <p:strVal val="visible"/>
                                      </p:to>
                                    </p:set>
                                    <p:anim calcmode="lin" valueType="num">
                                      <p:cBhvr additive="base">
                                        <p:cTn id="31" dur="500" fill="hold"/>
                                        <p:tgtEl>
                                          <p:spTgt spid="2052"/>
                                        </p:tgtEl>
                                        <p:attrNameLst>
                                          <p:attrName>ppt_x</p:attrName>
                                        </p:attrNameLst>
                                      </p:cBhvr>
                                      <p:tavLst>
                                        <p:tav tm="0">
                                          <p:val>
                                            <p:strVal val="#ppt_x"/>
                                          </p:val>
                                        </p:tav>
                                        <p:tav tm="100000">
                                          <p:val>
                                            <p:strVal val="#ppt_x"/>
                                          </p:val>
                                        </p:tav>
                                      </p:tavLst>
                                    </p:anim>
                                    <p:anim calcmode="lin" valueType="num">
                                      <p:cBhvr additive="base">
                                        <p:cTn id="32"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685800"/>
            <a:ext cx="3238259" cy="769441"/>
          </a:xfrm>
          <a:prstGeom prst="rect">
            <a:avLst/>
          </a:prstGeom>
          <a:noFill/>
        </p:spPr>
        <p:txBody>
          <a:bodyPr wrap="none" lIns="91440" tIns="45720" rIns="91440" bIns="45720">
            <a:spAutoFit/>
          </a:bodyPr>
          <a:lstStyle/>
          <a:p>
            <a:pPr algn="ctr"/>
            <a:r>
              <a:rPr lang="en-US"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John </a:t>
            </a:r>
            <a:r>
              <a:rPr lang="en-US" sz="4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locke</a:t>
            </a:r>
            <a:endParaRPr 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Rectangle 3"/>
          <p:cNvSpPr/>
          <p:nvPr/>
        </p:nvSpPr>
        <p:spPr>
          <a:xfrm>
            <a:off x="838200" y="1828800"/>
            <a:ext cx="6705600" cy="2308324"/>
          </a:xfrm>
          <a:prstGeom prst="rect">
            <a:avLst/>
          </a:prstGeom>
        </p:spPr>
        <p:txBody>
          <a:bodyPr wrap="square">
            <a:spAutoFit/>
          </a:bodyPr>
          <a:lstStyle/>
          <a:p>
            <a:pPr marL="285750" indent="-285750">
              <a:buFont typeface="Arial" pitchFamily="34" charset="0"/>
              <a:buChar char="•"/>
            </a:pPr>
            <a:r>
              <a:rPr lang="en-US" sz="2400" dirty="0">
                <a:latin typeface="Bernard MT Condensed" pitchFamily="18" charset="0"/>
              </a:rPr>
              <a:t>John Locke was an English philosopher and political theorist who was born in 1632 in </a:t>
            </a:r>
            <a:r>
              <a:rPr lang="en-US" sz="2400" dirty="0" err="1">
                <a:latin typeface="Bernard MT Condensed" pitchFamily="18" charset="0"/>
              </a:rPr>
              <a:t>Wrington</a:t>
            </a:r>
            <a:r>
              <a:rPr lang="en-US" sz="2400" dirty="0">
                <a:latin typeface="Bernard MT Condensed" pitchFamily="18" charset="0"/>
              </a:rPr>
              <a:t>, Somerset, England, and died in 1704 in High Laver, Essex. He is recognized as the founder of British empiricism and the author of the first systematic exposition and defense of political liberalism.</a:t>
            </a:r>
            <a:endParaRPr lang="en-US" sz="2400" dirty="0">
              <a:latin typeface="Bernard MT Condensed" pitchFamily="18" charset="0"/>
            </a:endParaRPr>
          </a:p>
        </p:txBody>
      </p:sp>
      <p:pic>
        <p:nvPicPr>
          <p:cNvPr id="5" name="Picture 2" descr="John Locke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4137123"/>
            <a:ext cx="1676400" cy="2352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40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80">
                                          <p:stCondLst>
                                            <p:cond delay="0"/>
                                          </p:stCondLst>
                                        </p:cTn>
                                        <p:tgtEl>
                                          <p:spTgt spid="5"/>
                                        </p:tgtEl>
                                      </p:cBhvr>
                                    </p:animEffect>
                                    <p:anim calcmode="lin" valueType="num">
                                      <p:cBhvr>
                                        <p:cTn id="19"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4" dur="26">
                                          <p:stCondLst>
                                            <p:cond delay="650"/>
                                          </p:stCondLst>
                                        </p:cTn>
                                        <p:tgtEl>
                                          <p:spTgt spid="5"/>
                                        </p:tgtEl>
                                      </p:cBhvr>
                                      <p:to x="100000" y="60000"/>
                                    </p:animScale>
                                    <p:animScale>
                                      <p:cBhvr>
                                        <p:cTn id="25" dur="166" decel="50000">
                                          <p:stCondLst>
                                            <p:cond delay="676"/>
                                          </p:stCondLst>
                                        </p:cTn>
                                        <p:tgtEl>
                                          <p:spTgt spid="5"/>
                                        </p:tgtEl>
                                      </p:cBhvr>
                                      <p:to x="100000" y="100000"/>
                                    </p:animScale>
                                    <p:animScale>
                                      <p:cBhvr>
                                        <p:cTn id="26" dur="26">
                                          <p:stCondLst>
                                            <p:cond delay="1312"/>
                                          </p:stCondLst>
                                        </p:cTn>
                                        <p:tgtEl>
                                          <p:spTgt spid="5"/>
                                        </p:tgtEl>
                                      </p:cBhvr>
                                      <p:to x="100000" y="80000"/>
                                    </p:animScale>
                                    <p:animScale>
                                      <p:cBhvr>
                                        <p:cTn id="27" dur="166" decel="50000">
                                          <p:stCondLst>
                                            <p:cond delay="1338"/>
                                          </p:stCondLst>
                                        </p:cTn>
                                        <p:tgtEl>
                                          <p:spTgt spid="5"/>
                                        </p:tgtEl>
                                      </p:cBhvr>
                                      <p:to x="100000" y="100000"/>
                                    </p:animScale>
                                    <p:animScale>
                                      <p:cBhvr>
                                        <p:cTn id="28" dur="26">
                                          <p:stCondLst>
                                            <p:cond delay="1642"/>
                                          </p:stCondLst>
                                        </p:cTn>
                                        <p:tgtEl>
                                          <p:spTgt spid="5"/>
                                        </p:tgtEl>
                                      </p:cBhvr>
                                      <p:to x="100000" y="90000"/>
                                    </p:animScale>
                                    <p:animScale>
                                      <p:cBhvr>
                                        <p:cTn id="29" dur="166" decel="50000">
                                          <p:stCondLst>
                                            <p:cond delay="1668"/>
                                          </p:stCondLst>
                                        </p:cTn>
                                        <p:tgtEl>
                                          <p:spTgt spid="5"/>
                                        </p:tgtEl>
                                      </p:cBhvr>
                                      <p:to x="100000" y="100000"/>
                                    </p:animScale>
                                    <p:animScale>
                                      <p:cBhvr>
                                        <p:cTn id="30" dur="26">
                                          <p:stCondLst>
                                            <p:cond delay="1808"/>
                                          </p:stCondLst>
                                        </p:cTn>
                                        <p:tgtEl>
                                          <p:spTgt spid="5"/>
                                        </p:tgtEl>
                                      </p:cBhvr>
                                      <p:to x="100000" y="95000"/>
                                    </p:animScale>
                                    <p:animScale>
                                      <p:cBhvr>
                                        <p:cTn id="31"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609600"/>
            <a:ext cx="3371436" cy="923330"/>
          </a:xfrm>
          <a:prstGeom prst="rect">
            <a:avLst/>
          </a:prstGeom>
          <a:blipFill>
            <a:blip r:embed="rId2"/>
            <a:tile tx="0" ty="0" sx="100000" sy="100000" flip="none" algn="tl"/>
          </a:blip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Rousseau</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Rectangle 3"/>
          <p:cNvSpPr/>
          <p:nvPr/>
        </p:nvSpPr>
        <p:spPr>
          <a:xfrm>
            <a:off x="762000" y="1828800"/>
            <a:ext cx="6934200"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t>Rousseau was the least academic of modern philosophers and in many ways was the most influential. His thought marked the end of the European Enlightenment (the “Age of Reason”). He propelled political and ethical thinking into new channels. His reforms revolutionized taste, first in music, then in the other arts.</a:t>
            </a:r>
          </a:p>
        </p:txBody>
      </p:sp>
      <p:pic>
        <p:nvPicPr>
          <p:cNvPr id="5" name="Picture 4" descr="Jean-Jacques Rousseau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583126"/>
            <a:ext cx="3657599" cy="289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879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1" Type="http://schemas.openxmlformats.org/officeDocument/2006/relationships/image" Target="../media/image5.jpeg"/></Relationships>
</file>

<file path=ppt/theme/_rels/theme6.xml.rels><?xml version="1.0" encoding="UTF-8" standalone="yes"?>
<Relationships xmlns="http://schemas.openxmlformats.org/package/2006/relationships"><Relationship Id="rId1" Type="http://schemas.openxmlformats.org/officeDocument/2006/relationships/image" Target="../media/image8.jpeg"/></Relationships>
</file>

<file path=ppt/theme/_rels/theme7.xml.rels><?xml version="1.0" encoding="UTF-8" standalone="yes"?>
<Relationships xmlns="http://schemas.openxmlformats.org/package/2006/relationships"><Relationship Id="rId1" Type="http://schemas.openxmlformats.org/officeDocument/2006/relationships/image" Target="../media/image9.jpeg"/></Relationships>
</file>

<file path=ppt/theme/_rels/them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image" Target="../media/image10.jpeg"/></Relationships>
</file>

<file path=ppt/theme/_rels/theme9.xml.rels><?xml version="1.0" encoding="UTF-8" standalone="yes"?>
<Relationships xmlns="http://schemas.openxmlformats.org/package/2006/relationships"><Relationship Id="rId1" Type="http://schemas.openxmlformats.org/officeDocument/2006/relationships/image" Target="../media/image14.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4.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6.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7.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8.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9.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993</TotalTime>
  <Words>906</Words>
  <Application>Microsoft Office PowerPoint</Application>
  <PresentationFormat>On-screen Show (4:3)</PresentationFormat>
  <Paragraphs>45</Paragraphs>
  <Slides>13</Slides>
  <Notes>0</Notes>
  <HiddenSlides>0</HiddenSlides>
  <MMClips>0</MMClips>
  <ScaleCrop>false</ScaleCrop>
  <HeadingPairs>
    <vt:vector size="6" baseType="variant">
      <vt:variant>
        <vt:lpstr>Theme</vt:lpstr>
      </vt:variant>
      <vt:variant>
        <vt:i4>9</vt:i4>
      </vt:variant>
      <vt:variant>
        <vt:lpstr>Slide Titles</vt:lpstr>
      </vt:variant>
      <vt:variant>
        <vt:i4>13</vt:i4>
      </vt:variant>
      <vt:variant>
        <vt:lpstr>Custom Shows</vt:lpstr>
      </vt:variant>
      <vt:variant>
        <vt:i4>1</vt:i4>
      </vt:variant>
    </vt:vector>
  </HeadingPairs>
  <TitlesOfParts>
    <vt:vector size="23" baseType="lpstr">
      <vt:lpstr>Metro</vt:lpstr>
      <vt:lpstr>Flow</vt:lpstr>
      <vt:lpstr>Oriel</vt:lpstr>
      <vt:lpstr>Solstice</vt:lpstr>
      <vt:lpstr>Composite</vt:lpstr>
      <vt:lpstr>Austin</vt:lpstr>
      <vt:lpstr>Concourse</vt:lpstr>
      <vt:lpstr>Pushpin</vt:lpstr>
      <vt:lpstr>Opulent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SST PRESENTATION</dc:title>
  <dc:creator>user</dc:creator>
  <cp:lastModifiedBy>user</cp:lastModifiedBy>
  <cp:revision>16</cp:revision>
  <dcterms:created xsi:type="dcterms:W3CDTF">2023-12-31T03:33:11Z</dcterms:created>
  <dcterms:modified xsi:type="dcterms:W3CDTF">2024-05-21T21:54:52Z</dcterms:modified>
</cp:coreProperties>
</file>