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73"/>
  </p:normalViewPr>
  <p:slideViewPr>
    <p:cSldViewPr snapToGrid="0">
      <p:cViewPr>
        <p:scale>
          <a:sx n="336" d="100"/>
          <a:sy n="336" d="100"/>
        </p:scale>
        <p:origin x="84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448945"/>
            <a:ext cx="2331720" cy="95504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0815"/>
            <a:ext cx="2057400" cy="662305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993-29A6-A74D-8425-FB59B9E8E6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18DC-F48A-354A-8E1D-DC2B838E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993-29A6-A74D-8425-FB59B9E8E6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18DC-F48A-354A-8E1D-DC2B838E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46050"/>
            <a:ext cx="59150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46050"/>
            <a:ext cx="174021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993-29A6-A74D-8425-FB59B9E8E6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18DC-F48A-354A-8E1D-DC2B838E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993-29A6-A74D-8425-FB59B9E8E6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18DC-F48A-354A-8E1D-DC2B838E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5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683896"/>
            <a:ext cx="2366010" cy="114109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835786"/>
            <a:ext cx="2366010" cy="60007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82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993-29A6-A74D-8425-FB59B9E8E6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18DC-F48A-354A-8E1D-DC2B838E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993-29A6-A74D-8425-FB59B9E8E6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18DC-F48A-354A-8E1D-DC2B838E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46051"/>
            <a:ext cx="236601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672465"/>
            <a:ext cx="1160502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002030"/>
            <a:ext cx="116050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672465"/>
            <a:ext cx="1166217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002030"/>
            <a:ext cx="116621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993-29A6-A74D-8425-FB59B9E8E6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18DC-F48A-354A-8E1D-DC2B838E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993-29A6-A74D-8425-FB59B9E8E6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18DC-F48A-354A-8E1D-DC2B838E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993-29A6-A74D-8425-FB59B9E8E6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18DC-F48A-354A-8E1D-DC2B838E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394971"/>
            <a:ext cx="1388745" cy="1949450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993-29A6-A74D-8425-FB59B9E8E6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18DC-F48A-354A-8E1D-DC2B838E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394971"/>
            <a:ext cx="1388745" cy="1949450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F993-29A6-A74D-8425-FB59B9E8E6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18DC-F48A-354A-8E1D-DC2B838E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9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46051"/>
            <a:ext cx="236601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730250"/>
            <a:ext cx="236601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CDF993-29A6-A74D-8425-FB59B9E8E603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018DC-F48A-354A-8E1D-DC2B838EB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2A8144-EC86-C918-C1EF-89FA3D44DE57}"/>
              </a:ext>
            </a:extLst>
          </p:cNvPr>
          <p:cNvSpPr/>
          <p:nvPr/>
        </p:nvSpPr>
        <p:spPr>
          <a:xfrm>
            <a:off x="0" y="0"/>
            <a:ext cx="2743200" cy="2743200"/>
          </a:xfrm>
          <a:prstGeom prst="rect">
            <a:avLst/>
          </a:prstGeom>
          <a:blipFill>
            <a:blip r:embed="rId2"/>
            <a:stretch>
              <a:fillRect l="-14821" t="-97793" r="-157734" b="-7476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holding a fan&#10;&#10;Description automatically generated">
            <a:extLst>
              <a:ext uri="{FF2B5EF4-FFF2-40B4-BE49-F238E27FC236}">
                <a16:creationId xmlns:a16="http://schemas.microsoft.com/office/drawing/2014/main" id="{E2847636-9048-0E79-F490-6A4B6FF1F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-234950"/>
            <a:ext cx="2743200" cy="2743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9163DE-A790-3C6F-4017-1829DE376B3F}"/>
              </a:ext>
            </a:extLst>
          </p:cNvPr>
          <p:cNvSpPr/>
          <p:nvPr/>
        </p:nvSpPr>
        <p:spPr>
          <a:xfrm>
            <a:off x="0" y="0"/>
            <a:ext cx="2743200" cy="2743200"/>
          </a:xfrm>
          <a:prstGeom prst="rect">
            <a:avLst/>
          </a:prstGeom>
          <a:blipFill>
            <a:blip r:embed="rId4"/>
            <a:stretch>
              <a:fillRect l="-14821" t="-97793" r="-157734" b="-74763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B694-2A16-8251-6655-F0C71503A4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6" t="36589" r="82573" b="18173"/>
          <a:stretch/>
        </p:blipFill>
        <p:spPr>
          <a:xfrm>
            <a:off x="-1183789" y="299741"/>
            <a:ext cx="887841" cy="8957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907CB0-70F3-673C-8C5C-ED16F1F14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95948" y="291670"/>
            <a:ext cx="2743200" cy="21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Dave</dc:creator>
  <cp:lastModifiedBy>Akshat Dave</cp:lastModifiedBy>
  <cp:revision>4</cp:revision>
  <dcterms:created xsi:type="dcterms:W3CDTF">2024-07-11T16:45:35Z</dcterms:created>
  <dcterms:modified xsi:type="dcterms:W3CDTF">2024-07-11T17:57:38Z</dcterms:modified>
</cp:coreProperties>
</file>