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3"/>
  </p:normalViewPr>
  <p:slideViewPr>
    <p:cSldViewPr snapToGrid="0">
      <p:cViewPr>
        <p:scale>
          <a:sx n="82" d="100"/>
          <a:sy n="82" d="100"/>
        </p:scale>
        <p:origin x="321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1DFBF-B637-4E45-9958-9F859AC074D8}" type="datetimeFigureOut">
              <a:rPr lang="en-US" smtClean="0"/>
              <a:t>7/7/24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64582-CEF8-9E47-AA2A-FE63C1E1F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64582-CEF8-9E47-AA2A-FE63C1E1F8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3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FE51-ECA0-1F42-A6E2-CD3105AA5BAD}" type="datetimeFigureOut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686F-669E-CC4E-BF88-573057E2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3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FE51-ECA0-1F42-A6E2-CD3105AA5BAD}" type="datetimeFigureOut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686F-669E-CC4E-BF88-573057E2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2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FE51-ECA0-1F42-A6E2-CD3105AA5BAD}" type="datetimeFigureOut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686F-669E-CC4E-BF88-573057E2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FE51-ECA0-1F42-A6E2-CD3105AA5BAD}" type="datetimeFigureOut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686F-669E-CC4E-BF88-573057E2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5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FE51-ECA0-1F42-A6E2-CD3105AA5BAD}" type="datetimeFigureOut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686F-669E-CC4E-BF88-573057E2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0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FE51-ECA0-1F42-A6E2-CD3105AA5BAD}" type="datetimeFigureOut">
              <a:rPr lang="en-US" smtClean="0"/>
              <a:t>7/7/24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686F-669E-CC4E-BF88-573057E2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1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6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FE51-ECA0-1F42-A6E2-CD3105AA5BAD}" type="datetimeFigureOut">
              <a:rPr lang="en-US" smtClean="0"/>
              <a:t>7/7/24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686F-669E-CC4E-BF88-573057E2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1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FE51-ECA0-1F42-A6E2-CD3105AA5BAD}" type="datetimeFigureOut">
              <a:rPr lang="en-US" smtClean="0"/>
              <a:t>7/7/24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686F-669E-CC4E-BF88-573057E2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0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FE51-ECA0-1F42-A6E2-CD3105AA5BAD}" type="datetimeFigureOut">
              <a:rPr lang="en-US" smtClean="0"/>
              <a:t>7/7/24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686F-669E-CC4E-BF88-573057E2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3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6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FE51-ECA0-1F42-A6E2-CD3105AA5BAD}" type="datetimeFigureOut">
              <a:rPr lang="en-US" smtClean="0"/>
              <a:t>7/7/24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686F-669E-CC4E-BF88-573057E2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6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FE51-ECA0-1F42-A6E2-CD3105AA5BAD}" type="datetimeFigureOut">
              <a:rPr lang="en-US" smtClean="0"/>
              <a:t>7/7/24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9686F-669E-CC4E-BF88-573057E2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1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6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7AFE51-ECA0-1F42-A6E2-CD3105AA5BAD}" type="datetimeFigureOut">
              <a:rPr lang="en-US" smtClean="0"/>
              <a:t>7/7/24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69686F-669E-CC4E-BF88-573057E2C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605DA7-768E-6984-C3E0-6F762C336F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858000" y="-72983"/>
            <a:ext cx="4612076" cy="682070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13455F4-EA1D-9E0C-5BED-FF966F7F0F03}"/>
              </a:ext>
            </a:extLst>
          </p:cNvPr>
          <p:cNvGrpSpPr/>
          <p:nvPr/>
        </p:nvGrpSpPr>
        <p:grpSpPr>
          <a:xfrm>
            <a:off x="452169" y="1"/>
            <a:ext cx="6040486" cy="7547674"/>
            <a:chOff x="216131" y="1632527"/>
            <a:chExt cx="3085706" cy="385563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C10584E-4A43-5374-EB62-ACF3DD378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6131" y="1632527"/>
              <a:ext cx="3085706" cy="359294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4F99F5-92DD-75B8-2A3A-B4A5F98C1FA5}"/>
                </a:ext>
              </a:extLst>
            </p:cNvPr>
            <p:cNvSpPr/>
            <p:nvPr/>
          </p:nvSpPr>
          <p:spPr>
            <a:xfrm rot="706510">
              <a:off x="246902" y="4962782"/>
              <a:ext cx="2194560" cy="5253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655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Akshat Dave</dc:creator>
  <cp:lastModifiedBy>Akshat Dave</cp:lastModifiedBy>
  <cp:revision>2</cp:revision>
  <dcterms:created xsi:type="dcterms:W3CDTF">2024-07-07T23:45:57Z</dcterms:created>
  <dcterms:modified xsi:type="dcterms:W3CDTF">2024-07-07T23:49:59Z</dcterms:modified>
</cp:coreProperties>
</file>