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8" r:id="rId3"/>
    <p:sldId id="257" r:id="rId4"/>
  </p:sldIdLst>
  <p:sldSz cx="27432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21"/>
    <p:restoredTop sz="94680"/>
  </p:normalViewPr>
  <p:slideViewPr>
    <p:cSldViewPr snapToGrid="0">
      <p:cViewPr>
        <p:scale>
          <a:sx n="356" d="100"/>
          <a:sy n="356" d="100"/>
        </p:scale>
        <p:origin x="4904" y="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2D086-BCBE-AB40-B0A5-7BF379AEC49C}" type="datetimeFigureOut">
              <a:rPr lang="en-US" smtClean="0"/>
              <a:t>7/11/24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825F9-1BDB-364F-827E-368ED9B94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82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63347" rtl="0" eaLnBrk="1" latinLnBrk="0" hangingPunct="1">
      <a:defRPr sz="346" kern="1200">
        <a:solidFill>
          <a:schemeClr val="tx1"/>
        </a:solidFill>
        <a:latin typeface="+mn-lt"/>
        <a:ea typeface="+mn-ea"/>
        <a:cs typeface="+mn-cs"/>
      </a:defRPr>
    </a:lvl1pPr>
    <a:lvl2pPr marL="131674" algn="l" defTabSz="263347" rtl="0" eaLnBrk="1" latinLnBrk="0" hangingPunct="1">
      <a:defRPr sz="346" kern="1200">
        <a:solidFill>
          <a:schemeClr val="tx1"/>
        </a:solidFill>
        <a:latin typeface="+mn-lt"/>
        <a:ea typeface="+mn-ea"/>
        <a:cs typeface="+mn-cs"/>
      </a:defRPr>
    </a:lvl2pPr>
    <a:lvl3pPr marL="263347" algn="l" defTabSz="263347" rtl="0" eaLnBrk="1" latinLnBrk="0" hangingPunct="1">
      <a:defRPr sz="346" kern="1200">
        <a:solidFill>
          <a:schemeClr val="tx1"/>
        </a:solidFill>
        <a:latin typeface="+mn-lt"/>
        <a:ea typeface="+mn-ea"/>
        <a:cs typeface="+mn-cs"/>
      </a:defRPr>
    </a:lvl3pPr>
    <a:lvl4pPr marL="395021" algn="l" defTabSz="263347" rtl="0" eaLnBrk="1" latinLnBrk="0" hangingPunct="1">
      <a:defRPr sz="346" kern="1200">
        <a:solidFill>
          <a:schemeClr val="tx1"/>
        </a:solidFill>
        <a:latin typeface="+mn-lt"/>
        <a:ea typeface="+mn-ea"/>
        <a:cs typeface="+mn-cs"/>
      </a:defRPr>
    </a:lvl4pPr>
    <a:lvl5pPr marL="526694" algn="l" defTabSz="263347" rtl="0" eaLnBrk="1" latinLnBrk="0" hangingPunct="1">
      <a:defRPr sz="346" kern="1200">
        <a:solidFill>
          <a:schemeClr val="tx1"/>
        </a:solidFill>
        <a:latin typeface="+mn-lt"/>
        <a:ea typeface="+mn-ea"/>
        <a:cs typeface="+mn-cs"/>
      </a:defRPr>
    </a:lvl5pPr>
    <a:lvl6pPr marL="658368" algn="l" defTabSz="263347" rtl="0" eaLnBrk="1" latinLnBrk="0" hangingPunct="1">
      <a:defRPr sz="346" kern="1200">
        <a:solidFill>
          <a:schemeClr val="tx1"/>
        </a:solidFill>
        <a:latin typeface="+mn-lt"/>
        <a:ea typeface="+mn-ea"/>
        <a:cs typeface="+mn-cs"/>
      </a:defRPr>
    </a:lvl6pPr>
    <a:lvl7pPr marL="790042" algn="l" defTabSz="263347" rtl="0" eaLnBrk="1" latinLnBrk="0" hangingPunct="1">
      <a:defRPr sz="346" kern="1200">
        <a:solidFill>
          <a:schemeClr val="tx1"/>
        </a:solidFill>
        <a:latin typeface="+mn-lt"/>
        <a:ea typeface="+mn-ea"/>
        <a:cs typeface="+mn-cs"/>
      </a:defRPr>
    </a:lvl7pPr>
    <a:lvl8pPr marL="921715" algn="l" defTabSz="263347" rtl="0" eaLnBrk="1" latinLnBrk="0" hangingPunct="1">
      <a:defRPr sz="346" kern="1200">
        <a:solidFill>
          <a:schemeClr val="tx1"/>
        </a:solidFill>
        <a:latin typeface="+mn-lt"/>
        <a:ea typeface="+mn-ea"/>
        <a:cs typeface="+mn-cs"/>
      </a:defRPr>
    </a:lvl8pPr>
    <a:lvl9pPr marL="1053389" algn="l" defTabSz="263347" rtl="0" eaLnBrk="1" latinLnBrk="0" hangingPunct="1">
      <a:defRPr sz="34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825F9-1BDB-364F-827E-368ED9B94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06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825F9-1BDB-364F-827E-368ED9B949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36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" y="448945"/>
            <a:ext cx="2331720" cy="955040"/>
          </a:xfrm>
        </p:spPr>
        <p:txBody>
          <a:bodyPr anchor="b"/>
          <a:lstStyle>
            <a:lvl1pPr algn="ctr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1440815"/>
            <a:ext cx="2057400" cy="662305"/>
          </a:xfrm>
        </p:spPr>
        <p:txBody>
          <a:bodyPr/>
          <a:lstStyle>
            <a:lvl1pPr marL="0" indent="0" algn="ctr">
              <a:buNone/>
              <a:defRPr sz="720"/>
            </a:lvl1pPr>
            <a:lvl2pPr marL="137160" indent="0" algn="ctr">
              <a:buNone/>
              <a:defRPr sz="600"/>
            </a:lvl2pPr>
            <a:lvl3pPr marL="274320" indent="0" algn="ctr">
              <a:buNone/>
              <a:defRPr sz="540"/>
            </a:lvl3pPr>
            <a:lvl4pPr marL="411480" indent="0" algn="ctr">
              <a:buNone/>
              <a:defRPr sz="480"/>
            </a:lvl4pPr>
            <a:lvl5pPr marL="548640" indent="0" algn="ctr">
              <a:buNone/>
              <a:defRPr sz="480"/>
            </a:lvl5pPr>
            <a:lvl6pPr marL="685800" indent="0" algn="ctr">
              <a:buNone/>
              <a:defRPr sz="480"/>
            </a:lvl6pPr>
            <a:lvl7pPr marL="822960" indent="0" algn="ctr">
              <a:buNone/>
              <a:defRPr sz="480"/>
            </a:lvl7pPr>
            <a:lvl8pPr marL="960120" indent="0" algn="ctr">
              <a:buNone/>
              <a:defRPr sz="480"/>
            </a:lvl8pPr>
            <a:lvl9pPr marL="1097280" indent="0" algn="ctr">
              <a:buNone/>
              <a:defRPr sz="4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BC41-AD84-1145-A4B4-BFCA003DA1C1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9640-6E96-154A-9CBB-5880ACD2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7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BC41-AD84-1145-A4B4-BFCA003DA1C1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9640-6E96-154A-9CBB-5880ACD2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6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" y="146050"/>
            <a:ext cx="591503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" y="146050"/>
            <a:ext cx="1740218" cy="23247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BC41-AD84-1145-A4B4-BFCA003DA1C1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9640-6E96-154A-9CBB-5880ACD2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6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BC41-AD84-1145-A4B4-BFCA003DA1C1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9640-6E96-154A-9CBB-5880ACD2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99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" y="683896"/>
            <a:ext cx="2366010" cy="1141095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" y="1835786"/>
            <a:ext cx="2366010" cy="600075"/>
          </a:xfrm>
        </p:spPr>
        <p:txBody>
          <a:bodyPr/>
          <a:lstStyle>
            <a:lvl1pPr marL="0" indent="0">
              <a:buNone/>
              <a:defRPr sz="720">
                <a:solidFill>
                  <a:schemeClr val="tx1">
                    <a:tint val="82000"/>
                  </a:schemeClr>
                </a:solidFill>
              </a:defRPr>
            </a:lvl1pPr>
            <a:lvl2pPr marL="137160" indent="0">
              <a:buNone/>
              <a:defRPr sz="600">
                <a:solidFill>
                  <a:schemeClr val="tx1">
                    <a:tint val="82000"/>
                  </a:schemeClr>
                </a:solidFill>
              </a:defRPr>
            </a:lvl2pPr>
            <a:lvl3pPr marL="274320" indent="0">
              <a:buNone/>
              <a:defRPr sz="540">
                <a:solidFill>
                  <a:schemeClr val="tx1">
                    <a:tint val="82000"/>
                  </a:schemeClr>
                </a:solidFill>
              </a:defRPr>
            </a:lvl3pPr>
            <a:lvl4pPr marL="411480" indent="0">
              <a:buNone/>
              <a:defRPr sz="480">
                <a:solidFill>
                  <a:schemeClr val="tx1">
                    <a:tint val="82000"/>
                  </a:schemeClr>
                </a:solidFill>
              </a:defRPr>
            </a:lvl4pPr>
            <a:lvl5pPr marL="548640" indent="0">
              <a:buNone/>
              <a:defRPr sz="480">
                <a:solidFill>
                  <a:schemeClr val="tx1">
                    <a:tint val="82000"/>
                  </a:schemeClr>
                </a:solidFill>
              </a:defRPr>
            </a:lvl5pPr>
            <a:lvl6pPr marL="685800" indent="0">
              <a:buNone/>
              <a:defRPr sz="480">
                <a:solidFill>
                  <a:schemeClr val="tx1">
                    <a:tint val="82000"/>
                  </a:schemeClr>
                </a:solidFill>
              </a:defRPr>
            </a:lvl6pPr>
            <a:lvl7pPr marL="822960" indent="0">
              <a:buNone/>
              <a:defRPr sz="480">
                <a:solidFill>
                  <a:schemeClr val="tx1">
                    <a:tint val="82000"/>
                  </a:schemeClr>
                </a:solidFill>
              </a:defRPr>
            </a:lvl7pPr>
            <a:lvl8pPr marL="960120" indent="0">
              <a:buNone/>
              <a:defRPr sz="480">
                <a:solidFill>
                  <a:schemeClr val="tx1">
                    <a:tint val="82000"/>
                  </a:schemeClr>
                </a:solidFill>
              </a:defRPr>
            </a:lvl8pPr>
            <a:lvl9pPr marL="1097280" indent="0">
              <a:buNone/>
              <a:defRPr sz="4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BC41-AD84-1145-A4B4-BFCA003DA1C1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9640-6E96-154A-9CBB-5880ACD2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21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" y="730250"/>
            <a:ext cx="116586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" y="730250"/>
            <a:ext cx="116586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BC41-AD84-1145-A4B4-BFCA003DA1C1}" type="datetimeFigureOut">
              <a:rPr lang="en-US" smtClean="0"/>
              <a:t>7/11/24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9640-6E96-154A-9CBB-5880ACD2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17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" y="146051"/>
            <a:ext cx="2366010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3" y="672465"/>
            <a:ext cx="1160502" cy="329565"/>
          </a:xfrm>
        </p:spPr>
        <p:txBody>
          <a:bodyPr anchor="b"/>
          <a:lstStyle>
            <a:lvl1pPr marL="0" indent="0">
              <a:buNone/>
              <a:defRPr sz="720" b="1"/>
            </a:lvl1pPr>
            <a:lvl2pPr marL="137160" indent="0">
              <a:buNone/>
              <a:defRPr sz="600" b="1"/>
            </a:lvl2pPr>
            <a:lvl3pPr marL="274320" indent="0">
              <a:buNone/>
              <a:defRPr sz="540" b="1"/>
            </a:lvl3pPr>
            <a:lvl4pPr marL="411480" indent="0">
              <a:buNone/>
              <a:defRPr sz="480" b="1"/>
            </a:lvl4pPr>
            <a:lvl5pPr marL="548640" indent="0">
              <a:buNone/>
              <a:defRPr sz="480" b="1"/>
            </a:lvl5pPr>
            <a:lvl6pPr marL="685800" indent="0">
              <a:buNone/>
              <a:defRPr sz="480" b="1"/>
            </a:lvl6pPr>
            <a:lvl7pPr marL="822960" indent="0">
              <a:buNone/>
              <a:defRPr sz="480" b="1"/>
            </a:lvl7pPr>
            <a:lvl8pPr marL="960120" indent="0">
              <a:buNone/>
              <a:defRPr sz="480" b="1"/>
            </a:lvl8pPr>
            <a:lvl9pPr marL="1097280" indent="0">
              <a:buNone/>
              <a:defRPr sz="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3" y="1002030"/>
            <a:ext cx="1160502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" y="672465"/>
            <a:ext cx="1166217" cy="329565"/>
          </a:xfrm>
        </p:spPr>
        <p:txBody>
          <a:bodyPr anchor="b"/>
          <a:lstStyle>
            <a:lvl1pPr marL="0" indent="0">
              <a:buNone/>
              <a:defRPr sz="720" b="1"/>
            </a:lvl1pPr>
            <a:lvl2pPr marL="137160" indent="0">
              <a:buNone/>
              <a:defRPr sz="600" b="1"/>
            </a:lvl2pPr>
            <a:lvl3pPr marL="274320" indent="0">
              <a:buNone/>
              <a:defRPr sz="540" b="1"/>
            </a:lvl3pPr>
            <a:lvl4pPr marL="411480" indent="0">
              <a:buNone/>
              <a:defRPr sz="480" b="1"/>
            </a:lvl4pPr>
            <a:lvl5pPr marL="548640" indent="0">
              <a:buNone/>
              <a:defRPr sz="480" b="1"/>
            </a:lvl5pPr>
            <a:lvl6pPr marL="685800" indent="0">
              <a:buNone/>
              <a:defRPr sz="480" b="1"/>
            </a:lvl6pPr>
            <a:lvl7pPr marL="822960" indent="0">
              <a:buNone/>
              <a:defRPr sz="480" b="1"/>
            </a:lvl7pPr>
            <a:lvl8pPr marL="960120" indent="0">
              <a:buNone/>
              <a:defRPr sz="480" b="1"/>
            </a:lvl8pPr>
            <a:lvl9pPr marL="1097280" indent="0">
              <a:buNone/>
              <a:defRPr sz="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" y="1002030"/>
            <a:ext cx="1166217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BC41-AD84-1145-A4B4-BFCA003DA1C1}" type="datetimeFigureOut">
              <a:rPr lang="en-US" smtClean="0"/>
              <a:t>7/11/24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9640-6E96-154A-9CBB-5880ACD2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2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BC41-AD84-1145-A4B4-BFCA003DA1C1}" type="datetimeFigureOut">
              <a:rPr lang="en-US" smtClean="0"/>
              <a:t>7/11/24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9640-6E96-154A-9CBB-5880ACD2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57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BC41-AD84-1145-A4B4-BFCA003DA1C1}" type="datetimeFigureOut">
              <a:rPr lang="en-US" smtClean="0"/>
              <a:t>7/11/24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9640-6E96-154A-9CBB-5880ACD2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5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3" y="182880"/>
            <a:ext cx="884753" cy="640080"/>
          </a:xfrm>
        </p:spPr>
        <p:txBody>
          <a:bodyPr anchor="b"/>
          <a:lstStyle>
            <a:lvl1pPr>
              <a:defRPr sz="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" y="394971"/>
            <a:ext cx="1388745" cy="1949450"/>
          </a:xfrm>
        </p:spPr>
        <p:txBody>
          <a:bodyPr/>
          <a:lstStyle>
            <a:lvl1pPr>
              <a:defRPr sz="960"/>
            </a:lvl1pPr>
            <a:lvl2pPr>
              <a:defRPr sz="840"/>
            </a:lvl2pPr>
            <a:lvl3pPr>
              <a:defRPr sz="72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3" y="822960"/>
            <a:ext cx="884753" cy="1524635"/>
          </a:xfrm>
        </p:spPr>
        <p:txBody>
          <a:bodyPr/>
          <a:lstStyle>
            <a:lvl1pPr marL="0" indent="0">
              <a:buNone/>
              <a:defRPr sz="480"/>
            </a:lvl1pPr>
            <a:lvl2pPr marL="137160" indent="0">
              <a:buNone/>
              <a:defRPr sz="420"/>
            </a:lvl2pPr>
            <a:lvl3pPr marL="274320" indent="0">
              <a:buNone/>
              <a:defRPr sz="360"/>
            </a:lvl3pPr>
            <a:lvl4pPr marL="411480" indent="0">
              <a:buNone/>
              <a:defRPr sz="300"/>
            </a:lvl4pPr>
            <a:lvl5pPr marL="548640" indent="0">
              <a:buNone/>
              <a:defRPr sz="300"/>
            </a:lvl5pPr>
            <a:lvl6pPr marL="685800" indent="0">
              <a:buNone/>
              <a:defRPr sz="300"/>
            </a:lvl6pPr>
            <a:lvl7pPr marL="822960" indent="0">
              <a:buNone/>
              <a:defRPr sz="300"/>
            </a:lvl7pPr>
            <a:lvl8pPr marL="960120" indent="0">
              <a:buNone/>
              <a:defRPr sz="300"/>
            </a:lvl8pPr>
            <a:lvl9pPr marL="109728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BC41-AD84-1145-A4B4-BFCA003DA1C1}" type="datetimeFigureOut">
              <a:rPr lang="en-US" smtClean="0"/>
              <a:t>7/11/24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9640-6E96-154A-9CBB-5880ACD2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1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3" y="182880"/>
            <a:ext cx="884753" cy="640080"/>
          </a:xfrm>
        </p:spPr>
        <p:txBody>
          <a:bodyPr anchor="b"/>
          <a:lstStyle>
            <a:lvl1pPr>
              <a:defRPr sz="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" y="394971"/>
            <a:ext cx="1388745" cy="1949450"/>
          </a:xfrm>
        </p:spPr>
        <p:txBody>
          <a:bodyPr anchor="t"/>
          <a:lstStyle>
            <a:lvl1pPr marL="0" indent="0">
              <a:buNone/>
              <a:defRPr sz="960"/>
            </a:lvl1pPr>
            <a:lvl2pPr marL="137160" indent="0">
              <a:buNone/>
              <a:defRPr sz="840"/>
            </a:lvl2pPr>
            <a:lvl3pPr marL="274320" indent="0">
              <a:buNone/>
              <a:defRPr sz="720"/>
            </a:lvl3pPr>
            <a:lvl4pPr marL="411480" indent="0">
              <a:buNone/>
              <a:defRPr sz="600"/>
            </a:lvl4pPr>
            <a:lvl5pPr marL="548640" indent="0">
              <a:buNone/>
              <a:defRPr sz="600"/>
            </a:lvl5pPr>
            <a:lvl6pPr marL="685800" indent="0">
              <a:buNone/>
              <a:defRPr sz="600"/>
            </a:lvl6pPr>
            <a:lvl7pPr marL="822960" indent="0">
              <a:buNone/>
              <a:defRPr sz="600"/>
            </a:lvl7pPr>
            <a:lvl8pPr marL="960120" indent="0">
              <a:buNone/>
              <a:defRPr sz="600"/>
            </a:lvl8pPr>
            <a:lvl9pPr marL="1097280" indent="0">
              <a:buNone/>
              <a:defRPr sz="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3" y="822960"/>
            <a:ext cx="884753" cy="1524635"/>
          </a:xfrm>
        </p:spPr>
        <p:txBody>
          <a:bodyPr/>
          <a:lstStyle>
            <a:lvl1pPr marL="0" indent="0">
              <a:buNone/>
              <a:defRPr sz="480"/>
            </a:lvl1pPr>
            <a:lvl2pPr marL="137160" indent="0">
              <a:buNone/>
              <a:defRPr sz="420"/>
            </a:lvl2pPr>
            <a:lvl3pPr marL="274320" indent="0">
              <a:buNone/>
              <a:defRPr sz="360"/>
            </a:lvl3pPr>
            <a:lvl4pPr marL="411480" indent="0">
              <a:buNone/>
              <a:defRPr sz="300"/>
            </a:lvl4pPr>
            <a:lvl5pPr marL="548640" indent="0">
              <a:buNone/>
              <a:defRPr sz="300"/>
            </a:lvl5pPr>
            <a:lvl6pPr marL="685800" indent="0">
              <a:buNone/>
              <a:defRPr sz="300"/>
            </a:lvl6pPr>
            <a:lvl7pPr marL="822960" indent="0">
              <a:buNone/>
              <a:defRPr sz="300"/>
            </a:lvl7pPr>
            <a:lvl8pPr marL="960120" indent="0">
              <a:buNone/>
              <a:defRPr sz="300"/>
            </a:lvl8pPr>
            <a:lvl9pPr marL="109728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BC41-AD84-1145-A4B4-BFCA003DA1C1}" type="datetimeFigureOut">
              <a:rPr lang="en-US" smtClean="0"/>
              <a:t>7/11/24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9640-6E96-154A-9CBB-5880ACD2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2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" y="146051"/>
            <a:ext cx="236601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" y="730250"/>
            <a:ext cx="236601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" y="2542541"/>
            <a:ext cx="61722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BABC41-AD84-1145-A4B4-BFCA003DA1C1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" y="2542541"/>
            <a:ext cx="92583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" y="2542541"/>
            <a:ext cx="61722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A19640-6E96-154A-9CBB-5880ACD2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51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4320" rtl="0" eaLnBrk="1" latinLnBrk="0" hangingPunct="1">
        <a:lnSpc>
          <a:spcPct val="90000"/>
        </a:lnSpc>
        <a:spcBef>
          <a:spcPct val="0"/>
        </a:spcBef>
        <a:buNone/>
        <a:defRPr sz="1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27432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iagram, line, design, origami&#10;&#10;Description automatically generated">
            <a:extLst>
              <a:ext uri="{FF2B5EF4-FFF2-40B4-BE49-F238E27FC236}">
                <a16:creationId xmlns:a16="http://schemas.microsoft.com/office/drawing/2014/main" id="{150D4610-E385-9FA7-D189-7896C3569E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" t="23324" r="7371" b="16640"/>
          <a:stretch/>
        </p:blipFill>
        <p:spPr>
          <a:xfrm>
            <a:off x="0" y="25002"/>
            <a:ext cx="2743200" cy="1293019"/>
          </a:xfrm>
          <a:prstGeom prst="rect">
            <a:avLst/>
          </a:prstGeom>
        </p:spPr>
      </p:pic>
      <p:pic>
        <p:nvPicPr>
          <p:cNvPr id="29" name="Picture 2" descr="Operation principle of the direct time-of-flight measurement technique. By a high precision electronical stopwatch the time between emission and reception of a short laser pulse is captured.">
            <a:extLst>
              <a:ext uri="{FF2B5EF4-FFF2-40B4-BE49-F238E27FC236}">
                <a16:creationId xmlns:a16="http://schemas.microsoft.com/office/drawing/2014/main" id="{D37ADC64-DA53-17AF-EEF3-EE7720013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" y="1570718"/>
            <a:ext cx="2739366" cy="110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ECFDEA70-A859-5823-8F89-A01BDF81FB25}"/>
              </a:ext>
            </a:extLst>
          </p:cNvPr>
          <p:cNvSpPr/>
          <p:nvPr/>
        </p:nvSpPr>
        <p:spPr>
          <a:xfrm rot="559022">
            <a:off x="1390188" y="1888400"/>
            <a:ext cx="735788" cy="233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23DB65-E70A-3197-21AB-5C268FA6727A}"/>
              </a:ext>
            </a:extLst>
          </p:cNvPr>
          <p:cNvSpPr/>
          <p:nvPr/>
        </p:nvSpPr>
        <p:spPr>
          <a:xfrm rot="10192116">
            <a:off x="1161179" y="2399885"/>
            <a:ext cx="655346" cy="291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F9E73BD-247F-CC55-3BD4-105C195ED81E}"/>
              </a:ext>
            </a:extLst>
          </p:cNvPr>
          <p:cNvGrpSpPr/>
          <p:nvPr/>
        </p:nvGrpSpPr>
        <p:grpSpPr>
          <a:xfrm>
            <a:off x="701782" y="1919505"/>
            <a:ext cx="230450" cy="85823"/>
            <a:chOff x="7373355" y="3693422"/>
            <a:chExt cx="362259" cy="134910"/>
          </a:xfrm>
          <a:solidFill>
            <a:srgbClr val="FFC000"/>
          </a:solidFill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47EA218A-0B12-B895-6358-D1B460AAC71D}"/>
                </a:ext>
              </a:extLst>
            </p:cNvPr>
            <p:cNvCxnSpPr>
              <a:cxnSpLocks/>
            </p:cNvCxnSpPr>
            <p:nvPr/>
          </p:nvCxnSpPr>
          <p:spPr>
            <a:xfrm>
              <a:off x="7440810" y="3760877"/>
              <a:ext cx="294804" cy="55200"/>
            </a:xfrm>
            <a:prstGeom prst="straightConnector1">
              <a:avLst/>
            </a:prstGeom>
            <a:grpFill/>
            <a:ln w="28575">
              <a:solidFill>
                <a:srgbClr val="F7941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79DF9FF-02DB-41E1-740A-716847DA1DE2}"/>
                </a:ext>
              </a:extLst>
            </p:cNvPr>
            <p:cNvSpPr/>
            <p:nvPr/>
          </p:nvSpPr>
          <p:spPr>
            <a:xfrm>
              <a:off x="7373355" y="3693422"/>
              <a:ext cx="134910" cy="13491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EEBC615-7788-7220-81CE-7C30449E4BE6}"/>
              </a:ext>
            </a:extLst>
          </p:cNvPr>
          <p:cNvGrpSpPr/>
          <p:nvPr/>
        </p:nvGrpSpPr>
        <p:grpSpPr>
          <a:xfrm>
            <a:off x="1224808" y="2022623"/>
            <a:ext cx="230450" cy="85823"/>
            <a:chOff x="7373355" y="3693422"/>
            <a:chExt cx="362259" cy="134910"/>
          </a:xfrm>
          <a:solidFill>
            <a:srgbClr val="FFC000"/>
          </a:solidFill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6E5CEF68-20B6-6980-EDC9-2CF6836DF355}"/>
                </a:ext>
              </a:extLst>
            </p:cNvPr>
            <p:cNvCxnSpPr>
              <a:cxnSpLocks/>
            </p:cNvCxnSpPr>
            <p:nvPr/>
          </p:nvCxnSpPr>
          <p:spPr>
            <a:xfrm>
              <a:off x="7440810" y="3760877"/>
              <a:ext cx="294804" cy="55200"/>
            </a:xfrm>
            <a:prstGeom prst="straightConnector1">
              <a:avLst/>
            </a:prstGeom>
            <a:grpFill/>
            <a:ln w="28575">
              <a:solidFill>
                <a:srgbClr val="F7941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BFD9C17-DD5C-14D7-5B79-9C71D2479451}"/>
                </a:ext>
              </a:extLst>
            </p:cNvPr>
            <p:cNvSpPr/>
            <p:nvPr/>
          </p:nvSpPr>
          <p:spPr>
            <a:xfrm>
              <a:off x="7373355" y="3693422"/>
              <a:ext cx="134910" cy="13491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FF069E3-5CEE-FF85-DDDF-432AD66801FD}"/>
              </a:ext>
            </a:extLst>
          </p:cNvPr>
          <p:cNvGrpSpPr/>
          <p:nvPr/>
        </p:nvGrpSpPr>
        <p:grpSpPr>
          <a:xfrm>
            <a:off x="1455258" y="2057738"/>
            <a:ext cx="230450" cy="85823"/>
            <a:chOff x="7373355" y="3693422"/>
            <a:chExt cx="362259" cy="134910"/>
          </a:xfrm>
          <a:solidFill>
            <a:srgbClr val="FFC000"/>
          </a:solidFill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9FFA00F-7A27-1664-1864-765CAB739075}"/>
                </a:ext>
              </a:extLst>
            </p:cNvPr>
            <p:cNvCxnSpPr>
              <a:cxnSpLocks/>
            </p:cNvCxnSpPr>
            <p:nvPr/>
          </p:nvCxnSpPr>
          <p:spPr>
            <a:xfrm>
              <a:off x="7440810" y="3760877"/>
              <a:ext cx="294804" cy="55200"/>
            </a:xfrm>
            <a:prstGeom prst="straightConnector1">
              <a:avLst/>
            </a:prstGeom>
            <a:grpFill/>
            <a:ln w="28575">
              <a:solidFill>
                <a:srgbClr val="F7941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5794B3F-78E0-48E0-FB85-3C701F544470}"/>
                </a:ext>
              </a:extLst>
            </p:cNvPr>
            <p:cNvSpPr/>
            <p:nvPr/>
          </p:nvSpPr>
          <p:spPr>
            <a:xfrm>
              <a:off x="7373355" y="3693422"/>
              <a:ext cx="134910" cy="13491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4E37DF2-14C9-1666-6DB8-1AB6F0128A5B}"/>
              </a:ext>
            </a:extLst>
          </p:cNvPr>
          <p:cNvGrpSpPr/>
          <p:nvPr/>
        </p:nvGrpSpPr>
        <p:grpSpPr>
          <a:xfrm rot="9488660">
            <a:off x="1520863" y="2293447"/>
            <a:ext cx="230450" cy="85823"/>
            <a:chOff x="7373355" y="3693422"/>
            <a:chExt cx="362259" cy="134910"/>
          </a:xfrm>
          <a:solidFill>
            <a:srgbClr val="FFC000"/>
          </a:solidFill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3900F93-B879-BF6F-4FE4-1B16DC663BDD}"/>
                </a:ext>
              </a:extLst>
            </p:cNvPr>
            <p:cNvCxnSpPr>
              <a:cxnSpLocks/>
            </p:cNvCxnSpPr>
            <p:nvPr/>
          </p:nvCxnSpPr>
          <p:spPr>
            <a:xfrm>
              <a:off x="7440810" y="3760877"/>
              <a:ext cx="294804" cy="55200"/>
            </a:xfrm>
            <a:prstGeom prst="straightConnector1">
              <a:avLst/>
            </a:prstGeom>
            <a:grpFill/>
            <a:ln w="28575">
              <a:solidFill>
                <a:srgbClr val="F7941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A95C86D-C731-DCEC-DC81-EC9F2FD63A48}"/>
                </a:ext>
              </a:extLst>
            </p:cNvPr>
            <p:cNvSpPr/>
            <p:nvPr/>
          </p:nvSpPr>
          <p:spPr>
            <a:xfrm>
              <a:off x="7373355" y="3693422"/>
              <a:ext cx="134910" cy="13491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BB76023-A4FB-9B46-75EF-A227353C93C9}"/>
              </a:ext>
            </a:extLst>
          </p:cNvPr>
          <p:cNvGrpSpPr/>
          <p:nvPr/>
        </p:nvGrpSpPr>
        <p:grpSpPr>
          <a:xfrm rot="9488660">
            <a:off x="795298" y="2423314"/>
            <a:ext cx="230450" cy="85823"/>
            <a:chOff x="7373355" y="3693422"/>
            <a:chExt cx="362259" cy="134910"/>
          </a:xfrm>
          <a:solidFill>
            <a:srgbClr val="FFC000"/>
          </a:solidFill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EF56916-F1DB-E0B2-4B73-7A69FC80DF25}"/>
                </a:ext>
              </a:extLst>
            </p:cNvPr>
            <p:cNvCxnSpPr>
              <a:cxnSpLocks/>
            </p:cNvCxnSpPr>
            <p:nvPr/>
          </p:nvCxnSpPr>
          <p:spPr>
            <a:xfrm>
              <a:off x="7440810" y="3760877"/>
              <a:ext cx="294804" cy="55200"/>
            </a:xfrm>
            <a:prstGeom prst="straightConnector1">
              <a:avLst/>
            </a:prstGeom>
            <a:grpFill/>
            <a:ln w="28575">
              <a:solidFill>
                <a:srgbClr val="F7941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A9BBFF7-D428-1A52-7D7E-97492379D81A}"/>
                </a:ext>
              </a:extLst>
            </p:cNvPr>
            <p:cNvSpPr/>
            <p:nvPr/>
          </p:nvSpPr>
          <p:spPr>
            <a:xfrm>
              <a:off x="7373355" y="3693422"/>
              <a:ext cx="134910" cy="13491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F6B67AC4-EBC5-9A80-2209-FB6314B40BCC}"/>
              </a:ext>
            </a:extLst>
          </p:cNvPr>
          <p:cNvSpPr txBox="1">
            <a:spLocks/>
          </p:cNvSpPr>
          <p:nvPr/>
        </p:nvSpPr>
        <p:spPr>
          <a:xfrm>
            <a:off x="641067" y="3126642"/>
            <a:ext cx="1790739" cy="56267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noFill/>
          </a:ln>
        </p:spPr>
        <p:txBody>
          <a:bodyPr vert="horz" lIns="45720" tIns="45720" rIns="4572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Seeing beyond line-of-sight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5980A10-F858-EA3D-7B55-1C5B56A131F8}"/>
              </a:ext>
            </a:extLst>
          </p:cNvPr>
          <p:cNvCxnSpPr/>
          <p:nvPr/>
        </p:nvCxnSpPr>
        <p:spPr>
          <a:xfrm>
            <a:off x="232775" y="1475184"/>
            <a:ext cx="2257425" cy="0"/>
          </a:xfrm>
          <a:prstGeom prst="line">
            <a:avLst/>
          </a:prstGeom>
          <a:ln w="28575" cap="rnd">
            <a:solidFill>
              <a:schemeClr val="bg2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288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white owl with big eyes&#10;&#10;Description automatically generated">
            <a:extLst>
              <a:ext uri="{FF2B5EF4-FFF2-40B4-BE49-F238E27FC236}">
                <a16:creationId xmlns:a16="http://schemas.microsoft.com/office/drawing/2014/main" id="{E0D46621-2C1B-8FC1-0901-91DE0FF75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650" y="28575"/>
            <a:ext cx="1739900" cy="1739900"/>
          </a:xfrm>
        </p:spPr>
      </p:pic>
      <p:pic>
        <p:nvPicPr>
          <p:cNvPr id="7" name="Picture 6" descr="A blue and white logo&#10;&#10;Description automatically generated">
            <a:extLst>
              <a:ext uri="{FF2B5EF4-FFF2-40B4-BE49-F238E27FC236}">
                <a16:creationId xmlns:a16="http://schemas.microsoft.com/office/drawing/2014/main" id="{837E449B-3C37-C30C-35E5-B9942006AB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00"/>
          <a:stretch/>
        </p:blipFill>
        <p:spPr>
          <a:xfrm>
            <a:off x="0" y="1301963"/>
            <a:ext cx="2693194" cy="191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58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B0B1844-BD41-82A7-21D4-19E3DB856E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11" t="5109"/>
          <a:stretch/>
        </p:blipFill>
        <p:spPr>
          <a:xfrm>
            <a:off x="1328737" y="30827"/>
            <a:ext cx="1373075" cy="1325170"/>
          </a:xfrm>
          <a:prstGeom prst="rect">
            <a:avLst/>
          </a:prstGeom>
        </p:spPr>
      </p:pic>
      <p:pic>
        <p:nvPicPr>
          <p:cNvPr id="18" name="Picture 17" descr="https://dl3.pushbulletusercontent.com/nTPXVh8Kk8QO6y3zUpDmZOgHLcyNUWgN/IMG_0958.JPG">
            <a:extLst>
              <a:ext uri="{FF2B5EF4-FFF2-40B4-BE49-F238E27FC236}">
                <a16:creationId xmlns:a16="http://schemas.microsoft.com/office/drawing/2014/main" id="{570CE9B3-533C-57ED-63D6-A6E4B8CC0C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47" t="13166" r="8474" b="9411"/>
          <a:stretch/>
        </p:blipFill>
        <p:spPr bwMode="auto">
          <a:xfrm rot="5400000">
            <a:off x="19882" y="1536617"/>
            <a:ext cx="1325167" cy="999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A picture containing sky&#10;&#10;Description automatically generated">
            <a:extLst>
              <a:ext uri="{FF2B5EF4-FFF2-40B4-BE49-F238E27FC236}">
                <a16:creationId xmlns:a16="http://schemas.microsoft.com/office/drawing/2014/main" id="{0864AD8B-0142-0F0D-CC25-D89FB5CD556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5000" b="84762" l="8929" r="86071">
                        <a14:foregroundMark x1="13393" y1="78810" x2="10893" y2="54524"/>
                        <a14:foregroundMark x1="10893" y1="54524" x2="18393" y2="34762"/>
                        <a14:foregroundMark x1="18393" y1="34762" x2="53571" y2="25476"/>
                        <a14:foregroundMark x1="53571" y1="25476" x2="52321" y2="50714"/>
                        <a14:foregroundMark x1="14464" y1="78571" x2="20536" y2="57857"/>
                        <a14:foregroundMark x1="20536" y1="57857" x2="18393" y2="35952"/>
                        <a14:foregroundMark x1="18393" y1="35952" x2="33929" y2="25476"/>
                        <a14:foregroundMark x1="33929" y1="25476" x2="55179" y2="34048"/>
                        <a14:foregroundMark x1="10179" y1="34048" x2="21786" y2="29048"/>
                        <a14:foregroundMark x1="12500" y1="35238" x2="22679" y2="27143"/>
                        <a14:foregroundMark x1="20179" y1="28333" x2="11071" y2="34762"/>
                        <a14:foregroundMark x1="14464" y1="35238" x2="15536" y2="29048"/>
                        <a14:foregroundMark x1="11964" y1="76905" x2="17143" y2="82619"/>
                        <a14:foregroundMark x1="16786" y1="82619" x2="14464" y2="82619"/>
                        <a14:foregroundMark x1="14464" y1="82619" x2="14464" y2="82619"/>
                        <a14:foregroundMark x1="30536" y1="82619" x2="47321" y2="84286"/>
                        <a14:foregroundMark x1="47321" y1="84286" x2="53036" y2="78095"/>
                        <a14:foregroundMark x1="75536" y1="32381" x2="83393" y2="51905"/>
                        <a14:foregroundMark x1="83393" y1="51905" x2="80179" y2="37619"/>
                        <a14:foregroundMark x1="66964" y1="28810" x2="66786" y2="51905"/>
                        <a14:foregroundMark x1="66786" y1="51905" x2="84107" y2="53095"/>
                        <a14:foregroundMark x1="84107" y1="53095" x2="84643" y2="30238"/>
                        <a14:foregroundMark x1="84643" y1="30238" x2="62500" y2="27143"/>
                        <a14:foregroundMark x1="80179" y1="50238" x2="66429" y2="39286"/>
                        <a14:foregroundMark x1="70714" y1="36429" x2="77500" y2="38810"/>
                        <a14:foregroundMark x1="66429" y1="62143" x2="66071" y2="84048"/>
                        <a14:foregroundMark x1="66071" y1="84048" x2="83214" y2="87143"/>
                        <a14:foregroundMark x1="83214" y1="87143" x2="86071" y2="65476"/>
                        <a14:foregroundMark x1="86071" y1="65476" x2="63929" y2="64286"/>
                        <a14:foregroundMark x1="70179" y1="70000" x2="80893" y2="75952"/>
                        <a14:foregroundMark x1="79643" y1="75952" x2="71071" y2="73095"/>
                      </a14:backgroundRemoval>
                    </a14:imgEffect>
                  </a14:imgLayer>
                </a14:imgProps>
              </a:ext>
            </a:extLst>
          </a:blip>
          <a:srcRect t="19304" r="42640" b="7886"/>
          <a:stretch/>
        </p:blipFill>
        <p:spPr>
          <a:xfrm>
            <a:off x="1039176" y="1283191"/>
            <a:ext cx="1596867" cy="152021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919071E-D1B6-60E5-542D-68BF23BE335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3012" t="5365"/>
          <a:stretch/>
        </p:blipFill>
        <p:spPr>
          <a:xfrm>
            <a:off x="182641" y="30827"/>
            <a:ext cx="1271112" cy="132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48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5</Words>
  <Application>Microsoft Macintosh PowerPoint</Application>
  <PresentationFormat>Custom</PresentationFormat>
  <Paragraphs>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Segoe UI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Akshat Dave</dc:creator>
  <cp:lastModifiedBy>Akshat Dave</cp:lastModifiedBy>
  <cp:revision>30</cp:revision>
  <dcterms:created xsi:type="dcterms:W3CDTF">2024-07-11T22:25:27Z</dcterms:created>
  <dcterms:modified xsi:type="dcterms:W3CDTF">2024-07-11T22:52:30Z</dcterms:modified>
</cp:coreProperties>
</file>