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2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8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0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1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5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1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olorful wavy concept">
            <a:extLst>
              <a:ext uri="{FF2B5EF4-FFF2-40B4-BE49-F238E27FC236}">
                <a16:creationId xmlns:a16="http://schemas.microsoft.com/office/drawing/2014/main" id="{59C72C0D-1C9D-9BA7-F571-D89C41BE46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57D9F-4E4C-1BC3-DDD6-3612FB3C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Optimization of ticket pricing of big mountain resort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0C4FA-D0C7-B16F-CD75-1DFADCB00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By Akshat Garg</a:t>
            </a:r>
            <a:endParaRPr lang="en-IN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6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A833-A52F-E6A6-4D76-96B57F0C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7A79-D633-C586-EC43-203E428A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Yearly visit is about 350k with 105 trails.</a:t>
            </a:r>
          </a:p>
          <a:p>
            <a:r>
              <a:rPr lang="en-US" dirty="0"/>
              <a:t>Resort is installing an additional chair lift increasing the operating cost of $1.54 million. </a:t>
            </a:r>
          </a:p>
          <a:p>
            <a:r>
              <a:rPr lang="en-US" dirty="0"/>
              <a:t>No concreate data to support ticket pricing currently deployed.</a:t>
            </a:r>
          </a:p>
        </p:txBody>
      </p:sp>
    </p:spTree>
    <p:extLst>
      <p:ext uri="{BB962C8B-B14F-4D97-AF65-F5344CB8AC3E}">
        <p14:creationId xmlns:p14="http://schemas.microsoft.com/office/powerpoint/2010/main" val="414613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B970-E080-0366-960B-20C2E6D5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1465-CB46-3579-EC40-513E5D04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Big Mountain Resort wants to evaluate how to increase the yearly revenue by about 5% within the two season of skiing?</a:t>
            </a:r>
          </a:p>
          <a:p>
            <a:r>
              <a:rPr 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Can be achieved either cutting cost by closing few facilities or by increasing ticket price.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55253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CD37-342D-3C7C-DA74-11442C07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B70F-0E16-72C6-4072-69C48E5C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suggests that ticket price should be about $96, an increase of about $15 from the current pricing of $81.</a:t>
            </a:r>
          </a:p>
          <a:p>
            <a:r>
              <a:rPr lang="en-US" dirty="0"/>
              <a:t>There are 4 scenarios:</a:t>
            </a:r>
            <a:endParaRPr lang="en-IN" dirty="0"/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Permanently closing down up to 10 of the least used runs.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vertical drop by 150 ft and install an additional chair lift.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number 2 but adding 2 acres of snow making.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longest run by 0.2 mile and additional snow making of 4 acres to cover that.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From the model, scenario 1 and 2 are worth looking into.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5888-5249-F414-149B-3D4541AA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76EE-69D3-8A64-8457-2113A371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the data state wise and found that state where resorts are located had no difference on pricing.</a:t>
            </a:r>
          </a:p>
          <a:p>
            <a:r>
              <a:rPr lang="en-US" dirty="0"/>
              <a:t>We made two models,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Random Forest Regressor</a:t>
            </a:r>
          </a:p>
          <a:p>
            <a:r>
              <a:rPr lang="en-US" dirty="0"/>
              <a:t>During our analysis, I found that random forest regressor was performing better with a variance of $1. </a:t>
            </a:r>
          </a:p>
          <a:p>
            <a:r>
              <a:rPr lang="en-US" dirty="0"/>
              <a:t>This is less than just assuming mean of price of all resorts.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6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5195-6453-1F31-FDB7-96ACAEFE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7130-60DC-E69B-BDFE-6B858205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Model found out top 4 factors which contributed the most in ticket pricing.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Fast Quad Lift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Total Runs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Snow Making</a:t>
            </a:r>
            <a:r>
              <a:rPr lang="en-US" sz="1800" dirty="0">
                <a:latin typeface="Consolas" panose="020B0609020204030204" pitchFamily="49" charset="0"/>
              </a:rPr>
              <a:t> per acre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1800" b="0" dirty="0">
                <a:effectLst/>
                <a:latin typeface="Consolas" panose="020B0609020204030204" pitchFamily="49" charset="0"/>
              </a:rPr>
              <a:t>Vertical drop height </a:t>
            </a:r>
          </a:p>
          <a:p>
            <a:r>
              <a:rPr lang="en-US" sz="2200" b="0" dirty="0">
                <a:effectLst/>
              </a:rPr>
              <a:t>In terms of Snow Making per acre and Vertical drop height Big Mountain Resort is on top of charts.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9914A-012B-C1E3-0C31-BC7D79F0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767" y="4193799"/>
            <a:ext cx="4535404" cy="2492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1D491-C2D4-AB69-143D-26BE8129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3799"/>
            <a:ext cx="4535404" cy="24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21E4-69A4-4C17-79E8-B3922E31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989"/>
            <a:ext cx="10515600" cy="5037974"/>
          </a:xfrm>
        </p:spPr>
        <p:txBody>
          <a:bodyPr>
            <a:normAutofit/>
          </a:bodyPr>
          <a:lstStyle/>
          <a:p>
            <a:r>
              <a:rPr lang="en-US" sz="2200" dirty="0"/>
              <a:t>The plots in previous slide suggests that ticket pricing of $95.87 is justifiable. </a:t>
            </a:r>
          </a:p>
          <a:p>
            <a:r>
              <a:rPr lang="en-US" sz="2200" dirty="0"/>
              <a:t>Modeling Scenarios: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For scenario 1, it seems like closing up 3 to 5 runs would not have significant effect on revenue but closing anymore than that would impact revenue significantly.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 For scenario 2, supported an increase in ticket pricing by $1.99. If we do so, will result in generation of $3.5 million. But this scenario does come with additional operational cost of the chair lift.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For scenario 3, it didn’t have any increase in ticket pricing when compared to scenario 2.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For scenario 4, no price increase either.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3B6B1-2CAC-A030-D810-7F644BB6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79" y="3657976"/>
            <a:ext cx="59436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5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D491-5B8C-2308-EDDD-F0C6EB38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4625-5F19-91D8-0FC2-110C7BA9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Adjusting the ticket price to $95 will provide significantly new revenue will still having about 350k people visiting.</a:t>
            </a:r>
          </a:p>
          <a:p>
            <a:r>
              <a:rPr lang="en-US" dirty="0"/>
              <a:t>A combination of scenario 1 and 2 can be tested by analyst for further implications on cost of operation changes.</a:t>
            </a:r>
          </a:p>
          <a:p>
            <a:r>
              <a:rPr lang="en-US" dirty="0"/>
              <a:t>We can further extend the model by creating UI for business analyst for easily playing with </a:t>
            </a:r>
            <a:r>
              <a:rPr lang="en-US"/>
              <a:t>new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38728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484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Gill Sans Nova</vt:lpstr>
      <vt:lpstr>Univers</vt:lpstr>
      <vt:lpstr>GradientVTI</vt:lpstr>
      <vt:lpstr>Optimization of ticket pricing of big mountain resort</vt:lpstr>
      <vt:lpstr>Context</vt:lpstr>
      <vt:lpstr>Problem Statement</vt:lpstr>
      <vt:lpstr>Recommendations and Key Findings</vt:lpstr>
      <vt:lpstr>Analysis</vt:lpstr>
      <vt:lpstr>Modelling</vt:lpstr>
      <vt:lpstr>PowerPoint Presentation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ticket pricing of big mountain resort</dc:title>
  <dc:creator>Akshat Garg (RIT Student)</dc:creator>
  <cp:lastModifiedBy>Akshat Garg (RIT Student)</cp:lastModifiedBy>
  <cp:revision>1</cp:revision>
  <dcterms:created xsi:type="dcterms:W3CDTF">2022-11-15T07:47:47Z</dcterms:created>
  <dcterms:modified xsi:type="dcterms:W3CDTF">2022-11-15T09:39:13Z</dcterms:modified>
</cp:coreProperties>
</file>