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6" r:id="rId6"/>
    <p:sldId id="257" r:id="rId7"/>
    <p:sldId id="258" r:id="rId8"/>
    <p:sldId id="278" r:id="rId9"/>
    <p:sldId id="267" r:id="rId10"/>
    <p:sldId id="280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Akshat SBOBNG-PTIY/FUF" userId="4fe7c8c1-223e-40ca-826c-1bfc0e400ebb" providerId="ADAL" clId="{C8F94D44-16D5-40B4-8674-C10545E7F50B}"/>
    <pc:docChg chg="undo custSel addSld delSld">
      <pc:chgData name="Gupta, Akshat SBOBNG-PTIY/FUF" userId="4fe7c8c1-223e-40ca-826c-1bfc0e400ebb" providerId="ADAL" clId="{C8F94D44-16D5-40B4-8674-C10545E7F50B}" dt="2023-08-22T09:36:09.670" v="6" actId="47"/>
      <pc:docMkLst>
        <pc:docMk/>
      </pc:docMkLst>
      <pc:sldChg chg="add del">
        <pc:chgData name="Gupta, Akshat SBOBNG-PTIY/FUF" userId="4fe7c8c1-223e-40ca-826c-1bfc0e400ebb" providerId="ADAL" clId="{C8F94D44-16D5-40B4-8674-C10545E7F50B}" dt="2023-08-22T09:36:09.670" v="6" actId="47"/>
        <pc:sldMkLst>
          <pc:docMk/>
          <pc:sldMk cId="926184573" sldId="275"/>
        </pc:sldMkLst>
      </pc:sldChg>
      <pc:sldChg chg="del">
        <pc:chgData name="Gupta, Akshat SBOBNG-PTIY/FUF" userId="4fe7c8c1-223e-40ca-826c-1bfc0e400ebb" providerId="ADAL" clId="{C8F94D44-16D5-40B4-8674-C10545E7F50B}" dt="2023-08-22T09:36:04.885" v="0" actId="47"/>
        <pc:sldMkLst>
          <pc:docMk/>
          <pc:sldMk cId="3620157899" sldId="281"/>
        </pc:sldMkLst>
      </pc:sldChg>
      <pc:sldChg chg="del">
        <pc:chgData name="Gupta, Akshat SBOBNG-PTIY/FUF" userId="4fe7c8c1-223e-40ca-826c-1bfc0e400ebb" providerId="ADAL" clId="{C8F94D44-16D5-40B4-8674-C10545E7F50B}" dt="2023-08-22T09:36:05.688" v="1" actId="47"/>
        <pc:sldMkLst>
          <pc:docMk/>
          <pc:sldMk cId="1104824538" sldId="282"/>
        </pc:sldMkLst>
      </pc:sldChg>
      <pc:sldChg chg="del">
        <pc:chgData name="Gupta, Akshat SBOBNG-PTIY/FUF" userId="4fe7c8c1-223e-40ca-826c-1bfc0e400ebb" providerId="ADAL" clId="{C8F94D44-16D5-40B4-8674-C10545E7F50B}" dt="2023-08-22T09:36:06.048" v="2" actId="47"/>
        <pc:sldMkLst>
          <pc:docMk/>
          <pc:sldMk cId="771316628" sldId="283"/>
        </pc:sldMkLst>
      </pc:sldChg>
      <pc:sldChg chg="del">
        <pc:chgData name="Gupta, Akshat SBOBNG-PTIY/FUF" userId="4fe7c8c1-223e-40ca-826c-1bfc0e400ebb" providerId="ADAL" clId="{C8F94D44-16D5-40B4-8674-C10545E7F50B}" dt="2023-08-22T09:36:06.426" v="3" actId="47"/>
        <pc:sldMkLst>
          <pc:docMk/>
          <pc:sldMk cId="3686056850" sldId="284"/>
        </pc:sldMkLst>
      </pc:sldChg>
      <pc:sldChg chg="del">
        <pc:chgData name="Gupta, Akshat SBOBNG-PTIY/FUF" userId="4fe7c8c1-223e-40ca-826c-1bfc0e400ebb" providerId="ADAL" clId="{C8F94D44-16D5-40B4-8674-C10545E7F50B}" dt="2023-08-22T09:36:06.900" v="4" actId="47"/>
        <pc:sldMkLst>
          <pc:docMk/>
          <pc:sldMk cId="2307152745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995195"/>
          </a:xfrm>
        </p:spPr>
        <p:txBody>
          <a:bodyPr/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398880"/>
            <a:ext cx="9500507" cy="1595604"/>
          </a:xfrm>
        </p:spPr>
        <p:txBody>
          <a:bodyPr/>
          <a:lstStyle/>
          <a:p>
            <a:r>
              <a:rPr lang="en-US" dirty="0"/>
              <a:t>Akshat Gupta</a:t>
            </a:r>
          </a:p>
          <a:p>
            <a:r>
              <a:rPr lang="en-US" dirty="0"/>
              <a:t>Batch-6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-260684"/>
            <a:ext cx="7096933" cy="3689684"/>
          </a:xfrm>
        </p:spPr>
        <p:txBody>
          <a:bodyPr/>
          <a:lstStyle/>
          <a:p>
            <a:r>
              <a:rPr lang="en-US" dirty="0"/>
              <a:t>Foundational </a:t>
            </a:r>
            <a:br>
              <a:rPr lang="en-US" dirty="0"/>
            </a:br>
            <a:r>
              <a:rPr lang="en-US" dirty="0"/>
              <a:t>Training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18-Aug-2023</a:t>
            </a:r>
          </a:p>
        </p:txBody>
      </p:sp>
    </p:spTree>
    <p:extLst>
      <p:ext uri="{BB962C8B-B14F-4D97-AF65-F5344CB8AC3E}">
        <p14:creationId xmlns:p14="http://schemas.microsoft.com/office/powerpoint/2010/main" val="129008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805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 to BA</a:t>
            </a:r>
          </a:p>
          <a:p>
            <a:r>
              <a:rPr lang="en-US" dirty="0"/>
              <a:t>SDLC Model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Agile Practices</a:t>
            </a:r>
          </a:p>
          <a:p>
            <a:r>
              <a:rPr lang="en-US" dirty="0"/>
              <a:t>What and Why of Sprint</a:t>
            </a:r>
          </a:p>
          <a:p>
            <a:r>
              <a:rPr lang="en-US" dirty="0"/>
              <a:t>SCRUM</a:t>
            </a:r>
          </a:p>
          <a:p>
            <a:r>
              <a:rPr lang="en-US" dirty="0"/>
              <a:t>VSTS – Set up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216" y="-54088"/>
            <a:ext cx="9779183" cy="740434"/>
          </a:xfrm>
        </p:spPr>
        <p:txBody>
          <a:bodyPr/>
          <a:lstStyle/>
          <a:p>
            <a:r>
              <a:rPr lang="en-US" dirty="0"/>
              <a:t>Introduction to 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2217" y="686346"/>
            <a:ext cx="9779183" cy="17290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Business Analysis is the practice of enabling change in an organizational context, by defining needs and recommending solutions that deliver value to stakeholders.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BC2F85-D1D9-F5DA-827F-4DEAD0CC6F11}"/>
              </a:ext>
            </a:extLst>
          </p:cNvPr>
          <p:cNvSpPr txBox="1">
            <a:spLocks/>
          </p:cNvSpPr>
          <p:nvPr/>
        </p:nvSpPr>
        <p:spPr>
          <a:xfrm>
            <a:off x="1012217" y="1925128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SDLC Model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C04D66-6C85-BEDD-1EBA-22FBC453C5D5}"/>
              </a:ext>
            </a:extLst>
          </p:cNvPr>
          <p:cNvSpPr txBox="1">
            <a:spLocks/>
          </p:cNvSpPr>
          <p:nvPr/>
        </p:nvSpPr>
        <p:spPr>
          <a:xfrm>
            <a:off x="1012217" y="2993169"/>
            <a:ext cx="9779183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framework that describes the activities performed at each stage of a software development project.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4E766-7E0E-63D4-3504-A2F52DC2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4298860"/>
            <a:ext cx="7822477" cy="24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843" y="45169"/>
            <a:ext cx="9779183" cy="723181"/>
          </a:xfrm>
        </p:spPr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843" y="522443"/>
            <a:ext cx="9779183" cy="17463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Process of defining user expectations for a new software being built or modified.</a:t>
            </a:r>
          </a:p>
          <a:p>
            <a:r>
              <a:rPr lang="en-US" dirty="0">
                <a:solidFill>
                  <a:schemeClr val="tx1"/>
                </a:solidFill>
              </a:rPr>
              <a:t>-Functional Requirement                - Non-Functional Requirement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7E8FB-27F1-B1BA-A66D-2276CC92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90" y="2471039"/>
            <a:ext cx="5396462" cy="406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5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Agile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185C7B-8F81-3F12-179F-81235423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236" y="2520903"/>
            <a:ext cx="3435527" cy="18161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EF7C2B-6FE1-11C6-C97B-DA09F6CB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14" y="2520903"/>
            <a:ext cx="7005449" cy="37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/>
              <a:t>Planning: Sprint Planning Meeting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/>
              <a:t>Implementation: Burndown chart and Impediment log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/>
              <a:t>Review: Sprint Review Meeting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/>
              <a:t>Retrospect: Sprint Retrospective Meeting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/>
              <a:t>Daily Scrum: Daily meeting to review progress towards achieving the goal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/>
              <a:t>Sprint: Period of 2 weeks during which a given goal gets accomplished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4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Akshat Gupta</a:t>
            </a:r>
          </a:p>
          <a:p>
            <a:r>
              <a:rPr lang="en-US" dirty="0"/>
              <a:t>Akshat.gupta2@shell.com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229</TotalTime>
  <Words>169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Journey Scrapbook</vt:lpstr>
      <vt:lpstr>Foundational  Training   Week - 1</vt:lpstr>
      <vt:lpstr>Day 1</vt:lpstr>
      <vt:lpstr>Introduction to BA</vt:lpstr>
      <vt:lpstr>Requirement Analysis</vt:lpstr>
      <vt:lpstr>Agile Methods</vt:lpstr>
      <vt:lpstr>SCRUM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</dc:title>
  <dc:creator>Gupta, Akshat SBOBNG-PTIY/FUF</dc:creator>
  <cp:lastModifiedBy>Gupta, Akshat SBOBNG-PTIY/FUF</cp:lastModifiedBy>
  <cp:revision>2</cp:revision>
  <dcterms:created xsi:type="dcterms:W3CDTF">2023-08-22T05:45:29Z</dcterms:created>
  <dcterms:modified xsi:type="dcterms:W3CDTF">2023-08-22T09:36:15Z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