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8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40" d="100"/>
          <a:sy n="40" d="100"/>
        </p:scale>
        <p:origin x="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kshat SBOBNG-PTIY/FUF" userId="4fe7c8c1-223e-40ca-826c-1bfc0e400ebb" providerId="ADAL" clId="{FD5F0B72-D95E-47A1-8927-61B08D0A0F04}"/>
    <pc:docChg chg="undo custSel addSld delSld modSld sldOrd">
      <pc:chgData name="Gupta, Akshat SBOBNG-PTIY/FUF" userId="4fe7c8c1-223e-40ca-826c-1bfc0e400ebb" providerId="ADAL" clId="{FD5F0B72-D95E-47A1-8927-61B08D0A0F04}" dt="2023-08-25T15:10:24.360" v="1198" actId="20577"/>
      <pc:docMkLst>
        <pc:docMk/>
      </pc:docMkLst>
      <pc:sldChg chg="del">
        <pc:chgData name="Gupta, Akshat SBOBNG-PTIY/FUF" userId="4fe7c8c1-223e-40ca-826c-1bfc0e400ebb" providerId="ADAL" clId="{FD5F0B72-D95E-47A1-8927-61B08D0A0F04}" dt="2023-08-23T04:02:10.361" v="11" actId="47"/>
        <pc:sldMkLst>
          <pc:docMk/>
          <pc:sldMk cId="1325608595" sldId="257"/>
        </pc:sldMkLst>
      </pc:sldChg>
      <pc:sldChg chg="del">
        <pc:chgData name="Gupta, Akshat SBOBNG-PTIY/FUF" userId="4fe7c8c1-223e-40ca-826c-1bfc0e400ebb" providerId="ADAL" clId="{FD5F0B72-D95E-47A1-8927-61B08D0A0F04}" dt="2023-08-23T04:02:10.565" v="12" actId="47"/>
        <pc:sldMkLst>
          <pc:docMk/>
          <pc:sldMk cId="1639799154" sldId="258"/>
        </pc:sldMkLst>
      </pc:sldChg>
      <pc:sldChg chg="del">
        <pc:chgData name="Gupta, Akshat SBOBNG-PTIY/FUF" userId="4fe7c8c1-223e-40ca-826c-1bfc0e400ebb" providerId="ADAL" clId="{FD5F0B72-D95E-47A1-8927-61B08D0A0F04}" dt="2023-08-23T04:02:11.005" v="14" actId="47"/>
        <pc:sldMkLst>
          <pc:docMk/>
          <pc:sldMk cId="445070695" sldId="267"/>
        </pc:sldMkLst>
      </pc:sldChg>
      <pc:sldChg chg="del">
        <pc:chgData name="Gupta, Akshat SBOBNG-PTIY/FUF" userId="4fe7c8c1-223e-40ca-826c-1bfc0e400ebb" providerId="ADAL" clId="{FD5F0B72-D95E-47A1-8927-61B08D0A0F04}" dt="2023-08-23T04:02:09.860" v="10" actId="47"/>
        <pc:sldMkLst>
          <pc:docMk/>
          <pc:sldMk cId="1290080104" sldId="276"/>
        </pc:sldMkLst>
      </pc:sldChg>
      <pc:sldChg chg="del">
        <pc:chgData name="Gupta, Akshat SBOBNG-PTIY/FUF" userId="4fe7c8c1-223e-40ca-826c-1bfc0e400ebb" providerId="ADAL" clId="{FD5F0B72-D95E-47A1-8927-61B08D0A0F04}" dt="2023-08-23T04:02:10.769" v="13" actId="47"/>
        <pc:sldMkLst>
          <pc:docMk/>
          <pc:sldMk cId="2803755454" sldId="278"/>
        </pc:sldMkLst>
      </pc:sldChg>
      <pc:sldChg chg="add del">
        <pc:chgData name="Gupta, Akshat SBOBNG-PTIY/FUF" userId="4fe7c8c1-223e-40ca-826c-1bfc0e400ebb" providerId="ADAL" clId="{FD5F0B72-D95E-47A1-8927-61B08D0A0F04}" dt="2023-08-23T04:02:11.853" v="15" actId="47"/>
        <pc:sldMkLst>
          <pc:docMk/>
          <pc:sldMk cId="2657840645" sldId="280"/>
        </pc:sldMkLst>
      </pc:sldChg>
      <pc:sldChg chg="add del">
        <pc:chgData name="Gupta, Akshat SBOBNG-PTIY/FUF" userId="4fe7c8c1-223e-40ca-826c-1bfc0e400ebb" providerId="ADAL" clId="{FD5F0B72-D95E-47A1-8927-61B08D0A0F04}" dt="2023-08-23T04:02:01.935" v="8" actId="47"/>
        <pc:sldMkLst>
          <pc:docMk/>
          <pc:sldMk cId="3620157899" sldId="281"/>
        </pc:sldMkLst>
      </pc:sldChg>
      <pc:sldChg chg="add del">
        <pc:chgData name="Gupta, Akshat SBOBNG-PTIY/FUF" userId="4fe7c8c1-223e-40ca-826c-1bfc0e400ebb" providerId="ADAL" clId="{FD5F0B72-D95E-47A1-8927-61B08D0A0F04}" dt="2023-08-23T04:02:01.731" v="7" actId="47"/>
        <pc:sldMkLst>
          <pc:docMk/>
          <pc:sldMk cId="1104824538" sldId="282"/>
        </pc:sldMkLst>
      </pc:sldChg>
      <pc:sldChg chg="add del">
        <pc:chgData name="Gupta, Akshat SBOBNG-PTIY/FUF" userId="4fe7c8c1-223e-40ca-826c-1bfc0e400ebb" providerId="ADAL" clId="{FD5F0B72-D95E-47A1-8927-61B08D0A0F04}" dt="2023-08-23T04:02:01.527" v="6" actId="47"/>
        <pc:sldMkLst>
          <pc:docMk/>
          <pc:sldMk cId="771316628" sldId="283"/>
        </pc:sldMkLst>
      </pc:sldChg>
      <pc:sldChg chg="modSp add del mod">
        <pc:chgData name="Gupta, Akshat SBOBNG-PTIY/FUF" userId="4fe7c8c1-223e-40ca-826c-1bfc0e400ebb" providerId="ADAL" clId="{FD5F0B72-D95E-47A1-8927-61B08D0A0F04}" dt="2023-08-23T04:04:49.148" v="20" actId="1076"/>
        <pc:sldMkLst>
          <pc:docMk/>
          <pc:sldMk cId="3686056850" sldId="284"/>
        </pc:sldMkLst>
        <pc:picChg chg="mod">
          <ac:chgData name="Gupta, Akshat SBOBNG-PTIY/FUF" userId="4fe7c8c1-223e-40ca-826c-1bfc0e400ebb" providerId="ADAL" clId="{FD5F0B72-D95E-47A1-8927-61B08D0A0F04}" dt="2023-08-23T04:04:49.148" v="20" actId="1076"/>
          <ac:picMkLst>
            <pc:docMk/>
            <pc:sldMk cId="3686056850" sldId="284"/>
            <ac:picMk id="8" creationId="{9CC8967B-C96F-2615-85D5-95198B980797}"/>
          </ac:picMkLst>
        </pc:picChg>
      </pc:sldChg>
      <pc:sldChg chg="modSp mod">
        <pc:chgData name="Gupta, Akshat SBOBNG-PTIY/FUF" userId="4fe7c8c1-223e-40ca-826c-1bfc0e400ebb" providerId="ADAL" clId="{FD5F0B72-D95E-47A1-8927-61B08D0A0F04}" dt="2023-08-23T04:05:10.908" v="21" actId="1076"/>
        <pc:sldMkLst>
          <pc:docMk/>
          <pc:sldMk cId="2307152745" sldId="285"/>
        </pc:sldMkLst>
        <pc:picChg chg="mod">
          <ac:chgData name="Gupta, Akshat SBOBNG-PTIY/FUF" userId="4fe7c8c1-223e-40ca-826c-1bfc0e400ebb" providerId="ADAL" clId="{FD5F0B72-D95E-47A1-8927-61B08D0A0F04}" dt="2023-08-23T04:05:10.908" v="21" actId="1076"/>
          <ac:picMkLst>
            <pc:docMk/>
            <pc:sldMk cId="2307152745" sldId="285"/>
            <ac:picMk id="5" creationId="{157581C4-8D91-B7AE-37E3-F94949DB0E2B}"/>
          </ac:picMkLst>
        </pc:picChg>
      </pc:sldChg>
      <pc:sldChg chg="modSp add mod">
        <pc:chgData name="Gupta, Akshat SBOBNG-PTIY/FUF" userId="4fe7c8c1-223e-40ca-826c-1bfc0e400ebb" providerId="ADAL" clId="{FD5F0B72-D95E-47A1-8927-61B08D0A0F04}" dt="2023-08-25T15:00:52.442" v="358" actId="20577"/>
        <pc:sldMkLst>
          <pc:docMk/>
          <pc:sldMk cId="3297444393" sldId="286"/>
        </pc:sldMkLst>
        <pc:spChg chg="mod">
          <ac:chgData name="Gupta, Akshat SBOBNG-PTIY/FUF" userId="4fe7c8c1-223e-40ca-826c-1bfc0e400ebb" providerId="ADAL" clId="{FD5F0B72-D95E-47A1-8927-61B08D0A0F04}" dt="2023-08-23T04:02:29.708" v="18" actId="20577"/>
          <ac:spMkLst>
            <pc:docMk/>
            <pc:sldMk cId="3297444393" sldId="286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FD5F0B72-D95E-47A1-8927-61B08D0A0F04}" dt="2023-08-25T15:00:52.442" v="358" actId="20577"/>
          <ac:spMkLst>
            <pc:docMk/>
            <pc:sldMk cId="3297444393" sldId="286"/>
            <ac:spMk id="3" creationId="{22788C46-D0BC-4307-AE55-7601A139E7CB}"/>
          </ac:spMkLst>
        </pc:spChg>
      </pc:sldChg>
      <pc:sldChg chg="delSp modSp add mod">
        <pc:chgData name="Gupta, Akshat SBOBNG-PTIY/FUF" userId="4fe7c8c1-223e-40ca-826c-1bfc0e400ebb" providerId="ADAL" clId="{FD5F0B72-D95E-47A1-8927-61B08D0A0F04}" dt="2023-08-25T15:07:36.579" v="812" actId="478"/>
        <pc:sldMkLst>
          <pc:docMk/>
          <pc:sldMk cId="2266054486" sldId="287"/>
        </pc:sldMkLst>
        <pc:spChg chg="del mod">
          <ac:chgData name="Gupta, Akshat SBOBNG-PTIY/FUF" userId="4fe7c8c1-223e-40ca-826c-1bfc0e400ebb" providerId="ADAL" clId="{FD5F0B72-D95E-47A1-8927-61B08D0A0F04}" dt="2023-08-25T15:07:36.579" v="812" actId="478"/>
          <ac:spMkLst>
            <pc:docMk/>
            <pc:sldMk cId="2266054486" sldId="287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FD5F0B72-D95E-47A1-8927-61B08D0A0F04}" dt="2023-08-25T15:01:50.444" v="534" actId="20577"/>
          <ac:spMkLst>
            <pc:docMk/>
            <pc:sldMk cId="2266054486" sldId="287"/>
            <ac:spMk id="3" creationId="{22788C46-D0BC-4307-AE55-7601A139E7CB}"/>
          </ac:spMkLst>
        </pc:spChg>
      </pc:sldChg>
      <pc:sldChg chg="modSp add mod ord">
        <pc:chgData name="Gupta, Akshat SBOBNG-PTIY/FUF" userId="4fe7c8c1-223e-40ca-826c-1bfc0e400ebb" providerId="ADAL" clId="{FD5F0B72-D95E-47A1-8927-61B08D0A0F04}" dt="2023-08-25T15:04:35.030" v="802" actId="20577"/>
        <pc:sldMkLst>
          <pc:docMk/>
          <pc:sldMk cId="893552520" sldId="288"/>
        </pc:sldMkLst>
        <pc:spChg chg="mod">
          <ac:chgData name="Gupta, Akshat SBOBNG-PTIY/FUF" userId="4fe7c8c1-223e-40ca-826c-1bfc0e400ebb" providerId="ADAL" clId="{FD5F0B72-D95E-47A1-8927-61B08D0A0F04}" dt="2023-08-25T15:02:40.004" v="539" actId="20577"/>
          <ac:spMkLst>
            <pc:docMk/>
            <pc:sldMk cId="893552520" sldId="288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FD5F0B72-D95E-47A1-8927-61B08D0A0F04}" dt="2023-08-25T15:04:35.030" v="802" actId="20577"/>
          <ac:spMkLst>
            <pc:docMk/>
            <pc:sldMk cId="893552520" sldId="288"/>
            <ac:spMk id="3" creationId="{22788C46-D0BC-4307-AE55-7601A139E7CB}"/>
          </ac:spMkLst>
        </pc:spChg>
      </pc:sldChg>
      <pc:sldChg chg="modSp add mod">
        <pc:chgData name="Gupta, Akshat SBOBNG-PTIY/FUF" userId="4fe7c8c1-223e-40ca-826c-1bfc0e400ebb" providerId="ADAL" clId="{FD5F0B72-D95E-47A1-8927-61B08D0A0F04}" dt="2023-08-25T15:10:24.360" v="1198" actId="20577"/>
        <pc:sldMkLst>
          <pc:docMk/>
          <pc:sldMk cId="3960061257" sldId="289"/>
        </pc:sldMkLst>
        <pc:spChg chg="mod">
          <ac:chgData name="Gupta, Akshat SBOBNG-PTIY/FUF" userId="4fe7c8c1-223e-40ca-826c-1bfc0e400ebb" providerId="ADAL" clId="{FD5F0B72-D95E-47A1-8927-61B08D0A0F04}" dt="2023-08-25T15:04:43.391" v="805" actId="20577"/>
          <ac:spMkLst>
            <pc:docMk/>
            <pc:sldMk cId="3960061257" sldId="289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FD5F0B72-D95E-47A1-8927-61B08D0A0F04}" dt="2023-08-25T15:10:24.360" v="1198" actId="20577"/>
          <ac:spMkLst>
            <pc:docMk/>
            <pc:sldMk cId="3960061257" sldId="289"/>
            <ac:spMk id="3" creationId="{22788C46-D0BC-4307-AE55-7601A139E7CB}"/>
          </ac:spMkLst>
        </pc:spChg>
      </pc:sldChg>
      <pc:sldChg chg="addSp delSp modSp add mod">
        <pc:chgData name="Gupta, Akshat SBOBNG-PTIY/FUF" userId="4fe7c8c1-223e-40ca-826c-1bfc0e400ebb" providerId="ADAL" clId="{FD5F0B72-D95E-47A1-8927-61B08D0A0F04}" dt="2023-08-25T15:09:18.733" v="998" actId="27636"/>
        <pc:sldMkLst>
          <pc:docMk/>
          <pc:sldMk cId="229072823" sldId="290"/>
        </pc:sldMkLst>
        <pc:spChg chg="del">
          <ac:chgData name="Gupta, Akshat SBOBNG-PTIY/FUF" userId="4fe7c8c1-223e-40ca-826c-1bfc0e400ebb" providerId="ADAL" clId="{FD5F0B72-D95E-47A1-8927-61B08D0A0F04}" dt="2023-08-25T15:08:05.412" v="814" actId="478"/>
          <ac:spMkLst>
            <pc:docMk/>
            <pc:sldMk cId="229072823" sldId="290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FD5F0B72-D95E-47A1-8927-61B08D0A0F04}" dt="2023-08-25T15:09:18.733" v="998" actId="27636"/>
          <ac:spMkLst>
            <pc:docMk/>
            <pc:sldMk cId="229072823" sldId="290"/>
            <ac:spMk id="3" creationId="{22788C46-D0BC-4307-AE55-7601A139E7CB}"/>
          </ac:spMkLst>
        </pc:spChg>
        <pc:spChg chg="add del mod">
          <ac:chgData name="Gupta, Akshat SBOBNG-PTIY/FUF" userId="4fe7c8c1-223e-40ca-826c-1bfc0e400ebb" providerId="ADAL" clId="{FD5F0B72-D95E-47A1-8927-61B08D0A0F04}" dt="2023-08-25T15:08:07.869" v="815" actId="478"/>
          <ac:spMkLst>
            <pc:docMk/>
            <pc:sldMk cId="229072823" sldId="290"/>
            <ac:spMk id="5" creationId="{B7C9A5A8-3FFB-E3D1-FBF9-188E1BDB5C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995195"/>
          </a:xfrm>
        </p:spPr>
        <p:txBody>
          <a:bodyPr/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398880"/>
            <a:ext cx="9500507" cy="1595604"/>
          </a:xfrm>
        </p:spPr>
        <p:txBody>
          <a:bodyPr/>
          <a:lstStyle/>
          <a:p>
            <a:r>
              <a:rPr lang="en-US" dirty="0"/>
              <a:t>Akshat Gupta</a:t>
            </a:r>
          </a:p>
          <a:p>
            <a:r>
              <a:rPr lang="en-US" dirty="0"/>
              <a:t>Batch-6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126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 to GitHub workflow, action, events, triggers, dev, main and feature branches</a:t>
            </a:r>
          </a:p>
          <a:p>
            <a:r>
              <a:rPr lang="en-US" dirty="0"/>
              <a:t>GitHub Commands like</a:t>
            </a:r>
          </a:p>
          <a:p>
            <a:r>
              <a:rPr lang="en-US" dirty="0"/>
              <a:t>-git pull</a:t>
            </a:r>
          </a:p>
          <a:p>
            <a:r>
              <a:rPr lang="en-US" dirty="0"/>
              <a:t>-git checkout</a:t>
            </a:r>
          </a:p>
          <a:p>
            <a:r>
              <a:rPr lang="en-US" dirty="0"/>
              <a:t>-git push</a:t>
            </a:r>
          </a:p>
          <a:p>
            <a:r>
              <a:rPr lang="en-US" dirty="0"/>
              <a:t>-git status</a:t>
            </a:r>
          </a:p>
          <a:p>
            <a:r>
              <a:rPr lang="en-US" dirty="0"/>
              <a:t>-git commit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0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Cloud Computing</a:t>
            </a:r>
          </a:p>
          <a:p>
            <a:r>
              <a:rPr lang="en-US" dirty="0"/>
              <a:t>Creating Virtual machine</a:t>
            </a:r>
          </a:p>
          <a:p>
            <a:r>
              <a:rPr lang="en-US" dirty="0"/>
              <a:t>Introduction to Cloud</a:t>
            </a:r>
          </a:p>
          <a:p>
            <a:r>
              <a:rPr lang="en-US" dirty="0"/>
              <a:t>Introduction to Azure</a:t>
            </a:r>
          </a:p>
          <a:p>
            <a:r>
              <a:rPr lang="en-US" dirty="0"/>
              <a:t>Concepts related to ISP/CSP</a:t>
            </a:r>
          </a:p>
          <a:p>
            <a:r>
              <a:rPr lang="en-US" dirty="0"/>
              <a:t>Detailed comparison between Microsoft Azure, Google GCP and Amazon AWS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Akshat Gupta</a:t>
            </a:r>
          </a:p>
          <a:p>
            <a:r>
              <a:rPr lang="en-US" dirty="0"/>
              <a:t>Akshat.gupta2@shell.com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-260684"/>
            <a:ext cx="7096933" cy="3689684"/>
          </a:xfrm>
        </p:spPr>
        <p:txBody>
          <a:bodyPr/>
          <a:lstStyle/>
          <a:p>
            <a:r>
              <a:rPr lang="en-US" dirty="0"/>
              <a:t>Foundational </a:t>
            </a:r>
            <a:br>
              <a:rPr lang="en-US" dirty="0"/>
            </a:br>
            <a:r>
              <a:rPr lang="en-US" dirty="0"/>
              <a:t>Training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21-Aug-2023 to 25-Aug-2023</a:t>
            </a:r>
          </a:p>
        </p:txBody>
      </p:sp>
    </p:spTree>
    <p:extLst>
      <p:ext uri="{BB962C8B-B14F-4D97-AF65-F5344CB8AC3E}">
        <p14:creationId xmlns:p14="http://schemas.microsoft.com/office/powerpoint/2010/main" val="362015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0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DevOps</a:t>
            </a:r>
          </a:p>
          <a:p>
            <a:r>
              <a:rPr lang="en-US" dirty="0"/>
              <a:t>Epic, User Story, Task and Sub-Task</a:t>
            </a:r>
          </a:p>
          <a:p>
            <a:r>
              <a:rPr lang="en-US" dirty="0"/>
              <a:t>Sprint Board</a:t>
            </a:r>
          </a:p>
          <a:p>
            <a:r>
              <a:rPr lang="en-US" dirty="0"/>
              <a:t>Product/Sprint Backlog</a:t>
            </a:r>
          </a:p>
          <a:p>
            <a:r>
              <a:rPr lang="en-US" dirty="0"/>
              <a:t>Scrum fundamentals</a:t>
            </a:r>
          </a:p>
          <a:p>
            <a:r>
              <a:rPr lang="en-US" dirty="0"/>
              <a:t>Reports – Burndown, Burnup &amp; Velocity Chart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0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DBMS Definitions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Normalization – 5 types</a:t>
            </a:r>
          </a:p>
          <a:p>
            <a:r>
              <a:rPr lang="en-US" dirty="0"/>
              <a:t>Creating a database in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Joins Overview – CROSS JOIN, OUTER JOIN, GROUP BY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1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77C-FEE7-5B0E-7A4A-2BDC81C24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8967B-C96F-2615-85D5-95198B980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38" b="480"/>
          <a:stretch/>
        </p:blipFill>
        <p:spPr>
          <a:xfrm>
            <a:off x="1136297" y="0"/>
            <a:ext cx="5546301" cy="4149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6DCF10-670F-E375-A7F4-F86A3962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97" y="4459857"/>
            <a:ext cx="2193500" cy="15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5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77C-FEE7-5B0E-7A4A-2BDC81C24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581C4-8D91-B7AE-37E3-F94949DB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4" y="193735"/>
            <a:ext cx="10394831" cy="64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977918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Testing</a:t>
            </a:r>
          </a:p>
          <a:p>
            <a:r>
              <a:rPr lang="en-US" dirty="0"/>
              <a:t>Static Testing &amp; Dynamic Testing</a:t>
            </a:r>
          </a:p>
          <a:p>
            <a:r>
              <a:rPr lang="en-US" dirty="0"/>
              <a:t>Agile methodology</a:t>
            </a:r>
          </a:p>
          <a:p>
            <a:r>
              <a:rPr lang="en-US" dirty="0"/>
              <a:t>Types of testing, software testing hierarchy.</a:t>
            </a:r>
          </a:p>
          <a:p>
            <a:r>
              <a:rPr lang="en-US" dirty="0"/>
              <a:t>Different testing techniques namely</a:t>
            </a:r>
          </a:p>
          <a:p>
            <a:r>
              <a:rPr lang="en-US" dirty="0"/>
              <a:t>  -white box testing</a:t>
            </a:r>
          </a:p>
          <a:p>
            <a:r>
              <a:rPr lang="en-US" dirty="0"/>
              <a:t>  -black box testing</a:t>
            </a:r>
          </a:p>
          <a:p>
            <a:r>
              <a:rPr lang="en-US" dirty="0"/>
              <a:t>  -positive and negative testing</a:t>
            </a:r>
          </a:p>
          <a:p>
            <a:r>
              <a:rPr lang="en-US" dirty="0"/>
              <a:t>  -boundary value analysis testing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977918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testing was discussed in detail</a:t>
            </a:r>
          </a:p>
          <a:p>
            <a:r>
              <a:rPr lang="en-US" dirty="0"/>
              <a:t>Discussed about automation testing</a:t>
            </a:r>
          </a:p>
          <a:p>
            <a:r>
              <a:rPr lang="en-US" dirty="0"/>
              <a:t>Unit testing was explained</a:t>
            </a:r>
          </a:p>
          <a:p>
            <a:r>
              <a:rPr lang="en-US" dirty="0"/>
              <a:t>Introduction to </a:t>
            </a:r>
            <a:r>
              <a:rPr lang="en-US" dirty="0" err="1"/>
              <a:t>Fitnesse</a:t>
            </a:r>
            <a:r>
              <a:rPr lang="en-US" dirty="0"/>
              <a:t> application</a:t>
            </a:r>
          </a:p>
          <a:p>
            <a:r>
              <a:rPr lang="en-US" dirty="0"/>
              <a:t>MCQ test on BA, Agile and RDBMS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5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0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DevOps</a:t>
            </a:r>
          </a:p>
          <a:p>
            <a:r>
              <a:rPr lang="en-US" dirty="0"/>
              <a:t>Brief of entire development and maintenance process</a:t>
            </a:r>
          </a:p>
          <a:p>
            <a:r>
              <a:rPr lang="en-US" dirty="0"/>
              <a:t>Introduction to DevOps and Pipelines</a:t>
            </a:r>
          </a:p>
          <a:p>
            <a:r>
              <a:rPr lang="en-US" dirty="0"/>
              <a:t>Continuous Integration(CI)/Continuous Deployment(CD)</a:t>
            </a:r>
          </a:p>
          <a:p>
            <a:r>
              <a:rPr lang="en-US" dirty="0"/>
              <a:t>Introduction to GitHub</a:t>
            </a:r>
          </a:p>
          <a:p>
            <a:r>
              <a:rPr lang="en-US" dirty="0"/>
              <a:t>Understanding the Workflow action in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5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398</TotalTime>
  <Words>259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Journey Scrapbook</vt:lpstr>
      <vt:lpstr>Foundational  Training   Week - 2</vt:lpstr>
      <vt:lpstr>Day 1</vt:lpstr>
      <vt:lpstr>Day 2</vt:lpstr>
      <vt:lpstr>PowerPoint Presentation</vt:lpstr>
      <vt:lpstr>PowerPoint Presentation</vt:lpstr>
      <vt:lpstr>Day 3</vt:lpstr>
      <vt:lpstr>PowerPoint Presentation</vt:lpstr>
      <vt:lpstr>Day 4</vt:lpstr>
      <vt:lpstr>PowerPoint Presentation</vt:lpstr>
      <vt:lpstr>Day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Gupta, Akshat SBOBNG-PTIY/FUF</dc:creator>
  <cp:lastModifiedBy>Gupta, Akshat SBOBNG-PTIY/FUF</cp:lastModifiedBy>
  <cp:revision>3</cp:revision>
  <dcterms:created xsi:type="dcterms:W3CDTF">2023-08-22T05:45:29Z</dcterms:created>
  <dcterms:modified xsi:type="dcterms:W3CDTF">2023-08-25T15:10:56Z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