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81" r:id="rId6"/>
    <p:sldId id="282" r:id="rId7"/>
    <p:sldId id="283" r:id="rId8"/>
    <p:sldId id="286" r:id="rId9"/>
    <p:sldId id="289" r:id="rId10"/>
    <p:sldId id="288" r:id="rId11"/>
    <p:sldId id="290" r:id="rId12"/>
    <p:sldId id="291" r:id="rId13"/>
    <p:sldId id="292" r:id="rId14"/>
    <p:sldId id="293" r:id="rId15"/>
    <p:sldId id="29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74" d="100"/>
          <a:sy n="74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Akshat SBOBNG-PTIY/FUF" userId="4fe7c8c1-223e-40ca-826c-1bfc0e400ebb" providerId="ADAL" clId="{F7B843FF-E0E5-45C5-A1F6-A1C8D78A91B2}"/>
    <pc:docChg chg="undo custSel addSld delSld modSld">
      <pc:chgData name="Gupta, Akshat SBOBNG-PTIY/FUF" userId="4fe7c8c1-223e-40ca-826c-1bfc0e400ebb" providerId="ADAL" clId="{F7B843FF-E0E5-45C5-A1F6-A1C8D78A91B2}" dt="2023-09-04T04:04:28.155" v="1207" actId="20577"/>
      <pc:docMkLst>
        <pc:docMk/>
      </pc:docMkLst>
      <pc:sldChg chg="modSp mod">
        <pc:chgData name="Gupta, Akshat SBOBNG-PTIY/FUF" userId="4fe7c8c1-223e-40ca-826c-1bfc0e400ebb" providerId="ADAL" clId="{F7B843FF-E0E5-45C5-A1F6-A1C8D78A91B2}" dt="2023-09-04T04:04:28.155" v="1207" actId="20577"/>
        <pc:sldMkLst>
          <pc:docMk/>
          <pc:sldMk cId="3620157899" sldId="281"/>
        </pc:sldMkLst>
        <pc:spChg chg="mod">
          <ac:chgData name="Gupta, Akshat SBOBNG-PTIY/FUF" userId="4fe7c8c1-223e-40ca-826c-1bfc0e400ebb" providerId="ADAL" clId="{F7B843FF-E0E5-45C5-A1F6-A1C8D78A91B2}" dt="2023-09-04T04:04:28.155" v="1207" actId="20577"/>
          <ac:spMkLst>
            <pc:docMk/>
            <pc:sldMk cId="3620157899" sldId="281"/>
            <ac:spMk id="2" creationId="{51DF3D98-3C30-4CFC-8643-C81E829C8C25}"/>
          </ac:spMkLst>
        </pc:spChg>
        <pc:spChg chg="mod">
          <ac:chgData name="Gupta, Akshat SBOBNG-PTIY/FUF" userId="4fe7c8c1-223e-40ca-826c-1bfc0e400ebb" providerId="ADAL" clId="{F7B843FF-E0E5-45C5-A1F6-A1C8D78A91B2}" dt="2023-09-01T08:23:21.921" v="733" actId="20577"/>
          <ac:spMkLst>
            <pc:docMk/>
            <pc:sldMk cId="3620157899" sldId="281"/>
            <ac:spMk id="3" creationId="{A068D447-28D3-4F5F-B2DC-FD67E9015868}"/>
          </ac:spMkLst>
        </pc:spChg>
      </pc:sldChg>
      <pc:sldChg chg="modSp mod">
        <pc:chgData name="Gupta, Akshat SBOBNG-PTIY/FUF" userId="4fe7c8c1-223e-40ca-826c-1bfc0e400ebb" providerId="ADAL" clId="{F7B843FF-E0E5-45C5-A1F6-A1C8D78A91B2}" dt="2023-09-01T08:18:30.212" v="389" actId="20577"/>
        <pc:sldMkLst>
          <pc:docMk/>
          <pc:sldMk cId="1104824538" sldId="282"/>
        </pc:sldMkLst>
        <pc:spChg chg="mod">
          <ac:chgData name="Gupta, Akshat SBOBNG-PTIY/FUF" userId="4fe7c8c1-223e-40ca-826c-1bfc0e400ebb" providerId="ADAL" clId="{F7B843FF-E0E5-45C5-A1F6-A1C8D78A91B2}" dt="2023-09-01T08:18:30.212" v="389" actId="20577"/>
          <ac:spMkLst>
            <pc:docMk/>
            <pc:sldMk cId="1104824538" sldId="282"/>
            <ac:spMk id="3" creationId="{22788C46-D0BC-4307-AE55-7601A139E7CB}"/>
          </ac:spMkLst>
        </pc:spChg>
      </pc:sldChg>
      <pc:sldChg chg="modSp mod">
        <pc:chgData name="Gupta, Akshat SBOBNG-PTIY/FUF" userId="4fe7c8c1-223e-40ca-826c-1bfc0e400ebb" providerId="ADAL" clId="{F7B843FF-E0E5-45C5-A1F6-A1C8D78A91B2}" dt="2023-09-01T08:21:13.306" v="704" actId="20577"/>
        <pc:sldMkLst>
          <pc:docMk/>
          <pc:sldMk cId="771316628" sldId="283"/>
        </pc:sldMkLst>
        <pc:spChg chg="mod">
          <ac:chgData name="Gupta, Akshat SBOBNG-PTIY/FUF" userId="4fe7c8c1-223e-40ca-826c-1bfc0e400ebb" providerId="ADAL" clId="{F7B843FF-E0E5-45C5-A1F6-A1C8D78A91B2}" dt="2023-09-01T08:21:13.306" v="704" actId="20577"/>
          <ac:spMkLst>
            <pc:docMk/>
            <pc:sldMk cId="771316628" sldId="283"/>
            <ac:spMk id="3" creationId="{22788C46-D0BC-4307-AE55-7601A139E7CB}"/>
          </ac:spMkLst>
        </pc:spChg>
      </pc:sldChg>
      <pc:sldChg chg="del">
        <pc:chgData name="Gupta, Akshat SBOBNG-PTIY/FUF" userId="4fe7c8c1-223e-40ca-826c-1bfc0e400ebb" providerId="ADAL" clId="{F7B843FF-E0E5-45C5-A1F6-A1C8D78A91B2}" dt="2023-09-01T08:21:42.997" v="705" actId="47"/>
        <pc:sldMkLst>
          <pc:docMk/>
          <pc:sldMk cId="3686056850" sldId="284"/>
        </pc:sldMkLst>
      </pc:sldChg>
      <pc:sldChg chg="del">
        <pc:chgData name="Gupta, Akshat SBOBNG-PTIY/FUF" userId="4fe7c8c1-223e-40ca-826c-1bfc0e400ebb" providerId="ADAL" clId="{F7B843FF-E0E5-45C5-A1F6-A1C8D78A91B2}" dt="2023-09-01T08:21:44.045" v="706" actId="47"/>
        <pc:sldMkLst>
          <pc:docMk/>
          <pc:sldMk cId="2307152745" sldId="285"/>
        </pc:sldMkLst>
      </pc:sldChg>
      <pc:sldChg chg="modSp mod">
        <pc:chgData name="Gupta, Akshat SBOBNG-PTIY/FUF" userId="4fe7c8c1-223e-40ca-826c-1bfc0e400ebb" providerId="ADAL" clId="{F7B843FF-E0E5-45C5-A1F6-A1C8D78A91B2}" dt="2023-09-01T08:27:08.012" v="1067" actId="20577"/>
        <pc:sldMkLst>
          <pc:docMk/>
          <pc:sldMk cId="3297444393" sldId="286"/>
        </pc:sldMkLst>
        <pc:spChg chg="mod">
          <ac:chgData name="Gupta, Akshat SBOBNG-PTIY/FUF" userId="4fe7c8c1-223e-40ca-826c-1bfc0e400ebb" providerId="ADAL" clId="{F7B843FF-E0E5-45C5-A1F6-A1C8D78A91B2}" dt="2023-09-01T08:27:08.012" v="1067" actId="20577"/>
          <ac:spMkLst>
            <pc:docMk/>
            <pc:sldMk cId="3297444393" sldId="286"/>
            <ac:spMk id="3" creationId="{22788C46-D0BC-4307-AE55-7601A139E7CB}"/>
          </ac:spMkLst>
        </pc:spChg>
      </pc:sldChg>
      <pc:sldChg chg="del">
        <pc:chgData name="Gupta, Akshat SBOBNG-PTIY/FUF" userId="4fe7c8c1-223e-40ca-826c-1bfc0e400ebb" providerId="ADAL" clId="{F7B843FF-E0E5-45C5-A1F6-A1C8D78A91B2}" dt="2023-09-01T08:24:12.412" v="799" actId="47"/>
        <pc:sldMkLst>
          <pc:docMk/>
          <pc:sldMk cId="2266054486" sldId="287"/>
        </pc:sldMkLst>
      </pc:sldChg>
      <pc:sldChg chg="addSp delSp modSp mod">
        <pc:chgData name="Gupta, Akshat SBOBNG-PTIY/FUF" userId="4fe7c8c1-223e-40ca-826c-1bfc0e400ebb" providerId="ADAL" clId="{F7B843FF-E0E5-45C5-A1F6-A1C8D78A91B2}" dt="2023-09-01T09:41:02.114" v="1199" actId="20577"/>
        <pc:sldMkLst>
          <pc:docMk/>
          <pc:sldMk cId="893552520" sldId="288"/>
        </pc:sldMkLst>
        <pc:spChg chg="mod">
          <ac:chgData name="Gupta, Akshat SBOBNG-PTIY/FUF" userId="4fe7c8c1-223e-40ca-826c-1bfc0e400ebb" providerId="ADAL" clId="{F7B843FF-E0E5-45C5-A1F6-A1C8D78A91B2}" dt="2023-09-01T08:28:36.323" v="1081" actId="20577"/>
          <ac:spMkLst>
            <pc:docMk/>
            <pc:sldMk cId="893552520" sldId="288"/>
            <ac:spMk id="2" creationId="{912DF434-28DB-4621-A497-D62C41CE0419}"/>
          </ac:spMkLst>
        </pc:spChg>
        <pc:spChg chg="mod">
          <ac:chgData name="Gupta, Akshat SBOBNG-PTIY/FUF" userId="4fe7c8c1-223e-40ca-826c-1bfc0e400ebb" providerId="ADAL" clId="{F7B843FF-E0E5-45C5-A1F6-A1C8D78A91B2}" dt="2023-09-01T09:41:02.114" v="1199" actId="20577"/>
          <ac:spMkLst>
            <pc:docMk/>
            <pc:sldMk cId="893552520" sldId="288"/>
            <ac:spMk id="3" creationId="{22788C46-D0BC-4307-AE55-7601A139E7CB}"/>
          </ac:spMkLst>
        </pc:spChg>
        <pc:picChg chg="add del mod">
          <ac:chgData name="Gupta, Akshat SBOBNG-PTIY/FUF" userId="4fe7c8c1-223e-40ca-826c-1bfc0e400ebb" providerId="ADAL" clId="{F7B843FF-E0E5-45C5-A1F6-A1C8D78A91B2}" dt="2023-09-01T08:30:29.252" v="1122" actId="22"/>
          <ac:picMkLst>
            <pc:docMk/>
            <pc:sldMk cId="893552520" sldId="288"/>
            <ac:picMk id="5" creationId="{DD3A7A9A-4F35-DD8D-70E6-7A51EFF55891}"/>
          </ac:picMkLst>
        </pc:picChg>
      </pc:sldChg>
      <pc:sldChg chg="addSp delSp modSp add mod">
        <pc:chgData name="Gupta, Akshat SBOBNG-PTIY/FUF" userId="4fe7c8c1-223e-40ca-826c-1bfc0e400ebb" providerId="ADAL" clId="{F7B843FF-E0E5-45C5-A1F6-A1C8D78A91B2}" dt="2023-09-01T08:25:26.336" v="811" actId="1076"/>
        <pc:sldMkLst>
          <pc:docMk/>
          <pc:sldMk cId="1072296495" sldId="289"/>
        </pc:sldMkLst>
        <pc:spChg chg="del">
          <ac:chgData name="Gupta, Akshat SBOBNG-PTIY/FUF" userId="4fe7c8c1-223e-40ca-826c-1bfc0e400ebb" providerId="ADAL" clId="{F7B843FF-E0E5-45C5-A1F6-A1C8D78A91B2}" dt="2023-09-01T08:25:04.040" v="804" actId="478"/>
          <ac:spMkLst>
            <pc:docMk/>
            <pc:sldMk cId="1072296495" sldId="289"/>
            <ac:spMk id="2" creationId="{912DF434-28DB-4621-A497-D62C41CE0419}"/>
          </ac:spMkLst>
        </pc:spChg>
        <pc:spChg chg="del mod">
          <ac:chgData name="Gupta, Akshat SBOBNG-PTIY/FUF" userId="4fe7c8c1-223e-40ca-826c-1bfc0e400ebb" providerId="ADAL" clId="{F7B843FF-E0E5-45C5-A1F6-A1C8D78A91B2}" dt="2023-09-01T08:25:07.238" v="806" actId="478"/>
          <ac:spMkLst>
            <pc:docMk/>
            <pc:sldMk cId="1072296495" sldId="289"/>
            <ac:spMk id="3" creationId="{22788C46-D0BC-4307-AE55-7601A139E7CB}"/>
          </ac:spMkLst>
        </pc:spChg>
        <pc:spChg chg="add del mod">
          <ac:chgData name="Gupta, Akshat SBOBNG-PTIY/FUF" userId="4fe7c8c1-223e-40ca-826c-1bfc0e400ebb" providerId="ADAL" clId="{F7B843FF-E0E5-45C5-A1F6-A1C8D78A91B2}" dt="2023-09-01T08:25:05.598" v="805" actId="478"/>
          <ac:spMkLst>
            <pc:docMk/>
            <pc:sldMk cId="1072296495" sldId="289"/>
            <ac:spMk id="5" creationId="{4ACD7466-59B2-D722-B66C-78B649A43A69}"/>
          </ac:spMkLst>
        </pc:spChg>
        <pc:spChg chg="add del mod">
          <ac:chgData name="Gupta, Akshat SBOBNG-PTIY/FUF" userId="4fe7c8c1-223e-40ca-826c-1bfc0e400ebb" providerId="ADAL" clId="{F7B843FF-E0E5-45C5-A1F6-A1C8D78A91B2}" dt="2023-09-01T08:25:10.245" v="807" actId="478"/>
          <ac:spMkLst>
            <pc:docMk/>
            <pc:sldMk cId="1072296495" sldId="289"/>
            <ac:spMk id="8" creationId="{E016E1EC-3396-1DC4-F756-281595A10515}"/>
          </ac:spMkLst>
        </pc:spChg>
        <pc:picChg chg="add mod">
          <ac:chgData name="Gupta, Akshat SBOBNG-PTIY/FUF" userId="4fe7c8c1-223e-40ca-826c-1bfc0e400ebb" providerId="ADAL" clId="{F7B843FF-E0E5-45C5-A1F6-A1C8D78A91B2}" dt="2023-09-01T08:25:26.336" v="811" actId="1076"/>
          <ac:picMkLst>
            <pc:docMk/>
            <pc:sldMk cId="1072296495" sldId="289"/>
            <ac:picMk id="10" creationId="{E710563F-E5C9-B85E-E0F3-03B6015E5CA0}"/>
          </ac:picMkLst>
        </pc:picChg>
      </pc:sldChg>
      <pc:sldChg chg="del">
        <pc:chgData name="Gupta, Akshat SBOBNG-PTIY/FUF" userId="4fe7c8c1-223e-40ca-826c-1bfc0e400ebb" providerId="ADAL" clId="{F7B843FF-E0E5-45C5-A1F6-A1C8D78A91B2}" dt="2023-09-01T08:24:17.191" v="801" actId="47"/>
        <pc:sldMkLst>
          <pc:docMk/>
          <pc:sldMk cId="3960061257" sldId="289"/>
        </pc:sldMkLst>
      </pc:sldChg>
      <pc:sldChg chg="del">
        <pc:chgData name="Gupta, Akshat SBOBNG-PTIY/FUF" userId="4fe7c8c1-223e-40ca-826c-1bfc0e400ebb" providerId="ADAL" clId="{F7B843FF-E0E5-45C5-A1F6-A1C8D78A91B2}" dt="2023-09-01T08:24:15.263" v="800" actId="47"/>
        <pc:sldMkLst>
          <pc:docMk/>
          <pc:sldMk cId="229072823" sldId="290"/>
        </pc:sldMkLst>
      </pc:sldChg>
      <pc:sldChg chg="addSp delSp modSp new mod">
        <pc:chgData name="Gupta, Akshat SBOBNG-PTIY/FUF" userId="4fe7c8c1-223e-40ca-826c-1bfc0e400ebb" providerId="ADAL" clId="{F7B843FF-E0E5-45C5-A1F6-A1C8D78A91B2}" dt="2023-09-01T08:31:01.695" v="1130" actId="478"/>
        <pc:sldMkLst>
          <pc:docMk/>
          <pc:sldMk cId="4000136188" sldId="290"/>
        </pc:sldMkLst>
        <pc:spChg chg="del">
          <ac:chgData name="Gupta, Akshat SBOBNG-PTIY/FUF" userId="4fe7c8c1-223e-40ca-826c-1bfc0e400ebb" providerId="ADAL" clId="{F7B843FF-E0E5-45C5-A1F6-A1C8D78A91B2}" dt="2023-09-01T08:30:39.744" v="1125" actId="478"/>
          <ac:spMkLst>
            <pc:docMk/>
            <pc:sldMk cId="4000136188" sldId="290"/>
            <ac:spMk id="2" creationId="{33C4A745-EC1B-7232-943B-B775D23F78E5}"/>
          </ac:spMkLst>
        </pc:spChg>
        <pc:spChg chg="del">
          <ac:chgData name="Gupta, Akshat SBOBNG-PTIY/FUF" userId="4fe7c8c1-223e-40ca-826c-1bfc0e400ebb" providerId="ADAL" clId="{F7B843FF-E0E5-45C5-A1F6-A1C8D78A91B2}" dt="2023-09-01T08:30:37.704" v="1124" actId="478"/>
          <ac:spMkLst>
            <pc:docMk/>
            <pc:sldMk cId="4000136188" sldId="290"/>
            <ac:spMk id="3" creationId="{FDAC669F-FD8D-B808-F7CB-61D72819B4A4}"/>
          </ac:spMkLst>
        </pc:spChg>
        <pc:spChg chg="del">
          <ac:chgData name="Gupta, Akshat SBOBNG-PTIY/FUF" userId="4fe7c8c1-223e-40ca-826c-1bfc0e400ebb" providerId="ADAL" clId="{F7B843FF-E0E5-45C5-A1F6-A1C8D78A91B2}" dt="2023-09-01T08:30:58.479" v="1129" actId="478"/>
          <ac:spMkLst>
            <pc:docMk/>
            <pc:sldMk cId="4000136188" sldId="290"/>
            <ac:spMk id="4" creationId="{9D96C691-093D-F272-E3C8-DD12617562D7}"/>
          </ac:spMkLst>
        </pc:spChg>
        <pc:spChg chg="del">
          <ac:chgData name="Gupta, Akshat SBOBNG-PTIY/FUF" userId="4fe7c8c1-223e-40ca-826c-1bfc0e400ebb" providerId="ADAL" clId="{F7B843FF-E0E5-45C5-A1F6-A1C8D78A91B2}" dt="2023-09-01T08:31:01.695" v="1130" actId="478"/>
          <ac:spMkLst>
            <pc:docMk/>
            <pc:sldMk cId="4000136188" sldId="290"/>
            <ac:spMk id="5" creationId="{D8FDE6DB-DC80-2441-3999-5E666D3143AB}"/>
          </ac:spMkLst>
        </pc:spChg>
        <pc:picChg chg="add mod">
          <ac:chgData name="Gupta, Akshat SBOBNG-PTIY/FUF" userId="4fe7c8c1-223e-40ca-826c-1bfc0e400ebb" providerId="ADAL" clId="{F7B843FF-E0E5-45C5-A1F6-A1C8D78A91B2}" dt="2023-09-01T08:30:53.934" v="1128" actId="14100"/>
          <ac:picMkLst>
            <pc:docMk/>
            <pc:sldMk cId="4000136188" sldId="290"/>
            <ac:picMk id="8" creationId="{BFECBF10-B4DC-2228-3B53-DCF0892E0CFF}"/>
          </ac:picMkLst>
        </pc:picChg>
      </pc:sldChg>
      <pc:sldChg chg="addSp delSp modSp add mod">
        <pc:chgData name="Gupta, Akshat SBOBNG-PTIY/FUF" userId="4fe7c8c1-223e-40ca-826c-1bfc0e400ebb" providerId="ADAL" clId="{F7B843FF-E0E5-45C5-A1F6-A1C8D78A91B2}" dt="2023-09-01T08:34:58.132" v="1137" actId="1076"/>
        <pc:sldMkLst>
          <pc:docMk/>
          <pc:sldMk cId="253607912" sldId="291"/>
        </pc:sldMkLst>
        <pc:picChg chg="add mod">
          <ac:chgData name="Gupta, Akshat SBOBNG-PTIY/FUF" userId="4fe7c8c1-223e-40ca-826c-1bfc0e400ebb" providerId="ADAL" clId="{F7B843FF-E0E5-45C5-A1F6-A1C8D78A91B2}" dt="2023-09-01T08:34:58.132" v="1137" actId="1076"/>
          <ac:picMkLst>
            <pc:docMk/>
            <pc:sldMk cId="253607912" sldId="291"/>
            <ac:picMk id="3" creationId="{91F59224-7216-2EDF-1C4E-ABACF03226F7}"/>
          </ac:picMkLst>
        </pc:picChg>
        <pc:picChg chg="del">
          <ac:chgData name="Gupta, Akshat SBOBNG-PTIY/FUF" userId="4fe7c8c1-223e-40ca-826c-1bfc0e400ebb" providerId="ADAL" clId="{F7B843FF-E0E5-45C5-A1F6-A1C8D78A91B2}" dt="2023-09-01T08:34:43.033" v="1132" actId="478"/>
          <ac:picMkLst>
            <pc:docMk/>
            <pc:sldMk cId="253607912" sldId="291"/>
            <ac:picMk id="8" creationId="{BFECBF10-B4DC-2228-3B53-DCF0892E0CFF}"/>
          </ac:picMkLst>
        </pc:picChg>
      </pc:sldChg>
      <pc:sldChg chg="addSp delSp modSp add mod">
        <pc:chgData name="Gupta, Akshat SBOBNG-PTIY/FUF" userId="4fe7c8c1-223e-40ca-826c-1bfc0e400ebb" providerId="ADAL" clId="{F7B843FF-E0E5-45C5-A1F6-A1C8D78A91B2}" dt="2023-09-01T08:57:20.433" v="1142" actId="14100"/>
        <pc:sldMkLst>
          <pc:docMk/>
          <pc:sldMk cId="3518034341" sldId="292"/>
        </pc:sldMkLst>
        <pc:picChg chg="del">
          <ac:chgData name="Gupta, Akshat SBOBNG-PTIY/FUF" userId="4fe7c8c1-223e-40ca-826c-1bfc0e400ebb" providerId="ADAL" clId="{F7B843FF-E0E5-45C5-A1F6-A1C8D78A91B2}" dt="2023-09-01T08:57:14.257" v="1139" actId="478"/>
          <ac:picMkLst>
            <pc:docMk/>
            <pc:sldMk cId="3518034341" sldId="292"/>
            <ac:picMk id="3" creationId="{91F59224-7216-2EDF-1C4E-ABACF03226F7}"/>
          </ac:picMkLst>
        </pc:picChg>
        <pc:picChg chg="add mod">
          <ac:chgData name="Gupta, Akshat SBOBNG-PTIY/FUF" userId="4fe7c8c1-223e-40ca-826c-1bfc0e400ebb" providerId="ADAL" clId="{F7B843FF-E0E5-45C5-A1F6-A1C8D78A91B2}" dt="2023-09-01T08:57:20.433" v="1142" actId="14100"/>
          <ac:picMkLst>
            <pc:docMk/>
            <pc:sldMk cId="3518034341" sldId="292"/>
            <ac:picMk id="4" creationId="{D8F1C984-3489-488E-4106-88B6F1C9DF74}"/>
          </ac:picMkLst>
        </pc:picChg>
      </pc:sldChg>
      <pc:sldChg chg="addSp delSp modSp add mod">
        <pc:chgData name="Gupta, Akshat SBOBNG-PTIY/FUF" userId="4fe7c8c1-223e-40ca-826c-1bfc0e400ebb" providerId="ADAL" clId="{F7B843FF-E0E5-45C5-A1F6-A1C8D78A91B2}" dt="2023-09-01T09:00:04.950" v="1148" actId="14100"/>
        <pc:sldMkLst>
          <pc:docMk/>
          <pc:sldMk cId="4112192993" sldId="293"/>
        </pc:sldMkLst>
        <pc:picChg chg="add mod">
          <ac:chgData name="Gupta, Akshat SBOBNG-PTIY/FUF" userId="4fe7c8c1-223e-40ca-826c-1bfc0e400ebb" providerId="ADAL" clId="{F7B843FF-E0E5-45C5-A1F6-A1C8D78A91B2}" dt="2023-09-01T09:00:04.950" v="1148" actId="14100"/>
          <ac:picMkLst>
            <pc:docMk/>
            <pc:sldMk cId="4112192993" sldId="293"/>
            <ac:picMk id="3" creationId="{1EDABACC-53CD-E6A4-05AE-2251B7FF0232}"/>
          </ac:picMkLst>
        </pc:picChg>
        <pc:picChg chg="del mod">
          <ac:chgData name="Gupta, Akshat SBOBNG-PTIY/FUF" userId="4fe7c8c1-223e-40ca-826c-1bfc0e400ebb" providerId="ADAL" clId="{F7B843FF-E0E5-45C5-A1F6-A1C8D78A91B2}" dt="2023-09-01T08:59:59.789" v="1145" actId="478"/>
          <ac:picMkLst>
            <pc:docMk/>
            <pc:sldMk cId="4112192993" sldId="293"/>
            <ac:picMk id="4" creationId="{D8F1C984-3489-488E-4106-88B6F1C9DF74}"/>
          </ac:picMkLst>
        </pc:picChg>
      </pc:sldChg>
      <pc:sldChg chg="addSp delSp modSp add mod">
        <pc:chgData name="Gupta, Akshat SBOBNG-PTIY/FUF" userId="4fe7c8c1-223e-40ca-826c-1bfc0e400ebb" providerId="ADAL" clId="{F7B843FF-E0E5-45C5-A1F6-A1C8D78A91B2}" dt="2023-09-01T10:29:20.436" v="1205" actId="14100"/>
        <pc:sldMkLst>
          <pc:docMk/>
          <pc:sldMk cId="436892700" sldId="294"/>
        </pc:sldMkLst>
        <pc:picChg chg="del mod">
          <ac:chgData name="Gupta, Akshat SBOBNG-PTIY/FUF" userId="4fe7c8c1-223e-40ca-826c-1bfc0e400ebb" providerId="ADAL" clId="{F7B843FF-E0E5-45C5-A1F6-A1C8D78A91B2}" dt="2023-09-01T10:29:08.558" v="1202" actId="478"/>
          <ac:picMkLst>
            <pc:docMk/>
            <pc:sldMk cId="436892700" sldId="294"/>
            <ac:picMk id="3" creationId="{1EDABACC-53CD-E6A4-05AE-2251B7FF0232}"/>
          </ac:picMkLst>
        </pc:picChg>
        <pc:picChg chg="add mod">
          <ac:chgData name="Gupta, Akshat SBOBNG-PTIY/FUF" userId="4fe7c8c1-223e-40ca-826c-1bfc0e400ebb" providerId="ADAL" clId="{F7B843FF-E0E5-45C5-A1F6-A1C8D78A91B2}" dt="2023-09-01T10:29:20.436" v="1205" actId="14100"/>
          <ac:picMkLst>
            <pc:docMk/>
            <pc:sldMk cId="436892700" sldId="294"/>
            <ac:picMk id="4" creationId="{B3D76CC5-12B7-0D9A-F147-785F58A164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995195"/>
          </a:xfrm>
        </p:spPr>
        <p:txBody>
          <a:bodyPr/>
          <a:lstStyle/>
          <a:p>
            <a:r>
              <a:rPr lang="en-US" dirty="0"/>
              <a:t>Journey Scrapbook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2398880"/>
            <a:ext cx="9500507" cy="1595604"/>
          </a:xfrm>
        </p:spPr>
        <p:txBody>
          <a:bodyPr/>
          <a:lstStyle/>
          <a:p>
            <a:r>
              <a:rPr lang="en-US" dirty="0"/>
              <a:t>Akshat Gupta</a:t>
            </a:r>
          </a:p>
          <a:p>
            <a:r>
              <a:rPr lang="en-US" dirty="0"/>
              <a:t>Batch-6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53332-C04C-FA58-6A30-8E4BE3EFD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1C984-3489-488E-4106-88B6F1C9D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66" y="411889"/>
            <a:ext cx="10284364" cy="608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3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53332-C04C-FA58-6A30-8E4BE3EFD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DABACC-53CD-E6A4-05AE-2251B7FF0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67" y="297129"/>
            <a:ext cx="10871552" cy="575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9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53332-C04C-FA58-6A30-8E4BE3EFD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76CC5-12B7-0D9A-F147-785F58A1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0" y="310551"/>
            <a:ext cx="11568373" cy="62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9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Akshat Gupta</a:t>
            </a:r>
          </a:p>
          <a:p>
            <a:r>
              <a:rPr lang="en-US" dirty="0"/>
              <a:t>Akshat.gupta2@shell.com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-260684"/>
            <a:ext cx="7096933" cy="3689684"/>
          </a:xfrm>
        </p:spPr>
        <p:txBody>
          <a:bodyPr/>
          <a:lstStyle/>
          <a:p>
            <a:r>
              <a:rPr lang="en-US" dirty="0"/>
              <a:t>Custom </a:t>
            </a:r>
            <a:br>
              <a:rPr lang="en-US" dirty="0"/>
            </a:br>
            <a:r>
              <a:rPr lang="en-US" dirty="0"/>
              <a:t>Training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</a:t>
            </a:r>
            <a:r>
              <a:rPr lang="en-US"/>
              <a:t>- 1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29-Aug-2023 to 01-Sept-2023</a:t>
            </a:r>
          </a:p>
        </p:txBody>
      </p:sp>
    </p:spTree>
    <p:extLst>
      <p:ext uri="{BB962C8B-B14F-4D97-AF65-F5344CB8AC3E}">
        <p14:creationId xmlns:p14="http://schemas.microsoft.com/office/powerpoint/2010/main" val="362015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3388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Types of data – structured, semi structured, unstructured</a:t>
            </a:r>
          </a:p>
          <a:p>
            <a:r>
              <a:rPr lang="en-US" dirty="0"/>
              <a:t>Keys – Primary, foreign, candidate, composite, super and unique</a:t>
            </a:r>
          </a:p>
          <a:p>
            <a:r>
              <a:rPr lang="en-US" dirty="0"/>
              <a:t>Normalization and denormalization</a:t>
            </a:r>
          </a:p>
          <a:p>
            <a:r>
              <a:rPr lang="en-US" dirty="0"/>
              <a:t>1NF, 2NF, 3NF, BCNF</a:t>
            </a:r>
          </a:p>
          <a:p>
            <a:r>
              <a:rPr lang="en-US" dirty="0"/>
              <a:t>ER Diagram and activity on ER Modelling for a Bookstore</a:t>
            </a:r>
          </a:p>
          <a:p>
            <a:r>
              <a:rPr lang="en-US" dirty="0"/>
              <a:t>Dimension Modelling – Star vs Snowflake Schema</a:t>
            </a:r>
          </a:p>
          <a:p>
            <a:r>
              <a:rPr lang="en-US" dirty="0"/>
              <a:t>Slowly changing dimension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2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805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Big Data </a:t>
            </a:r>
          </a:p>
          <a:p>
            <a:r>
              <a:rPr lang="en-US" dirty="0"/>
              <a:t>4Vs – Velocity, Volume, Veracity, Variety.</a:t>
            </a:r>
          </a:p>
          <a:p>
            <a:r>
              <a:rPr lang="en-US" dirty="0"/>
              <a:t>Batch vs Stream Data Processing</a:t>
            </a:r>
          </a:p>
          <a:p>
            <a:r>
              <a:rPr lang="en-US" dirty="0"/>
              <a:t>Data Warehouse and Data Lake and Lake House</a:t>
            </a:r>
          </a:p>
          <a:p>
            <a:r>
              <a:rPr lang="en-US" dirty="0"/>
              <a:t>Types of cloud – Public, Private and Hybrid</a:t>
            </a:r>
          </a:p>
          <a:p>
            <a:r>
              <a:rPr lang="en-US" dirty="0"/>
              <a:t>Cloud Service Models – </a:t>
            </a:r>
            <a:r>
              <a:rPr lang="en-US" dirty="0" err="1"/>
              <a:t>Iaas</a:t>
            </a:r>
            <a:r>
              <a:rPr lang="en-US" dirty="0"/>
              <a:t>, </a:t>
            </a:r>
            <a:r>
              <a:rPr lang="en-US" dirty="0" err="1"/>
              <a:t>Paas</a:t>
            </a:r>
            <a:r>
              <a:rPr lang="en-US" dirty="0"/>
              <a:t>, </a:t>
            </a:r>
            <a:r>
              <a:rPr lang="en-US" dirty="0" err="1"/>
              <a:t>Saas</a:t>
            </a:r>
            <a:r>
              <a:rPr lang="en-US" dirty="0"/>
              <a:t>.</a:t>
            </a:r>
          </a:p>
          <a:p>
            <a:r>
              <a:rPr lang="en-US" dirty="0"/>
              <a:t>Azure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1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706563"/>
            <a:ext cx="9779182" cy="4770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Creating Azure SQL</a:t>
            </a:r>
          </a:p>
          <a:p>
            <a:r>
              <a:rPr lang="en-US" dirty="0"/>
              <a:t>Create SQL Database using Single DB resource</a:t>
            </a:r>
          </a:p>
          <a:p>
            <a:r>
              <a:rPr lang="en-US" dirty="0"/>
              <a:t>Firewall rules – Allow azure services and resources to access this server - YES ; add current IP address – YES</a:t>
            </a:r>
          </a:p>
          <a:p>
            <a:r>
              <a:rPr lang="en-US" dirty="0"/>
              <a:t>Selecting Data source as Sample database</a:t>
            </a:r>
          </a:p>
          <a:p>
            <a:r>
              <a:rPr lang="en-US" dirty="0"/>
              <a:t>Going to query editor and enter server’s name and password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4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10563F-E5C9-B85E-E0F3-03B6015E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87" y="807362"/>
            <a:ext cx="10077450" cy="57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9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Day 4 – 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805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Creating schema and then table in it</a:t>
            </a:r>
          </a:p>
          <a:p>
            <a:r>
              <a:rPr lang="en-US" dirty="0"/>
              <a:t>Writing various queries and executing them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5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53332-C04C-FA58-6A30-8E4BE3EFD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CBF10-B4DC-2228-3B53-DCF0892E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7" y="1012758"/>
            <a:ext cx="10699903" cy="466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3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53332-C04C-FA58-6A30-8E4BE3EFD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59224-7216-2EDF-1C4E-ABACF032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93" y="610857"/>
            <a:ext cx="9873783" cy="563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841</TotalTime>
  <Words>207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Office Theme</vt:lpstr>
      <vt:lpstr>Journey Scrapbook</vt:lpstr>
      <vt:lpstr>Custom  Training   Week - 1</vt:lpstr>
      <vt:lpstr>Day 1</vt:lpstr>
      <vt:lpstr>Day 2</vt:lpstr>
      <vt:lpstr>Day 3</vt:lpstr>
      <vt:lpstr>PowerPoint Presentation</vt:lpstr>
      <vt:lpstr>Day 4 – HANDS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Scrapbook</dc:title>
  <dc:creator>Gupta, Akshat SBOBNG-PTIY/FUF</dc:creator>
  <cp:lastModifiedBy>Gupta, Akshat SBOBNG-PTIY/FUF</cp:lastModifiedBy>
  <cp:revision>4</cp:revision>
  <dcterms:created xsi:type="dcterms:W3CDTF">2023-08-22T05:45:29Z</dcterms:created>
  <dcterms:modified xsi:type="dcterms:W3CDTF">2023-09-04T04:04:30Z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