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81" r:id="rId6"/>
    <p:sldId id="282" r:id="rId7"/>
    <p:sldId id="283" r:id="rId8"/>
    <p:sldId id="295" r:id="rId9"/>
    <p:sldId id="297" r:id="rId10"/>
    <p:sldId id="296" r:id="rId11"/>
    <p:sldId id="286" r:id="rId12"/>
    <p:sldId id="289" r:id="rId13"/>
    <p:sldId id="298" r:id="rId14"/>
    <p:sldId id="299" r:id="rId15"/>
    <p:sldId id="301" r:id="rId16"/>
    <p:sldId id="302" r:id="rId17"/>
    <p:sldId id="303" r:id="rId18"/>
    <p:sldId id="300" r:id="rId19"/>
    <p:sldId id="305" r:id="rId20"/>
    <p:sldId id="30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Akshat SBOBNG-PTIY/FUF" userId="4fe7c8c1-223e-40ca-826c-1bfc0e400ebb" providerId="ADAL" clId="{4E10FBE5-1D4E-4CA3-BB77-5C500CB33C6D}"/>
    <pc:docChg chg="undo custSel addSld delSld modSld sldOrd">
      <pc:chgData name="Gupta, Akshat SBOBNG-PTIY/FUF" userId="4fe7c8c1-223e-40ca-826c-1bfc0e400ebb" providerId="ADAL" clId="{4E10FBE5-1D4E-4CA3-BB77-5C500CB33C6D}" dt="2023-09-08T16:54:04.691" v="1669" actId="20577"/>
      <pc:docMkLst>
        <pc:docMk/>
      </pc:docMkLst>
      <pc:sldChg chg="modSp mod">
        <pc:chgData name="Gupta, Akshat SBOBNG-PTIY/FUF" userId="4fe7c8c1-223e-40ca-826c-1bfc0e400ebb" providerId="ADAL" clId="{4E10FBE5-1D4E-4CA3-BB77-5C500CB33C6D}" dt="2023-09-04T04:04:00.845" v="91" actId="20577"/>
        <pc:sldMkLst>
          <pc:docMk/>
          <pc:sldMk cId="3620157899" sldId="281"/>
        </pc:sldMkLst>
        <pc:spChg chg="mod">
          <ac:chgData name="Gupta, Akshat SBOBNG-PTIY/FUF" userId="4fe7c8c1-223e-40ca-826c-1bfc0e400ebb" providerId="ADAL" clId="{4E10FBE5-1D4E-4CA3-BB77-5C500CB33C6D}" dt="2023-09-04T04:04:00.845" v="91" actId="20577"/>
          <ac:spMkLst>
            <pc:docMk/>
            <pc:sldMk cId="3620157899" sldId="281"/>
            <ac:spMk id="2" creationId="{51DF3D98-3C30-4CFC-8643-C81E829C8C25}"/>
          </ac:spMkLst>
        </pc:spChg>
        <pc:spChg chg="mod">
          <ac:chgData name="Gupta, Akshat SBOBNG-PTIY/FUF" userId="4fe7c8c1-223e-40ca-826c-1bfc0e400ebb" providerId="ADAL" clId="{4E10FBE5-1D4E-4CA3-BB77-5C500CB33C6D}" dt="2023-09-04T04:02:23.233" v="15" actId="20577"/>
          <ac:spMkLst>
            <pc:docMk/>
            <pc:sldMk cId="3620157899" sldId="281"/>
            <ac:spMk id="3" creationId="{A068D447-28D3-4F5F-B2DC-FD67E9015868}"/>
          </ac:spMkLst>
        </pc:spChg>
      </pc:sldChg>
      <pc:sldChg chg="modSp mod">
        <pc:chgData name="Gupta, Akshat SBOBNG-PTIY/FUF" userId="4fe7c8c1-223e-40ca-826c-1bfc0e400ebb" providerId="ADAL" clId="{4E10FBE5-1D4E-4CA3-BB77-5C500CB33C6D}" dt="2023-09-04T09:50:58.737" v="230" actId="20577"/>
        <pc:sldMkLst>
          <pc:docMk/>
          <pc:sldMk cId="1104824538" sldId="282"/>
        </pc:sldMkLst>
        <pc:spChg chg="mod">
          <ac:chgData name="Gupta, Akshat SBOBNG-PTIY/FUF" userId="4fe7c8c1-223e-40ca-826c-1bfc0e400ebb" providerId="ADAL" clId="{4E10FBE5-1D4E-4CA3-BB77-5C500CB33C6D}" dt="2023-09-04T09:50:58.737" v="230" actId="20577"/>
          <ac:spMkLst>
            <pc:docMk/>
            <pc:sldMk cId="1104824538" sldId="282"/>
            <ac:spMk id="3" creationId="{22788C46-D0BC-4307-AE55-7601A139E7CB}"/>
          </ac:spMkLst>
        </pc:spChg>
      </pc:sldChg>
      <pc:sldChg chg="addSp delSp modSp mod">
        <pc:chgData name="Gupta, Akshat SBOBNG-PTIY/FUF" userId="4fe7c8c1-223e-40ca-826c-1bfc0e400ebb" providerId="ADAL" clId="{4E10FBE5-1D4E-4CA3-BB77-5C500CB33C6D}" dt="2023-09-04T09:11:05.089" v="194" actId="22"/>
        <pc:sldMkLst>
          <pc:docMk/>
          <pc:sldMk cId="771316628" sldId="283"/>
        </pc:sldMkLst>
        <pc:spChg chg="del">
          <ac:chgData name="Gupta, Akshat SBOBNG-PTIY/FUF" userId="4fe7c8c1-223e-40ca-826c-1bfc0e400ebb" providerId="ADAL" clId="{4E10FBE5-1D4E-4CA3-BB77-5C500CB33C6D}" dt="2023-09-04T09:10:49.089" v="190" actId="478"/>
          <ac:spMkLst>
            <pc:docMk/>
            <pc:sldMk cId="771316628" sldId="283"/>
            <ac:spMk id="2" creationId="{912DF434-28DB-4621-A497-D62C41CE0419}"/>
          </ac:spMkLst>
        </pc:spChg>
        <pc:spChg chg="del">
          <ac:chgData name="Gupta, Akshat SBOBNG-PTIY/FUF" userId="4fe7c8c1-223e-40ca-826c-1bfc0e400ebb" providerId="ADAL" clId="{4E10FBE5-1D4E-4CA3-BB77-5C500CB33C6D}" dt="2023-09-04T09:10:56.901" v="192" actId="478"/>
          <ac:spMkLst>
            <pc:docMk/>
            <pc:sldMk cId="771316628" sldId="283"/>
            <ac:spMk id="3" creationId="{22788C46-D0BC-4307-AE55-7601A139E7CB}"/>
          </ac:spMkLst>
        </pc:spChg>
        <pc:spChg chg="add del mod">
          <ac:chgData name="Gupta, Akshat SBOBNG-PTIY/FUF" userId="4fe7c8c1-223e-40ca-826c-1bfc0e400ebb" providerId="ADAL" clId="{4E10FBE5-1D4E-4CA3-BB77-5C500CB33C6D}" dt="2023-09-04T09:10:53.623" v="191" actId="478"/>
          <ac:spMkLst>
            <pc:docMk/>
            <pc:sldMk cId="771316628" sldId="283"/>
            <ac:spMk id="5" creationId="{1B0B36ED-75F1-BCDB-3FD5-EB63C374EA13}"/>
          </ac:spMkLst>
        </pc:spChg>
        <pc:spChg chg="add del mod">
          <ac:chgData name="Gupta, Akshat SBOBNG-PTIY/FUF" userId="4fe7c8c1-223e-40ca-826c-1bfc0e400ebb" providerId="ADAL" clId="{4E10FBE5-1D4E-4CA3-BB77-5C500CB33C6D}" dt="2023-09-04T09:11:00.956" v="193" actId="478"/>
          <ac:spMkLst>
            <pc:docMk/>
            <pc:sldMk cId="771316628" sldId="283"/>
            <ac:spMk id="8" creationId="{B222A373-E704-013E-98AB-8B359BDEA027}"/>
          </ac:spMkLst>
        </pc:spChg>
        <pc:picChg chg="add">
          <ac:chgData name="Gupta, Akshat SBOBNG-PTIY/FUF" userId="4fe7c8c1-223e-40ca-826c-1bfc0e400ebb" providerId="ADAL" clId="{4E10FBE5-1D4E-4CA3-BB77-5C500CB33C6D}" dt="2023-09-04T09:11:05.089" v="194" actId="22"/>
          <ac:picMkLst>
            <pc:docMk/>
            <pc:sldMk cId="771316628" sldId="283"/>
            <ac:picMk id="10" creationId="{3E759F6E-396F-81F4-DBAF-795314B729D4}"/>
          </ac:picMkLst>
        </pc:picChg>
      </pc:sldChg>
      <pc:sldChg chg="modSp mod">
        <pc:chgData name="Gupta, Akshat SBOBNG-PTIY/FUF" userId="4fe7c8c1-223e-40ca-826c-1bfc0e400ebb" providerId="ADAL" clId="{4E10FBE5-1D4E-4CA3-BB77-5C500CB33C6D}" dt="2023-09-05T05:31:41.316" v="605" actId="20577"/>
        <pc:sldMkLst>
          <pc:docMk/>
          <pc:sldMk cId="3297444393" sldId="286"/>
        </pc:sldMkLst>
        <pc:spChg chg="mod">
          <ac:chgData name="Gupta, Akshat SBOBNG-PTIY/FUF" userId="4fe7c8c1-223e-40ca-826c-1bfc0e400ebb" providerId="ADAL" clId="{4E10FBE5-1D4E-4CA3-BB77-5C500CB33C6D}" dt="2023-09-05T03:49:35.507" v="232" actId="20577"/>
          <ac:spMkLst>
            <pc:docMk/>
            <pc:sldMk cId="3297444393" sldId="286"/>
            <ac:spMk id="2" creationId="{912DF434-28DB-4621-A497-D62C41CE0419}"/>
          </ac:spMkLst>
        </pc:spChg>
        <pc:spChg chg="mod">
          <ac:chgData name="Gupta, Akshat SBOBNG-PTIY/FUF" userId="4fe7c8c1-223e-40ca-826c-1bfc0e400ebb" providerId="ADAL" clId="{4E10FBE5-1D4E-4CA3-BB77-5C500CB33C6D}" dt="2023-09-05T05:31:41.316" v="605" actId="20577"/>
          <ac:spMkLst>
            <pc:docMk/>
            <pc:sldMk cId="3297444393" sldId="286"/>
            <ac:spMk id="3" creationId="{22788C46-D0BC-4307-AE55-7601A139E7CB}"/>
          </ac:spMkLst>
        </pc:spChg>
      </pc:sldChg>
      <pc:sldChg chg="del">
        <pc:chgData name="Gupta, Akshat SBOBNG-PTIY/FUF" userId="4fe7c8c1-223e-40ca-826c-1bfc0e400ebb" providerId="ADAL" clId="{4E10FBE5-1D4E-4CA3-BB77-5C500CB33C6D}" dt="2023-09-08T05:03:54.731" v="794" actId="47"/>
        <pc:sldMkLst>
          <pc:docMk/>
          <pc:sldMk cId="893552520" sldId="288"/>
        </pc:sldMkLst>
      </pc:sldChg>
      <pc:sldChg chg="addSp delSp modSp mod">
        <pc:chgData name="Gupta, Akshat SBOBNG-PTIY/FUF" userId="4fe7c8c1-223e-40ca-826c-1bfc0e400ebb" providerId="ADAL" clId="{4E10FBE5-1D4E-4CA3-BB77-5C500CB33C6D}" dt="2023-09-05T10:32:13.354" v="781" actId="20577"/>
        <pc:sldMkLst>
          <pc:docMk/>
          <pc:sldMk cId="1072296495" sldId="289"/>
        </pc:sldMkLst>
        <pc:spChg chg="add mod">
          <ac:chgData name="Gupta, Akshat SBOBNG-PTIY/FUF" userId="4fe7c8c1-223e-40ca-826c-1bfc0e400ebb" providerId="ADAL" clId="{4E10FBE5-1D4E-4CA3-BB77-5C500CB33C6D}" dt="2023-09-05T10:32:13.354" v="781" actId="20577"/>
          <ac:spMkLst>
            <pc:docMk/>
            <pc:sldMk cId="1072296495" sldId="289"/>
            <ac:spMk id="2" creationId="{003DF9BB-8885-E342-CBCA-747FC69E3012}"/>
          </ac:spMkLst>
        </pc:spChg>
        <pc:picChg chg="del">
          <ac:chgData name="Gupta, Akshat SBOBNG-PTIY/FUF" userId="4fe7c8c1-223e-40ca-826c-1bfc0e400ebb" providerId="ADAL" clId="{4E10FBE5-1D4E-4CA3-BB77-5C500CB33C6D}" dt="2023-09-05T05:28:42.441" v="484" actId="478"/>
          <ac:picMkLst>
            <pc:docMk/>
            <pc:sldMk cId="1072296495" sldId="289"/>
            <ac:picMk id="10" creationId="{E710563F-E5C9-B85E-E0F3-03B6015E5CA0}"/>
          </ac:picMkLst>
        </pc:picChg>
      </pc:sldChg>
      <pc:sldChg chg="del">
        <pc:chgData name="Gupta, Akshat SBOBNG-PTIY/FUF" userId="4fe7c8c1-223e-40ca-826c-1bfc0e400ebb" providerId="ADAL" clId="{4E10FBE5-1D4E-4CA3-BB77-5C500CB33C6D}" dt="2023-09-08T05:03:54.731" v="794" actId="47"/>
        <pc:sldMkLst>
          <pc:docMk/>
          <pc:sldMk cId="4000136188" sldId="290"/>
        </pc:sldMkLst>
      </pc:sldChg>
      <pc:sldChg chg="del">
        <pc:chgData name="Gupta, Akshat SBOBNG-PTIY/FUF" userId="4fe7c8c1-223e-40ca-826c-1bfc0e400ebb" providerId="ADAL" clId="{4E10FBE5-1D4E-4CA3-BB77-5C500CB33C6D}" dt="2023-09-08T05:03:54.731" v="794" actId="47"/>
        <pc:sldMkLst>
          <pc:docMk/>
          <pc:sldMk cId="253607912" sldId="291"/>
        </pc:sldMkLst>
      </pc:sldChg>
      <pc:sldChg chg="del">
        <pc:chgData name="Gupta, Akshat SBOBNG-PTIY/FUF" userId="4fe7c8c1-223e-40ca-826c-1bfc0e400ebb" providerId="ADAL" clId="{4E10FBE5-1D4E-4CA3-BB77-5C500CB33C6D}" dt="2023-09-08T05:03:54.731" v="794" actId="47"/>
        <pc:sldMkLst>
          <pc:docMk/>
          <pc:sldMk cId="3518034341" sldId="292"/>
        </pc:sldMkLst>
      </pc:sldChg>
      <pc:sldChg chg="del">
        <pc:chgData name="Gupta, Akshat SBOBNG-PTIY/FUF" userId="4fe7c8c1-223e-40ca-826c-1bfc0e400ebb" providerId="ADAL" clId="{4E10FBE5-1D4E-4CA3-BB77-5C500CB33C6D}" dt="2023-09-08T05:03:54.731" v="794" actId="47"/>
        <pc:sldMkLst>
          <pc:docMk/>
          <pc:sldMk cId="4112192993" sldId="293"/>
        </pc:sldMkLst>
      </pc:sldChg>
      <pc:sldChg chg="del">
        <pc:chgData name="Gupta, Akshat SBOBNG-PTIY/FUF" userId="4fe7c8c1-223e-40ca-826c-1bfc0e400ebb" providerId="ADAL" clId="{4E10FBE5-1D4E-4CA3-BB77-5C500CB33C6D}" dt="2023-09-08T05:03:54.731" v="794" actId="47"/>
        <pc:sldMkLst>
          <pc:docMk/>
          <pc:sldMk cId="436892700" sldId="294"/>
        </pc:sldMkLst>
      </pc:sldChg>
      <pc:sldChg chg="addSp delSp modSp add mod">
        <pc:chgData name="Gupta, Akshat SBOBNG-PTIY/FUF" userId="4fe7c8c1-223e-40ca-826c-1bfc0e400ebb" providerId="ADAL" clId="{4E10FBE5-1D4E-4CA3-BB77-5C500CB33C6D}" dt="2023-09-04T09:11:40.803" v="198" actId="22"/>
        <pc:sldMkLst>
          <pc:docMk/>
          <pc:sldMk cId="1361472493" sldId="295"/>
        </pc:sldMkLst>
        <pc:picChg chg="add">
          <ac:chgData name="Gupta, Akshat SBOBNG-PTIY/FUF" userId="4fe7c8c1-223e-40ca-826c-1bfc0e400ebb" providerId="ADAL" clId="{4E10FBE5-1D4E-4CA3-BB77-5C500CB33C6D}" dt="2023-09-04T09:11:40.803" v="198" actId="22"/>
          <ac:picMkLst>
            <pc:docMk/>
            <pc:sldMk cId="1361472493" sldId="295"/>
            <ac:picMk id="3" creationId="{68B76DAA-E5D5-E1E2-C25E-C641A5CC04C5}"/>
          </ac:picMkLst>
        </pc:picChg>
        <pc:picChg chg="del mod">
          <ac:chgData name="Gupta, Akshat SBOBNG-PTIY/FUF" userId="4fe7c8c1-223e-40ca-826c-1bfc0e400ebb" providerId="ADAL" clId="{4E10FBE5-1D4E-4CA3-BB77-5C500CB33C6D}" dt="2023-09-04T09:11:15.266" v="197" actId="478"/>
          <ac:picMkLst>
            <pc:docMk/>
            <pc:sldMk cId="1361472493" sldId="295"/>
            <ac:picMk id="10" creationId="{3E759F6E-396F-81F4-DBAF-795314B729D4}"/>
          </ac:picMkLst>
        </pc:picChg>
      </pc:sldChg>
      <pc:sldChg chg="addSp delSp modSp add mod">
        <pc:chgData name="Gupta, Akshat SBOBNG-PTIY/FUF" userId="4fe7c8c1-223e-40ca-826c-1bfc0e400ebb" providerId="ADAL" clId="{4E10FBE5-1D4E-4CA3-BB77-5C500CB33C6D}" dt="2023-09-04T09:12:33.078" v="205" actId="1076"/>
        <pc:sldMkLst>
          <pc:docMk/>
          <pc:sldMk cId="2588667537" sldId="296"/>
        </pc:sldMkLst>
        <pc:picChg chg="del mod">
          <ac:chgData name="Gupta, Akshat SBOBNG-PTIY/FUF" userId="4fe7c8c1-223e-40ca-826c-1bfc0e400ebb" providerId="ADAL" clId="{4E10FBE5-1D4E-4CA3-BB77-5C500CB33C6D}" dt="2023-09-04T09:12:22.114" v="201" actId="478"/>
          <ac:picMkLst>
            <pc:docMk/>
            <pc:sldMk cId="2588667537" sldId="296"/>
            <ac:picMk id="3" creationId="{68B76DAA-E5D5-E1E2-C25E-C641A5CC04C5}"/>
          </ac:picMkLst>
        </pc:picChg>
        <pc:picChg chg="add mod">
          <ac:chgData name="Gupta, Akshat SBOBNG-PTIY/FUF" userId="4fe7c8c1-223e-40ca-826c-1bfc0e400ebb" providerId="ADAL" clId="{4E10FBE5-1D4E-4CA3-BB77-5C500CB33C6D}" dt="2023-09-04T09:12:33.078" v="205" actId="1076"/>
          <ac:picMkLst>
            <pc:docMk/>
            <pc:sldMk cId="2588667537" sldId="296"/>
            <ac:picMk id="4" creationId="{C276945F-3FBF-2897-68CC-DE5383322766}"/>
          </ac:picMkLst>
        </pc:picChg>
      </pc:sldChg>
      <pc:sldChg chg="addSp delSp modSp add mod">
        <pc:chgData name="Gupta, Akshat SBOBNG-PTIY/FUF" userId="4fe7c8c1-223e-40ca-826c-1bfc0e400ebb" providerId="ADAL" clId="{4E10FBE5-1D4E-4CA3-BB77-5C500CB33C6D}" dt="2023-09-04T09:13:16.035" v="210" actId="1076"/>
        <pc:sldMkLst>
          <pc:docMk/>
          <pc:sldMk cId="2457803434" sldId="297"/>
        </pc:sldMkLst>
        <pc:picChg chg="del">
          <ac:chgData name="Gupta, Akshat SBOBNG-PTIY/FUF" userId="4fe7c8c1-223e-40ca-826c-1bfc0e400ebb" providerId="ADAL" clId="{4E10FBE5-1D4E-4CA3-BB77-5C500CB33C6D}" dt="2023-09-04T09:13:05.006" v="207" actId="478"/>
          <ac:picMkLst>
            <pc:docMk/>
            <pc:sldMk cId="2457803434" sldId="297"/>
            <ac:picMk id="3" creationId="{68B76DAA-E5D5-E1E2-C25E-C641A5CC04C5}"/>
          </ac:picMkLst>
        </pc:picChg>
        <pc:picChg chg="add mod">
          <ac:chgData name="Gupta, Akshat SBOBNG-PTIY/FUF" userId="4fe7c8c1-223e-40ca-826c-1bfc0e400ebb" providerId="ADAL" clId="{4E10FBE5-1D4E-4CA3-BB77-5C500CB33C6D}" dt="2023-09-04T09:13:16.035" v="210" actId="1076"/>
          <ac:picMkLst>
            <pc:docMk/>
            <pc:sldMk cId="2457803434" sldId="297"/>
            <ac:picMk id="4" creationId="{DB61E7BB-037D-EC71-341C-7CC129F052C5}"/>
          </ac:picMkLst>
        </pc:picChg>
      </pc:sldChg>
      <pc:sldChg chg="addSp delSp add mod">
        <pc:chgData name="Gupta, Akshat SBOBNG-PTIY/FUF" userId="4fe7c8c1-223e-40ca-826c-1bfc0e400ebb" providerId="ADAL" clId="{4E10FBE5-1D4E-4CA3-BB77-5C500CB33C6D}" dt="2023-09-05T09:13:48.814" v="742" actId="22"/>
        <pc:sldMkLst>
          <pc:docMk/>
          <pc:sldMk cId="968547232" sldId="298"/>
        </pc:sldMkLst>
        <pc:spChg chg="del">
          <ac:chgData name="Gupta, Akshat SBOBNG-PTIY/FUF" userId="4fe7c8c1-223e-40ca-826c-1bfc0e400ebb" providerId="ADAL" clId="{4E10FBE5-1D4E-4CA3-BB77-5C500CB33C6D}" dt="2023-09-05T09:13:39.268" v="739" actId="478"/>
          <ac:spMkLst>
            <pc:docMk/>
            <pc:sldMk cId="968547232" sldId="298"/>
            <ac:spMk id="2" creationId="{003DF9BB-8885-E342-CBCA-747FC69E3012}"/>
          </ac:spMkLst>
        </pc:spChg>
        <pc:picChg chg="add">
          <ac:chgData name="Gupta, Akshat SBOBNG-PTIY/FUF" userId="4fe7c8c1-223e-40ca-826c-1bfc0e400ebb" providerId="ADAL" clId="{4E10FBE5-1D4E-4CA3-BB77-5C500CB33C6D}" dt="2023-09-05T09:13:48.814" v="742" actId="22"/>
          <ac:picMkLst>
            <pc:docMk/>
            <pc:sldMk cId="968547232" sldId="298"/>
            <ac:picMk id="4" creationId="{C27201BE-B7FE-C846-874C-79CCD7F8DB60}"/>
          </ac:picMkLst>
        </pc:picChg>
      </pc:sldChg>
      <pc:sldChg chg="addSp delSp add mod">
        <pc:chgData name="Gupta, Akshat SBOBNG-PTIY/FUF" userId="4fe7c8c1-223e-40ca-826c-1bfc0e400ebb" providerId="ADAL" clId="{4E10FBE5-1D4E-4CA3-BB77-5C500CB33C6D}" dt="2023-09-05T09:14:36.432" v="745" actId="22"/>
        <pc:sldMkLst>
          <pc:docMk/>
          <pc:sldMk cId="3440480932" sldId="299"/>
        </pc:sldMkLst>
        <pc:picChg chg="add del">
          <ac:chgData name="Gupta, Akshat SBOBNG-PTIY/FUF" userId="4fe7c8c1-223e-40ca-826c-1bfc0e400ebb" providerId="ADAL" clId="{4E10FBE5-1D4E-4CA3-BB77-5C500CB33C6D}" dt="2023-09-05T09:14:23.101" v="744" actId="22"/>
          <ac:picMkLst>
            <pc:docMk/>
            <pc:sldMk cId="3440480932" sldId="299"/>
            <ac:picMk id="3" creationId="{4261C7F1-BD25-17E7-155C-6869AE568697}"/>
          </ac:picMkLst>
        </pc:picChg>
        <pc:picChg chg="add">
          <ac:chgData name="Gupta, Akshat SBOBNG-PTIY/FUF" userId="4fe7c8c1-223e-40ca-826c-1bfc0e400ebb" providerId="ADAL" clId="{4E10FBE5-1D4E-4CA3-BB77-5C500CB33C6D}" dt="2023-09-05T09:14:36.432" v="745" actId="22"/>
          <ac:picMkLst>
            <pc:docMk/>
            <pc:sldMk cId="3440480932" sldId="299"/>
            <ac:picMk id="5" creationId="{5DE8EEE1-2A27-1C65-9CB9-38F7C7E7DCE1}"/>
          </ac:picMkLst>
        </pc:picChg>
      </pc:sldChg>
      <pc:sldChg chg="addSp add mod">
        <pc:chgData name="Gupta, Akshat SBOBNG-PTIY/FUF" userId="4fe7c8c1-223e-40ca-826c-1bfc0e400ebb" providerId="ADAL" clId="{4E10FBE5-1D4E-4CA3-BB77-5C500CB33C6D}" dt="2023-09-08T08:16:40.947" v="1051" actId="22"/>
        <pc:sldMkLst>
          <pc:docMk/>
          <pc:sldMk cId="2141152877" sldId="300"/>
        </pc:sldMkLst>
        <pc:picChg chg="add">
          <ac:chgData name="Gupta, Akshat SBOBNG-PTIY/FUF" userId="4fe7c8c1-223e-40ca-826c-1bfc0e400ebb" providerId="ADAL" clId="{4E10FBE5-1D4E-4CA3-BB77-5C500CB33C6D}" dt="2023-09-08T08:16:40.947" v="1051" actId="22"/>
          <ac:picMkLst>
            <pc:docMk/>
            <pc:sldMk cId="2141152877" sldId="300"/>
            <ac:picMk id="3" creationId="{88F1D685-8020-5F6B-F4E8-B7C581C06A1D}"/>
          </ac:picMkLst>
        </pc:picChg>
      </pc:sldChg>
      <pc:sldChg chg="addSp delSp modSp add mod">
        <pc:chgData name="Gupta, Akshat SBOBNG-PTIY/FUF" userId="4fe7c8c1-223e-40ca-826c-1bfc0e400ebb" providerId="ADAL" clId="{4E10FBE5-1D4E-4CA3-BB77-5C500CB33C6D}" dt="2023-09-08T16:51:59.721" v="1415" actId="27636"/>
        <pc:sldMkLst>
          <pc:docMk/>
          <pc:sldMk cId="418589884" sldId="301"/>
        </pc:sldMkLst>
        <pc:spChg chg="mod">
          <ac:chgData name="Gupta, Akshat SBOBNG-PTIY/FUF" userId="4fe7c8c1-223e-40ca-826c-1bfc0e400ebb" providerId="ADAL" clId="{4E10FBE5-1D4E-4CA3-BB77-5C500CB33C6D}" dt="2023-09-08T05:03:16.028" v="784" actId="20577"/>
          <ac:spMkLst>
            <pc:docMk/>
            <pc:sldMk cId="418589884" sldId="301"/>
            <ac:spMk id="2" creationId="{912DF434-28DB-4621-A497-D62C41CE0419}"/>
          </ac:spMkLst>
        </pc:spChg>
        <pc:spChg chg="mod">
          <ac:chgData name="Gupta, Akshat SBOBNG-PTIY/FUF" userId="4fe7c8c1-223e-40ca-826c-1bfc0e400ebb" providerId="ADAL" clId="{4E10FBE5-1D4E-4CA3-BB77-5C500CB33C6D}" dt="2023-09-08T16:51:59.721" v="1415" actId="27636"/>
          <ac:spMkLst>
            <pc:docMk/>
            <pc:sldMk cId="418589884" sldId="301"/>
            <ac:spMk id="3" creationId="{22788C46-D0BC-4307-AE55-7601A139E7CB}"/>
          </ac:spMkLst>
        </pc:spChg>
        <pc:spChg chg="add del">
          <ac:chgData name="Gupta, Akshat SBOBNG-PTIY/FUF" userId="4fe7c8c1-223e-40ca-826c-1bfc0e400ebb" providerId="ADAL" clId="{4E10FBE5-1D4E-4CA3-BB77-5C500CB33C6D}" dt="2023-09-08T05:03:24.618" v="787" actId="22"/>
          <ac:spMkLst>
            <pc:docMk/>
            <pc:sldMk cId="418589884" sldId="301"/>
            <ac:spMk id="5" creationId="{7116DBD0-75D9-7059-CD36-C4C485598686}"/>
          </ac:spMkLst>
        </pc:spChg>
      </pc:sldChg>
      <pc:sldChg chg="modSp add mod">
        <pc:chgData name="Gupta, Akshat SBOBNG-PTIY/FUF" userId="4fe7c8c1-223e-40ca-826c-1bfc0e400ebb" providerId="ADAL" clId="{4E10FBE5-1D4E-4CA3-BB77-5C500CB33C6D}" dt="2023-09-08T16:53:18.076" v="1536" actId="20577"/>
        <pc:sldMkLst>
          <pc:docMk/>
          <pc:sldMk cId="3939639189" sldId="302"/>
        </pc:sldMkLst>
        <pc:spChg chg="mod">
          <ac:chgData name="Gupta, Akshat SBOBNG-PTIY/FUF" userId="4fe7c8c1-223e-40ca-826c-1bfc0e400ebb" providerId="ADAL" clId="{4E10FBE5-1D4E-4CA3-BB77-5C500CB33C6D}" dt="2023-09-08T05:03:33.645" v="790" actId="20577"/>
          <ac:spMkLst>
            <pc:docMk/>
            <pc:sldMk cId="3939639189" sldId="302"/>
            <ac:spMk id="2" creationId="{912DF434-28DB-4621-A497-D62C41CE0419}"/>
          </ac:spMkLst>
        </pc:spChg>
        <pc:spChg chg="mod">
          <ac:chgData name="Gupta, Akshat SBOBNG-PTIY/FUF" userId="4fe7c8c1-223e-40ca-826c-1bfc0e400ebb" providerId="ADAL" clId="{4E10FBE5-1D4E-4CA3-BB77-5C500CB33C6D}" dt="2023-09-08T16:53:18.076" v="1536" actId="20577"/>
          <ac:spMkLst>
            <pc:docMk/>
            <pc:sldMk cId="3939639189" sldId="302"/>
            <ac:spMk id="3" creationId="{22788C46-D0BC-4307-AE55-7601A139E7CB}"/>
          </ac:spMkLst>
        </pc:spChg>
      </pc:sldChg>
      <pc:sldChg chg="modSp add mod">
        <pc:chgData name="Gupta, Akshat SBOBNG-PTIY/FUF" userId="4fe7c8c1-223e-40ca-826c-1bfc0e400ebb" providerId="ADAL" clId="{4E10FBE5-1D4E-4CA3-BB77-5C500CB33C6D}" dt="2023-09-08T16:54:04.691" v="1669" actId="20577"/>
        <pc:sldMkLst>
          <pc:docMk/>
          <pc:sldMk cId="4164922254" sldId="303"/>
        </pc:sldMkLst>
        <pc:spChg chg="mod">
          <ac:chgData name="Gupta, Akshat SBOBNG-PTIY/FUF" userId="4fe7c8c1-223e-40ca-826c-1bfc0e400ebb" providerId="ADAL" clId="{4E10FBE5-1D4E-4CA3-BB77-5C500CB33C6D}" dt="2023-09-08T05:03:44.282" v="793" actId="20577"/>
          <ac:spMkLst>
            <pc:docMk/>
            <pc:sldMk cId="4164922254" sldId="303"/>
            <ac:spMk id="2" creationId="{912DF434-28DB-4621-A497-D62C41CE0419}"/>
          </ac:spMkLst>
        </pc:spChg>
        <pc:spChg chg="mod">
          <ac:chgData name="Gupta, Akshat SBOBNG-PTIY/FUF" userId="4fe7c8c1-223e-40ca-826c-1bfc0e400ebb" providerId="ADAL" clId="{4E10FBE5-1D4E-4CA3-BB77-5C500CB33C6D}" dt="2023-09-08T16:54:04.691" v="1669" actId="20577"/>
          <ac:spMkLst>
            <pc:docMk/>
            <pc:sldMk cId="4164922254" sldId="303"/>
            <ac:spMk id="3" creationId="{22788C46-D0BC-4307-AE55-7601A139E7CB}"/>
          </ac:spMkLst>
        </pc:spChg>
      </pc:sldChg>
      <pc:sldChg chg="addSp add mod">
        <pc:chgData name="Gupta, Akshat SBOBNG-PTIY/FUF" userId="4fe7c8c1-223e-40ca-826c-1bfc0e400ebb" providerId="ADAL" clId="{4E10FBE5-1D4E-4CA3-BB77-5C500CB33C6D}" dt="2023-09-08T11:17:15.161" v="1074" actId="22"/>
        <pc:sldMkLst>
          <pc:docMk/>
          <pc:sldMk cId="2224625935" sldId="304"/>
        </pc:sldMkLst>
        <pc:picChg chg="add">
          <ac:chgData name="Gupta, Akshat SBOBNG-PTIY/FUF" userId="4fe7c8c1-223e-40ca-826c-1bfc0e400ebb" providerId="ADAL" clId="{4E10FBE5-1D4E-4CA3-BB77-5C500CB33C6D}" dt="2023-09-08T11:17:15.161" v="1074" actId="22"/>
          <ac:picMkLst>
            <pc:docMk/>
            <pc:sldMk cId="2224625935" sldId="304"/>
            <ac:picMk id="3" creationId="{941B0929-7C03-85A9-5E0A-E6F607268A0F}"/>
          </ac:picMkLst>
        </pc:picChg>
      </pc:sldChg>
      <pc:sldChg chg="addSp add mod ord">
        <pc:chgData name="Gupta, Akshat SBOBNG-PTIY/FUF" userId="4fe7c8c1-223e-40ca-826c-1bfc0e400ebb" providerId="ADAL" clId="{4E10FBE5-1D4E-4CA3-BB77-5C500CB33C6D}" dt="2023-09-08T08:21:26.753" v="1053"/>
        <pc:sldMkLst>
          <pc:docMk/>
          <pc:sldMk cId="982903696" sldId="305"/>
        </pc:sldMkLst>
        <pc:picChg chg="add">
          <ac:chgData name="Gupta, Akshat SBOBNG-PTIY/FUF" userId="4fe7c8c1-223e-40ca-826c-1bfc0e400ebb" providerId="ADAL" clId="{4E10FBE5-1D4E-4CA3-BB77-5C500CB33C6D}" dt="2023-09-08T08:15:19.862" v="1050" actId="22"/>
          <ac:picMkLst>
            <pc:docMk/>
            <pc:sldMk cId="982903696" sldId="305"/>
            <ac:picMk id="3" creationId="{97C64710-8DAB-230B-E480-4A71948398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995195"/>
          </a:xfrm>
        </p:spPr>
        <p:txBody>
          <a:bodyPr/>
          <a:lstStyle/>
          <a:p>
            <a:r>
              <a:rPr lang="en-US" dirty="0"/>
              <a:t>Journey Scrapbook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398880"/>
            <a:ext cx="9500507" cy="1595604"/>
          </a:xfrm>
        </p:spPr>
        <p:txBody>
          <a:bodyPr/>
          <a:lstStyle/>
          <a:p>
            <a:r>
              <a:rPr lang="en-US" dirty="0"/>
              <a:t>Akshat Gupta</a:t>
            </a:r>
          </a:p>
          <a:p>
            <a:r>
              <a:rPr lang="en-US" dirty="0"/>
              <a:t>Batch-6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201BE-B7FE-C846-874C-79CCD7F8D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3" y="0"/>
            <a:ext cx="12014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4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8EEE1-2A27-1C65-9CB9-38F7C7E7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06563"/>
            <a:ext cx="9779182" cy="47704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Create data factory</a:t>
            </a:r>
          </a:p>
          <a:p>
            <a:r>
              <a:rPr lang="en-US" dirty="0"/>
              <a:t>Activities in pipeline – String, Boolean, Array and Integer Activities in pipelines</a:t>
            </a:r>
          </a:p>
          <a:p>
            <a:pPr marL="457200" indent="-457200">
              <a:buFontTx/>
              <a:buChar char="-"/>
            </a:pPr>
            <a:r>
              <a:rPr lang="en-US" dirty="0"/>
              <a:t>Execute pipeline activity</a:t>
            </a:r>
          </a:p>
          <a:p>
            <a:pPr marL="457200" indent="-457200">
              <a:buFontTx/>
              <a:buChar char="-"/>
            </a:pPr>
            <a:r>
              <a:rPr lang="en-US" dirty="0"/>
              <a:t>SSIS Package (Azure SSIS IR)</a:t>
            </a:r>
          </a:p>
          <a:p>
            <a:pPr marL="457200" indent="-457200">
              <a:buFontTx/>
              <a:buChar char="-"/>
            </a:pPr>
            <a:r>
              <a:rPr lang="en-US" dirty="0"/>
              <a:t>Get metadata activity</a:t>
            </a:r>
          </a:p>
          <a:p>
            <a:pPr marL="457200" indent="-457200">
              <a:buFontTx/>
              <a:buChar char="-"/>
            </a:pPr>
            <a:r>
              <a:rPr lang="en-US" dirty="0"/>
              <a:t>Parameter concept implementation </a:t>
            </a:r>
          </a:p>
          <a:p>
            <a:pPr marL="457200" indent="-457200">
              <a:buFontTx/>
              <a:buChar char="-"/>
            </a:pPr>
            <a:r>
              <a:rPr lang="en-US" dirty="0"/>
              <a:t>Triggers</a:t>
            </a:r>
          </a:p>
          <a:p>
            <a:pPr marL="457200" indent="-457200">
              <a:buFontTx/>
              <a:buChar char="-"/>
            </a:pPr>
            <a:r>
              <a:rPr lang="en-US" dirty="0"/>
              <a:t>If-else condition for get metadata in pipelines, for each loop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06563"/>
            <a:ext cx="9779182" cy="4770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Parsing of the JSON file</a:t>
            </a:r>
          </a:p>
          <a:p>
            <a:r>
              <a:rPr lang="en-US" dirty="0"/>
              <a:t>Data flows</a:t>
            </a:r>
          </a:p>
          <a:p>
            <a:r>
              <a:rPr lang="en-US" dirty="0"/>
              <a:t>Dataflow expression builder and derived columns</a:t>
            </a:r>
          </a:p>
          <a:p>
            <a:r>
              <a:rPr lang="en-US" dirty="0"/>
              <a:t>Surrogate key</a:t>
            </a:r>
          </a:p>
          <a:p>
            <a:r>
              <a:rPr lang="en-US" dirty="0"/>
              <a:t>For each container and get metadata</a:t>
            </a:r>
          </a:p>
          <a:p>
            <a:r>
              <a:rPr lang="en-US" dirty="0"/>
              <a:t>API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3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06563"/>
            <a:ext cx="9779182" cy="47704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Creating SQL Database on VM</a:t>
            </a:r>
          </a:p>
          <a:p>
            <a:r>
              <a:rPr lang="en-US" dirty="0"/>
              <a:t>Lookup table in SQL database</a:t>
            </a:r>
          </a:p>
          <a:p>
            <a:r>
              <a:rPr lang="en-US" dirty="0"/>
              <a:t>Lookup table with for </a:t>
            </a:r>
            <a:r>
              <a:rPr lang="en-US"/>
              <a:t>each pipeline</a:t>
            </a:r>
          </a:p>
          <a:p>
            <a:r>
              <a:rPr lang="en-US" dirty="0"/>
              <a:t>Change Data Capture (CDC) – used to save time and resources</a:t>
            </a:r>
          </a:p>
          <a:p>
            <a:r>
              <a:rPr lang="en-US" dirty="0"/>
              <a:t>It is there in all database systems</a:t>
            </a:r>
          </a:p>
          <a:p>
            <a:r>
              <a:rPr lang="en-US" dirty="0"/>
              <a:t>Analyze the mismatch between records and insert/delete it in the updated table</a:t>
            </a:r>
          </a:p>
          <a:p>
            <a:r>
              <a:rPr lang="en-US" dirty="0"/>
              <a:t>*Insert, Update, Delete*</a:t>
            </a:r>
          </a:p>
          <a:p>
            <a:r>
              <a:rPr lang="en-US" dirty="0"/>
              <a:t>Automation accounts – Runbook or automation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2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1D685-8020-5F6B-F4E8-B7C581C0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0" y="0"/>
            <a:ext cx="11449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5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64710-8DAB-230B-E480-4A719483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4" y="0"/>
            <a:ext cx="11400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0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B0929-7C03-85A9-5E0A-E6F60726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"/>
            <a:ext cx="12192000" cy="68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25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Akshat Gupta</a:t>
            </a:r>
          </a:p>
          <a:p>
            <a:r>
              <a:rPr lang="en-US" dirty="0"/>
              <a:t>Akshat.gupta2@shell.com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-260684"/>
            <a:ext cx="7096933" cy="3689684"/>
          </a:xfrm>
        </p:spPr>
        <p:txBody>
          <a:bodyPr/>
          <a:lstStyle/>
          <a:p>
            <a:r>
              <a:rPr lang="en-US" dirty="0"/>
              <a:t>Custom </a:t>
            </a:r>
            <a:br>
              <a:rPr lang="en-US" dirty="0"/>
            </a:br>
            <a:r>
              <a:rPr lang="en-US" dirty="0"/>
              <a:t>Training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04-Sept-2023 to 08-Sept-2023</a:t>
            </a:r>
          </a:p>
        </p:txBody>
      </p:sp>
    </p:spTree>
    <p:extLst>
      <p:ext uri="{BB962C8B-B14F-4D97-AF65-F5344CB8AC3E}">
        <p14:creationId xmlns:p14="http://schemas.microsoft.com/office/powerpoint/2010/main" val="362015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3388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Azure Storage account</a:t>
            </a:r>
          </a:p>
          <a:p>
            <a:r>
              <a:rPr lang="en-US" dirty="0"/>
              <a:t>Regions – LRS, GRS, ZRS, GZRS</a:t>
            </a:r>
          </a:p>
          <a:p>
            <a:r>
              <a:rPr lang="en-US" dirty="0"/>
              <a:t>Access tiers – Hot and Cold</a:t>
            </a:r>
          </a:p>
          <a:p>
            <a:r>
              <a:rPr lang="en-US" dirty="0"/>
              <a:t>Creating Azure Storage Account</a:t>
            </a:r>
          </a:p>
          <a:p>
            <a:r>
              <a:rPr lang="en-US" dirty="0"/>
              <a:t>Creating </a:t>
            </a:r>
            <a:r>
              <a:rPr lang="en-US" dirty="0" err="1"/>
              <a:t>fileshare</a:t>
            </a:r>
            <a:endParaRPr lang="en-US" dirty="0"/>
          </a:p>
          <a:p>
            <a:r>
              <a:rPr lang="en-US" dirty="0"/>
              <a:t>Using snapshots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2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759F6E-396F-81F4-DBAF-795314B7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3" y="0"/>
            <a:ext cx="10985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1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76DAA-E5D5-E1E2-C25E-C641A5CC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4" y="0"/>
            <a:ext cx="10976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7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1E7BB-037D-EC71-341C-7CC129F0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87" y="230773"/>
            <a:ext cx="10642280" cy="63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0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6945F-3FBF-2897-68CC-DE538332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05" y="234635"/>
            <a:ext cx="8714082" cy="64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6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06563"/>
            <a:ext cx="9779182" cy="4770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Access keys – SAS(Shared Access Signature) is time bounded access</a:t>
            </a:r>
          </a:p>
          <a:p>
            <a:r>
              <a:rPr lang="en-US" dirty="0"/>
              <a:t>Introduction to Azure Data Factory</a:t>
            </a:r>
          </a:p>
          <a:p>
            <a:r>
              <a:rPr lang="en-US" dirty="0"/>
              <a:t>ADF Components</a:t>
            </a:r>
          </a:p>
          <a:p>
            <a:r>
              <a:rPr lang="en-US" dirty="0"/>
              <a:t>Configuring ADF for Copying data</a:t>
            </a:r>
          </a:p>
          <a:p>
            <a:r>
              <a:rPr lang="en-US" dirty="0"/>
              <a:t>Scheduling a pipeline</a:t>
            </a:r>
          </a:p>
          <a:p>
            <a:r>
              <a:rPr lang="en-US" dirty="0"/>
              <a:t>Transforming Data</a:t>
            </a:r>
          </a:p>
          <a:p>
            <a:r>
              <a:rPr lang="en-US" dirty="0"/>
              <a:t>Copying Data from Different Sources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4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DF9BB-8885-E342-CBCA-747FC69E3012}"/>
              </a:ext>
            </a:extLst>
          </p:cNvPr>
          <p:cNvSpPr txBox="1"/>
          <p:nvPr/>
        </p:nvSpPr>
        <p:spPr>
          <a:xfrm>
            <a:off x="810883" y="1017917"/>
            <a:ext cx="89369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 – Transform done by Azure Data Bricks</a:t>
            </a:r>
          </a:p>
          <a:p>
            <a:r>
              <a:rPr lang="en-US" dirty="0"/>
              <a:t>E and L done by Azure Data Factory</a:t>
            </a:r>
          </a:p>
          <a:p>
            <a:endParaRPr lang="en-US" dirty="0"/>
          </a:p>
          <a:p>
            <a:r>
              <a:rPr lang="en-US" dirty="0"/>
              <a:t>ADF Components – </a:t>
            </a:r>
          </a:p>
          <a:p>
            <a:pPr marL="342900" indent="-342900">
              <a:buAutoNum type="arabicPeriod"/>
            </a:pPr>
            <a:r>
              <a:rPr lang="en-US" dirty="0"/>
              <a:t>Pipelines</a:t>
            </a:r>
          </a:p>
          <a:p>
            <a:pPr marL="342900" indent="-342900">
              <a:buAutoNum type="arabicPeriod"/>
            </a:pPr>
            <a:r>
              <a:rPr lang="en-US" dirty="0"/>
              <a:t>Activities</a:t>
            </a:r>
          </a:p>
          <a:p>
            <a:pPr marL="342900" indent="-342900">
              <a:buAutoNum type="arabicPeriod"/>
            </a:pPr>
            <a:r>
              <a:rPr lang="en-US" dirty="0"/>
              <a:t>Datasets</a:t>
            </a:r>
          </a:p>
          <a:p>
            <a:pPr marL="342900" indent="-342900">
              <a:buAutoNum type="arabicPeriod"/>
            </a:pPr>
            <a:r>
              <a:rPr lang="en-US" dirty="0"/>
              <a:t>Linked services</a:t>
            </a:r>
          </a:p>
          <a:p>
            <a:pPr marL="342900" indent="-342900">
              <a:buAutoNum type="arabicPeriod"/>
            </a:pPr>
            <a:r>
              <a:rPr lang="en-US" dirty="0"/>
              <a:t>Integration runtime</a:t>
            </a:r>
          </a:p>
          <a:p>
            <a:pPr marL="342900" indent="-342900">
              <a:buAutoNum type="arabicPeriod"/>
            </a:pPr>
            <a:r>
              <a:rPr lang="en-US" dirty="0"/>
              <a:t>Triggers</a:t>
            </a:r>
          </a:p>
          <a:p>
            <a:pPr marL="342900" indent="-342900">
              <a:buAutoNum type="arabicPeriod"/>
            </a:pPr>
            <a:r>
              <a:rPr lang="en-US" dirty="0"/>
              <a:t>Data flow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Creating data 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9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2137</TotalTime>
  <Words>275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Office Theme</vt:lpstr>
      <vt:lpstr>Journey Scrapbook</vt:lpstr>
      <vt:lpstr>Custom  Training   Week - 2</vt:lpstr>
      <vt:lpstr>Day 1</vt:lpstr>
      <vt:lpstr>PowerPoint Presentation</vt:lpstr>
      <vt:lpstr>PowerPoint Presentation</vt:lpstr>
      <vt:lpstr>PowerPoint Presentation</vt:lpstr>
      <vt:lpstr>PowerPoint Presentation</vt:lpstr>
      <vt:lpstr>Day 2</vt:lpstr>
      <vt:lpstr>PowerPoint Presentation</vt:lpstr>
      <vt:lpstr>PowerPoint Presentation</vt:lpstr>
      <vt:lpstr>PowerPoint Presentation</vt:lpstr>
      <vt:lpstr>Day 3</vt:lpstr>
      <vt:lpstr>Day 4</vt:lpstr>
      <vt:lpstr>Day 5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Scrapbook</dc:title>
  <dc:creator>Gupta, Akshat SBOBNG-PTIY/FUF</dc:creator>
  <cp:lastModifiedBy>Gupta, Akshat SBOBNG-PTIY/FUF</cp:lastModifiedBy>
  <cp:revision>5</cp:revision>
  <dcterms:created xsi:type="dcterms:W3CDTF">2023-08-22T05:45:29Z</dcterms:created>
  <dcterms:modified xsi:type="dcterms:W3CDTF">2023-09-08T16:54:09Z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