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81" r:id="rId6"/>
    <p:sldId id="282" r:id="rId7"/>
    <p:sldId id="322" r:id="rId8"/>
    <p:sldId id="323" r:id="rId9"/>
    <p:sldId id="324" r:id="rId10"/>
    <p:sldId id="325" r:id="rId11"/>
    <p:sldId id="286" r:id="rId12"/>
    <p:sldId id="301" r:id="rId13"/>
    <p:sldId id="329" r:id="rId14"/>
    <p:sldId id="331" r:id="rId15"/>
    <p:sldId id="334" r:id="rId16"/>
    <p:sldId id="335" r:id="rId17"/>
    <p:sldId id="336" r:id="rId18"/>
    <p:sldId id="33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2" autoAdjust="0"/>
    <p:restoredTop sz="94718"/>
  </p:normalViewPr>
  <p:slideViewPr>
    <p:cSldViewPr snapToGrid="0">
      <p:cViewPr varScale="1">
        <p:scale>
          <a:sx n="39" d="100"/>
          <a:sy n="39" d="100"/>
        </p:scale>
        <p:origin x="40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Akshat SBOBNG-PTIY/FUF" userId="4fe7c8c1-223e-40ca-826c-1bfc0e400ebb" providerId="ADAL" clId="{E7118AE8-A389-4A3F-B20C-A7B3FE39DD4E}"/>
    <pc:docChg chg="custSel delSld modSld sldOrd">
      <pc:chgData name="Gupta, Akshat SBOBNG-PTIY/FUF" userId="4fe7c8c1-223e-40ca-826c-1bfc0e400ebb" providerId="ADAL" clId="{E7118AE8-A389-4A3F-B20C-A7B3FE39DD4E}" dt="2023-10-03T03:41:54.527" v="292" actId="47"/>
      <pc:docMkLst>
        <pc:docMk/>
      </pc:docMkLst>
      <pc:sldChg chg="modSp mod ord">
        <pc:chgData name="Gupta, Akshat SBOBNG-PTIY/FUF" userId="4fe7c8c1-223e-40ca-826c-1bfc0e400ebb" providerId="ADAL" clId="{E7118AE8-A389-4A3F-B20C-A7B3FE39DD4E}" dt="2023-09-27T03:59:03.401" v="198" actId="20577"/>
        <pc:sldMkLst>
          <pc:docMk/>
          <pc:sldMk cId="3297444393" sldId="286"/>
        </pc:sldMkLst>
        <pc:spChg chg="mod">
          <ac:chgData name="Gupta, Akshat SBOBNG-PTIY/FUF" userId="4fe7c8c1-223e-40ca-826c-1bfc0e400ebb" providerId="ADAL" clId="{E7118AE8-A389-4A3F-B20C-A7B3FE39DD4E}" dt="2023-09-27T03:59:03.401" v="198" actId="20577"/>
          <ac:spMkLst>
            <pc:docMk/>
            <pc:sldMk cId="3297444393" sldId="286"/>
            <ac:spMk id="3" creationId="{22788C46-D0BC-4307-AE55-7601A139E7CB}"/>
          </ac:spMkLst>
        </pc:spChg>
      </pc:sldChg>
      <pc:sldChg chg="delSp del mod">
        <pc:chgData name="Gupta, Akshat SBOBNG-PTIY/FUF" userId="4fe7c8c1-223e-40ca-826c-1bfc0e400ebb" providerId="ADAL" clId="{E7118AE8-A389-4A3F-B20C-A7B3FE39DD4E}" dt="2023-10-03T03:41:48.232" v="282" actId="47"/>
        <pc:sldMkLst>
          <pc:docMk/>
          <pc:sldMk cId="1072296495" sldId="289"/>
        </pc:sldMkLst>
        <pc:picChg chg="del">
          <ac:chgData name="Gupta, Akshat SBOBNG-PTIY/FUF" userId="4fe7c8c1-223e-40ca-826c-1bfc0e400ebb" providerId="ADAL" clId="{E7118AE8-A389-4A3F-B20C-A7B3FE39DD4E}" dt="2023-09-25T04:47:00.282" v="17" actId="478"/>
          <ac:picMkLst>
            <pc:docMk/>
            <pc:sldMk cId="1072296495" sldId="289"/>
            <ac:picMk id="3" creationId="{2C85329D-CBA1-7704-F6BA-6EC4182A15EA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48.722" v="283" actId="47"/>
        <pc:sldMkLst>
          <pc:docMk/>
          <pc:sldMk cId="968547232" sldId="298"/>
        </pc:sldMkLst>
        <pc:picChg chg="del">
          <ac:chgData name="Gupta, Akshat SBOBNG-PTIY/FUF" userId="4fe7c8c1-223e-40ca-826c-1bfc0e400ebb" providerId="ADAL" clId="{E7118AE8-A389-4A3F-B20C-A7B3FE39DD4E}" dt="2023-09-25T04:47:04.581" v="19" actId="478"/>
          <ac:picMkLst>
            <pc:docMk/>
            <pc:sldMk cId="968547232" sldId="298"/>
            <ac:picMk id="3" creationId="{AE67F216-D3DE-A7F9-7053-689AB41B7328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49.266" v="284" actId="47"/>
        <pc:sldMkLst>
          <pc:docMk/>
          <pc:sldMk cId="3440480932" sldId="299"/>
        </pc:sldMkLst>
        <pc:picChg chg="del">
          <ac:chgData name="Gupta, Akshat SBOBNG-PTIY/FUF" userId="4fe7c8c1-223e-40ca-826c-1bfc0e400ebb" providerId="ADAL" clId="{E7118AE8-A389-4A3F-B20C-A7B3FE39DD4E}" dt="2023-09-25T04:47:03.263" v="18" actId="478"/>
          <ac:picMkLst>
            <pc:docMk/>
            <pc:sldMk cId="3440480932" sldId="299"/>
            <ac:picMk id="3" creationId="{F8EEF535-EE6D-D963-8809-F1AEF71549C6}"/>
          </ac:picMkLst>
        </pc:picChg>
      </pc:sldChg>
      <pc:sldChg chg="modSp mod ord">
        <pc:chgData name="Gupta, Akshat SBOBNG-PTIY/FUF" userId="4fe7c8c1-223e-40ca-826c-1bfc0e400ebb" providerId="ADAL" clId="{E7118AE8-A389-4A3F-B20C-A7B3FE39DD4E}" dt="2023-09-27T08:54:44.972" v="273" actId="20577"/>
        <pc:sldMkLst>
          <pc:docMk/>
          <pc:sldMk cId="418589884" sldId="301"/>
        </pc:sldMkLst>
        <pc:spChg chg="mod">
          <ac:chgData name="Gupta, Akshat SBOBNG-PTIY/FUF" userId="4fe7c8c1-223e-40ca-826c-1bfc0e400ebb" providerId="ADAL" clId="{E7118AE8-A389-4A3F-B20C-A7B3FE39DD4E}" dt="2023-09-27T08:54:44.972" v="273" actId="20577"/>
          <ac:spMkLst>
            <pc:docMk/>
            <pc:sldMk cId="418589884" sldId="301"/>
            <ac:spMk id="3" creationId="{22788C46-D0BC-4307-AE55-7601A139E7CB}"/>
          </ac:spMkLst>
        </pc:spChg>
      </pc:sldChg>
      <pc:sldChg chg="del">
        <pc:chgData name="Gupta, Akshat SBOBNG-PTIY/FUF" userId="4fe7c8c1-223e-40ca-826c-1bfc0e400ebb" providerId="ADAL" clId="{E7118AE8-A389-4A3F-B20C-A7B3FE39DD4E}" dt="2023-10-03T03:41:52.602" v="285" actId="47"/>
        <pc:sldMkLst>
          <pc:docMk/>
          <pc:sldMk cId="3939639189" sldId="302"/>
        </pc:sldMkLst>
      </pc:sldChg>
      <pc:sldChg chg="delSp del mod">
        <pc:chgData name="Gupta, Akshat SBOBNG-PTIY/FUF" userId="4fe7c8c1-223e-40ca-826c-1bfc0e400ebb" providerId="ADAL" clId="{E7118AE8-A389-4A3F-B20C-A7B3FE39DD4E}" dt="2023-10-03T03:41:47.385" v="280" actId="47"/>
        <pc:sldMkLst>
          <pc:docMk/>
          <pc:sldMk cId="878845764" sldId="306"/>
        </pc:sldMkLst>
        <pc:picChg chg="del">
          <ac:chgData name="Gupta, Akshat SBOBNG-PTIY/FUF" userId="4fe7c8c1-223e-40ca-826c-1bfc0e400ebb" providerId="ADAL" clId="{E7118AE8-A389-4A3F-B20C-A7B3FE39DD4E}" dt="2023-09-25T04:46:56.141" v="15" actId="478"/>
          <ac:picMkLst>
            <pc:docMk/>
            <pc:sldMk cId="878845764" sldId="306"/>
            <ac:picMk id="3" creationId="{784387A9-31A3-5B70-928E-0133BEC0D745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47.727" v="281" actId="47"/>
        <pc:sldMkLst>
          <pc:docMk/>
          <pc:sldMk cId="3584852092" sldId="307"/>
        </pc:sldMkLst>
        <pc:picChg chg="del">
          <ac:chgData name="Gupta, Akshat SBOBNG-PTIY/FUF" userId="4fe7c8c1-223e-40ca-826c-1bfc0e400ebb" providerId="ADAL" clId="{E7118AE8-A389-4A3F-B20C-A7B3FE39DD4E}" dt="2023-09-25T04:46:58.488" v="16" actId="478"/>
          <ac:picMkLst>
            <pc:docMk/>
            <pc:sldMk cId="3584852092" sldId="307"/>
            <ac:picMk id="3" creationId="{73FFD673-0C56-9A87-37A9-342E1CEE3BE3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52.908" v="286" actId="47"/>
        <pc:sldMkLst>
          <pc:docMk/>
          <pc:sldMk cId="3803235598" sldId="308"/>
        </pc:sldMkLst>
        <pc:picChg chg="del">
          <ac:chgData name="Gupta, Akshat SBOBNG-PTIY/FUF" userId="4fe7c8c1-223e-40ca-826c-1bfc0e400ebb" providerId="ADAL" clId="{E7118AE8-A389-4A3F-B20C-A7B3FE39DD4E}" dt="2023-09-25T04:47:08.413" v="20" actId="478"/>
          <ac:picMkLst>
            <pc:docMk/>
            <pc:sldMk cId="3803235598" sldId="308"/>
            <ac:picMk id="2" creationId="{196E90A9-C8F8-FD82-FCD0-77109ACF4453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53.232" v="287" actId="47"/>
        <pc:sldMkLst>
          <pc:docMk/>
          <pc:sldMk cId="2678437352" sldId="309"/>
        </pc:sldMkLst>
        <pc:picChg chg="del">
          <ac:chgData name="Gupta, Akshat SBOBNG-PTIY/FUF" userId="4fe7c8c1-223e-40ca-826c-1bfc0e400ebb" providerId="ADAL" clId="{E7118AE8-A389-4A3F-B20C-A7B3FE39DD4E}" dt="2023-09-25T04:47:12.310" v="22" actId="21"/>
          <ac:picMkLst>
            <pc:docMk/>
            <pc:sldMk cId="2678437352" sldId="309"/>
            <ac:picMk id="2" creationId="{58496E29-7AC2-F7C0-A95B-8070DFC026BD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53.470" v="288" actId="47"/>
        <pc:sldMkLst>
          <pc:docMk/>
          <pc:sldMk cId="3291826741" sldId="310"/>
        </pc:sldMkLst>
        <pc:picChg chg="del">
          <ac:chgData name="Gupta, Akshat SBOBNG-PTIY/FUF" userId="4fe7c8c1-223e-40ca-826c-1bfc0e400ebb" providerId="ADAL" clId="{E7118AE8-A389-4A3F-B20C-A7B3FE39DD4E}" dt="2023-09-25T04:47:10.366" v="21" actId="478"/>
          <ac:picMkLst>
            <pc:docMk/>
            <pc:sldMk cId="3291826741" sldId="310"/>
            <ac:picMk id="2" creationId="{5A57E697-D60A-2387-B012-FEFD4909B9C8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53.705" v="289" actId="47"/>
        <pc:sldMkLst>
          <pc:docMk/>
          <pc:sldMk cId="2951686407" sldId="311"/>
        </pc:sldMkLst>
        <pc:picChg chg="del">
          <ac:chgData name="Gupta, Akshat SBOBNG-PTIY/FUF" userId="4fe7c8c1-223e-40ca-826c-1bfc0e400ebb" providerId="ADAL" clId="{E7118AE8-A389-4A3F-B20C-A7B3FE39DD4E}" dt="2023-09-25T04:47:13.720" v="23" actId="478"/>
          <ac:picMkLst>
            <pc:docMk/>
            <pc:sldMk cId="2951686407" sldId="311"/>
            <ac:picMk id="2" creationId="{0EBFB83F-27AF-1F1F-5672-F5A9A3EB3B3C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53.945" v="290" actId="47"/>
        <pc:sldMkLst>
          <pc:docMk/>
          <pc:sldMk cId="1388530340" sldId="312"/>
        </pc:sldMkLst>
        <pc:picChg chg="del">
          <ac:chgData name="Gupta, Akshat SBOBNG-PTIY/FUF" userId="4fe7c8c1-223e-40ca-826c-1bfc0e400ebb" providerId="ADAL" clId="{E7118AE8-A389-4A3F-B20C-A7B3FE39DD4E}" dt="2023-09-25T04:47:15.199" v="24" actId="478"/>
          <ac:picMkLst>
            <pc:docMk/>
            <pc:sldMk cId="1388530340" sldId="312"/>
            <ac:picMk id="2" creationId="{CDAD219C-423A-CC85-6D15-6DB7DD328BD1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54.165" v="291" actId="47"/>
        <pc:sldMkLst>
          <pc:docMk/>
          <pc:sldMk cId="2831336579" sldId="313"/>
        </pc:sldMkLst>
        <pc:picChg chg="del">
          <ac:chgData name="Gupta, Akshat SBOBNG-PTIY/FUF" userId="4fe7c8c1-223e-40ca-826c-1bfc0e400ebb" providerId="ADAL" clId="{E7118AE8-A389-4A3F-B20C-A7B3FE39DD4E}" dt="2023-09-25T04:47:17.045" v="25" actId="478"/>
          <ac:picMkLst>
            <pc:docMk/>
            <pc:sldMk cId="2831336579" sldId="313"/>
            <ac:picMk id="2" creationId="{504500A7-83CD-9685-8B60-0CF43D1715B8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54.527" v="292" actId="47"/>
        <pc:sldMkLst>
          <pc:docMk/>
          <pc:sldMk cId="1039241821" sldId="314"/>
        </pc:sldMkLst>
        <pc:picChg chg="del">
          <ac:chgData name="Gupta, Akshat SBOBNG-PTIY/FUF" userId="4fe7c8c1-223e-40ca-826c-1bfc0e400ebb" providerId="ADAL" clId="{E7118AE8-A389-4A3F-B20C-A7B3FE39DD4E}" dt="2023-09-25T04:47:18.618" v="26" actId="478"/>
          <ac:picMkLst>
            <pc:docMk/>
            <pc:sldMk cId="1039241821" sldId="314"/>
            <ac:picMk id="2" creationId="{15E3CBBF-7F73-80D5-FCFB-5F98FEA97A7C}"/>
          </ac:picMkLst>
        </pc:picChg>
      </pc:sldChg>
      <pc:sldChg chg="addSp delSp mod">
        <pc:chgData name="Gupta, Akshat SBOBNG-PTIY/FUF" userId="4fe7c8c1-223e-40ca-826c-1bfc0e400ebb" providerId="ADAL" clId="{E7118AE8-A389-4A3F-B20C-A7B3FE39DD4E}" dt="2023-09-25T04:45:54.989" v="1" actId="22"/>
        <pc:sldMkLst>
          <pc:docMk/>
          <pc:sldMk cId="1834844755" sldId="322"/>
        </pc:sldMkLst>
        <pc:picChg chg="add">
          <ac:chgData name="Gupta, Akshat SBOBNG-PTIY/FUF" userId="4fe7c8c1-223e-40ca-826c-1bfc0e400ebb" providerId="ADAL" clId="{E7118AE8-A389-4A3F-B20C-A7B3FE39DD4E}" dt="2023-09-25T04:45:54.989" v="1" actId="22"/>
          <ac:picMkLst>
            <pc:docMk/>
            <pc:sldMk cId="1834844755" sldId="322"/>
            <ac:picMk id="3" creationId="{C01D7C02-DE2C-C864-EAD2-79A09BCBA5E8}"/>
          </ac:picMkLst>
        </pc:picChg>
        <pc:picChg chg="del">
          <ac:chgData name="Gupta, Akshat SBOBNG-PTIY/FUF" userId="4fe7c8c1-223e-40ca-826c-1bfc0e400ebb" providerId="ADAL" clId="{E7118AE8-A389-4A3F-B20C-A7B3FE39DD4E}" dt="2023-09-25T04:45:53.746" v="0" actId="478"/>
          <ac:picMkLst>
            <pc:docMk/>
            <pc:sldMk cId="1834844755" sldId="322"/>
            <ac:picMk id="12" creationId="{BDD47B41-0CB8-8DC0-6A3C-9AC98EEFA954}"/>
          </ac:picMkLst>
        </pc:picChg>
      </pc:sldChg>
      <pc:sldChg chg="addSp delSp mod">
        <pc:chgData name="Gupta, Akshat SBOBNG-PTIY/FUF" userId="4fe7c8c1-223e-40ca-826c-1bfc0e400ebb" providerId="ADAL" clId="{E7118AE8-A389-4A3F-B20C-A7B3FE39DD4E}" dt="2023-09-25T04:58:39.046" v="28" actId="22"/>
        <pc:sldMkLst>
          <pc:docMk/>
          <pc:sldMk cId="3626489487" sldId="323"/>
        </pc:sldMkLst>
        <pc:picChg chg="del">
          <ac:chgData name="Gupta, Akshat SBOBNG-PTIY/FUF" userId="4fe7c8c1-223e-40ca-826c-1bfc0e400ebb" providerId="ADAL" clId="{E7118AE8-A389-4A3F-B20C-A7B3FE39DD4E}" dt="2023-09-25T04:46:25.834" v="2" actId="478"/>
          <ac:picMkLst>
            <pc:docMk/>
            <pc:sldMk cId="3626489487" sldId="323"/>
            <ac:picMk id="3" creationId="{370CC70F-0A4A-2EAC-384F-7DBF08C80757}"/>
          </ac:picMkLst>
        </pc:picChg>
        <pc:picChg chg="add del">
          <ac:chgData name="Gupta, Akshat SBOBNG-PTIY/FUF" userId="4fe7c8c1-223e-40ca-826c-1bfc0e400ebb" providerId="ADAL" clId="{E7118AE8-A389-4A3F-B20C-A7B3FE39DD4E}" dt="2023-09-25T04:58:37.520" v="27" actId="478"/>
          <ac:picMkLst>
            <pc:docMk/>
            <pc:sldMk cId="3626489487" sldId="323"/>
            <ac:picMk id="4" creationId="{87A266A1-D78C-1CCA-0037-CC28AD58ED8E}"/>
          </ac:picMkLst>
        </pc:picChg>
        <pc:picChg chg="add">
          <ac:chgData name="Gupta, Akshat SBOBNG-PTIY/FUF" userId="4fe7c8c1-223e-40ca-826c-1bfc0e400ebb" providerId="ADAL" clId="{E7118AE8-A389-4A3F-B20C-A7B3FE39DD4E}" dt="2023-09-25T04:58:39.046" v="28" actId="22"/>
          <ac:picMkLst>
            <pc:docMk/>
            <pc:sldMk cId="3626489487" sldId="323"/>
            <ac:picMk id="7" creationId="{837D3205-D8A5-FB64-05C4-747AD4A059FC}"/>
          </ac:picMkLst>
        </pc:picChg>
      </pc:sldChg>
      <pc:sldChg chg="addSp delSp mod">
        <pc:chgData name="Gupta, Akshat SBOBNG-PTIY/FUF" userId="4fe7c8c1-223e-40ca-826c-1bfc0e400ebb" providerId="ADAL" clId="{E7118AE8-A389-4A3F-B20C-A7B3FE39DD4E}" dt="2023-09-25T06:23:44.576" v="29" actId="22"/>
        <pc:sldMkLst>
          <pc:docMk/>
          <pc:sldMk cId="1083656457" sldId="324"/>
        </pc:sldMkLst>
        <pc:picChg chg="del">
          <ac:chgData name="Gupta, Akshat SBOBNG-PTIY/FUF" userId="4fe7c8c1-223e-40ca-826c-1bfc0e400ebb" providerId="ADAL" clId="{E7118AE8-A389-4A3F-B20C-A7B3FE39DD4E}" dt="2023-09-25T04:46:34.835" v="4" actId="478"/>
          <ac:picMkLst>
            <pc:docMk/>
            <pc:sldMk cId="1083656457" sldId="324"/>
            <ac:picMk id="3" creationId="{963D97D6-FB10-631B-D9BF-4F0E1421DF4D}"/>
          </ac:picMkLst>
        </pc:picChg>
        <pc:picChg chg="add">
          <ac:chgData name="Gupta, Akshat SBOBNG-PTIY/FUF" userId="4fe7c8c1-223e-40ca-826c-1bfc0e400ebb" providerId="ADAL" clId="{E7118AE8-A389-4A3F-B20C-A7B3FE39DD4E}" dt="2023-09-25T06:23:44.576" v="29" actId="22"/>
          <ac:picMkLst>
            <pc:docMk/>
            <pc:sldMk cId="1083656457" sldId="324"/>
            <ac:picMk id="4" creationId="{BE3CBE87-ADAF-1D18-6789-ADD44A701EDC}"/>
          </ac:picMkLst>
        </pc:picChg>
      </pc:sldChg>
      <pc:sldChg chg="addSp delSp mod">
        <pc:chgData name="Gupta, Akshat SBOBNG-PTIY/FUF" userId="4fe7c8c1-223e-40ca-826c-1bfc0e400ebb" providerId="ADAL" clId="{E7118AE8-A389-4A3F-B20C-A7B3FE39DD4E}" dt="2023-09-25T06:27:14.264" v="30" actId="22"/>
        <pc:sldMkLst>
          <pc:docMk/>
          <pc:sldMk cId="171703256" sldId="325"/>
        </pc:sldMkLst>
        <pc:picChg chg="del">
          <ac:chgData name="Gupta, Akshat SBOBNG-PTIY/FUF" userId="4fe7c8c1-223e-40ca-826c-1bfc0e400ebb" providerId="ADAL" clId="{E7118AE8-A389-4A3F-B20C-A7B3FE39DD4E}" dt="2023-09-25T04:46:36.696" v="5" actId="478"/>
          <ac:picMkLst>
            <pc:docMk/>
            <pc:sldMk cId="171703256" sldId="325"/>
            <ac:picMk id="3" creationId="{F7281FD9-3884-EE01-C3D1-B18BE84464DF}"/>
          </ac:picMkLst>
        </pc:picChg>
        <pc:picChg chg="add">
          <ac:chgData name="Gupta, Akshat SBOBNG-PTIY/FUF" userId="4fe7c8c1-223e-40ca-826c-1bfc0e400ebb" providerId="ADAL" clId="{E7118AE8-A389-4A3F-B20C-A7B3FE39DD4E}" dt="2023-09-25T06:27:14.264" v="30" actId="22"/>
          <ac:picMkLst>
            <pc:docMk/>
            <pc:sldMk cId="171703256" sldId="325"/>
            <ac:picMk id="4" creationId="{C59D9564-D343-3A8F-A54E-2324EE3BD117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42.646" v="276" actId="47"/>
        <pc:sldMkLst>
          <pc:docMk/>
          <pc:sldMk cId="272364690" sldId="326"/>
        </pc:sldMkLst>
        <pc:picChg chg="del">
          <ac:chgData name="Gupta, Akshat SBOBNG-PTIY/FUF" userId="4fe7c8c1-223e-40ca-826c-1bfc0e400ebb" providerId="ADAL" clId="{E7118AE8-A389-4A3F-B20C-A7B3FE39DD4E}" dt="2023-09-25T04:46:38.615" v="6" actId="478"/>
          <ac:picMkLst>
            <pc:docMk/>
            <pc:sldMk cId="272364690" sldId="326"/>
            <ac:picMk id="5" creationId="{B303BC47-FFA7-9453-C000-310B527F12AD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41.453" v="275" actId="47"/>
        <pc:sldMkLst>
          <pc:docMk/>
          <pc:sldMk cId="845433740" sldId="327"/>
        </pc:sldMkLst>
        <pc:picChg chg="del">
          <ac:chgData name="Gupta, Akshat SBOBNG-PTIY/FUF" userId="4fe7c8c1-223e-40ca-826c-1bfc0e400ebb" providerId="ADAL" clId="{E7118AE8-A389-4A3F-B20C-A7B3FE39DD4E}" dt="2023-09-25T04:46:40.298" v="7" actId="478"/>
          <ac:picMkLst>
            <pc:docMk/>
            <pc:sldMk cId="845433740" sldId="327"/>
            <ac:picMk id="3" creationId="{670A3591-F09F-D7B1-D416-6676C73708A5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39.902" v="274" actId="47"/>
        <pc:sldMkLst>
          <pc:docMk/>
          <pc:sldMk cId="983883539" sldId="328"/>
        </pc:sldMkLst>
        <pc:picChg chg="del">
          <ac:chgData name="Gupta, Akshat SBOBNG-PTIY/FUF" userId="4fe7c8c1-223e-40ca-826c-1bfc0e400ebb" providerId="ADAL" clId="{E7118AE8-A389-4A3F-B20C-A7B3FE39DD4E}" dt="2023-09-25T04:46:43.807" v="8" actId="478"/>
          <ac:picMkLst>
            <pc:docMk/>
            <pc:sldMk cId="983883539" sldId="328"/>
            <ac:picMk id="3" creationId="{77249B0F-3257-4E90-5A64-165685AE3990}"/>
          </ac:picMkLst>
        </pc:picChg>
      </pc:sldChg>
      <pc:sldChg chg="addSp delSp mod">
        <pc:chgData name="Gupta, Akshat SBOBNG-PTIY/FUF" userId="4fe7c8c1-223e-40ca-826c-1bfc0e400ebb" providerId="ADAL" clId="{E7118AE8-A389-4A3F-B20C-A7B3FE39DD4E}" dt="2023-09-27T06:44:35.844" v="205" actId="22"/>
        <pc:sldMkLst>
          <pc:docMk/>
          <pc:sldMk cId="1275425312" sldId="329"/>
        </pc:sldMkLst>
        <pc:picChg chg="add">
          <ac:chgData name="Gupta, Akshat SBOBNG-PTIY/FUF" userId="4fe7c8c1-223e-40ca-826c-1bfc0e400ebb" providerId="ADAL" clId="{E7118AE8-A389-4A3F-B20C-A7B3FE39DD4E}" dt="2023-09-27T06:44:35.844" v="205" actId="22"/>
          <ac:picMkLst>
            <pc:docMk/>
            <pc:sldMk cId="1275425312" sldId="329"/>
            <ac:picMk id="3" creationId="{1951BC27-7387-47E0-9709-2FDAF5B7013F}"/>
          </ac:picMkLst>
        </pc:picChg>
        <pc:picChg chg="del">
          <ac:chgData name="Gupta, Akshat SBOBNG-PTIY/FUF" userId="4fe7c8c1-223e-40ca-826c-1bfc0e400ebb" providerId="ADAL" clId="{E7118AE8-A389-4A3F-B20C-A7B3FE39DD4E}" dt="2023-09-25T04:46:45.464" v="9" actId="478"/>
          <ac:picMkLst>
            <pc:docMk/>
            <pc:sldMk cId="1275425312" sldId="329"/>
            <ac:picMk id="3" creationId="{C865F4F4-3F82-A5DF-2E72-C22606229873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46.929" v="279" actId="47"/>
        <pc:sldMkLst>
          <pc:docMk/>
          <pc:sldMk cId="579310409" sldId="330"/>
        </pc:sldMkLst>
        <pc:picChg chg="del">
          <ac:chgData name="Gupta, Akshat SBOBNG-PTIY/FUF" userId="4fe7c8c1-223e-40ca-826c-1bfc0e400ebb" providerId="ADAL" clId="{E7118AE8-A389-4A3F-B20C-A7B3FE39DD4E}" dt="2023-09-25T04:46:53.996" v="14" actId="478"/>
          <ac:picMkLst>
            <pc:docMk/>
            <pc:sldMk cId="579310409" sldId="330"/>
            <ac:picMk id="3" creationId="{A286B895-0F38-603C-2179-E2EABEA9CB0D}"/>
          </ac:picMkLst>
        </pc:picChg>
      </pc:sldChg>
      <pc:sldChg chg="addSp delSp mod">
        <pc:chgData name="Gupta, Akshat SBOBNG-PTIY/FUF" userId="4fe7c8c1-223e-40ca-826c-1bfc0e400ebb" providerId="ADAL" clId="{E7118AE8-A389-4A3F-B20C-A7B3FE39DD4E}" dt="2023-09-27T08:11:05.285" v="227" actId="22"/>
        <pc:sldMkLst>
          <pc:docMk/>
          <pc:sldMk cId="1248212364" sldId="331"/>
        </pc:sldMkLst>
        <pc:picChg chg="add">
          <ac:chgData name="Gupta, Akshat SBOBNG-PTIY/FUF" userId="4fe7c8c1-223e-40ca-826c-1bfc0e400ebb" providerId="ADAL" clId="{E7118AE8-A389-4A3F-B20C-A7B3FE39DD4E}" dt="2023-09-27T08:11:05.285" v="227" actId="22"/>
          <ac:picMkLst>
            <pc:docMk/>
            <pc:sldMk cId="1248212364" sldId="331"/>
            <ac:picMk id="3" creationId="{49FE8506-DEB8-E7A8-0C4A-EB6FE5AA0487}"/>
          </ac:picMkLst>
        </pc:picChg>
        <pc:picChg chg="del">
          <ac:chgData name="Gupta, Akshat SBOBNG-PTIY/FUF" userId="4fe7c8c1-223e-40ca-826c-1bfc0e400ebb" providerId="ADAL" clId="{E7118AE8-A389-4A3F-B20C-A7B3FE39DD4E}" dt="2023-09-25T04:46:47.999" v="10" actId="478"/>
          <ac:picMkLst>
            <pc:docMk/>
            <pc:sldMk cId="1248212364" sldId="331"/>
            <ac:picMk id="3" creationId="{588E2335-1B57-6235-BEBD-9C165C082B78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46.427" v="278" actId="47"/>
        <pc:sldMkLst>
          <pc:docMk/>
          <pc:sldMk cId="3598300013" sldId="332"/>
        </pc:sldMkLst>
        <pc:picChg chg="del">
          <ac:chgData name="Gupta, Akshat SBOBNG-PTIY/FUF" userId="4fe7c8c1-223e-40ca-826c-1bfc0e400ebb" providerId="ADAL" clId="{E7118AE8-A389-4A3F-B20C-A7B3FE39DD4E}" dt="2023-09-25T04:46:52.529" v="13" actId="478"/>
          <ac:picMkLst>
            <pc:docMk/>
            <pc:sldMk cId="3598300013" sldId="332"/>
            <ac:picMk id="3" creationId="{DA1EC7C8-E908-32DD-F4B3-2F8DA48FF988}"/>
          </ac:picMkLst>
        </pc:picChg>
      </pc:sldChg>
      <pc:sldChg chg="delSp del mod">
        <pc:chgData name="Gupta, Akshat SBOBNG-PTIY/FUF" userId="4fe7c8c1-223e-40ca-826c-1bfc0e400ebb" providerId="ADAL" clId="{E7118AE8-A389-4A3F-B20C-A7B3FE39DD4E}" dt="2023-10-03T03:41:45.656" v="277" actId="47"/>
        <pc:sldMkLst>
          <pc:docMk/>
          <pc:sldMk cId="2034242942" sldId="333"/>
        </pc:sldMkLst>
        <pc:picChg chg="del">
          <ac:chgData name="Gupta, Akshat SBOBNG-PTIY/FUF" userId="4fe7c8c1-223e-40ca-826c-1bfc0e400ebb" providerId="ADAL" clId="{E7118AE8-A389-4A3F-B20C-A7B3FE39DD4E}" dt="2023-09-25T04:46:51.031" v="12" actId="478"/>
          <ac:picMkLst>
            <pc:docMk/>
            <pc:sldMk cId="2034242942" sldId="333"/>
            <ac:picMk id="3" creationId="{ECDAE0A5-608B-C417-0936-DE2FE97D8E72}"/>
          </ac:picMkLst>
        </pc:picChg>
      </pc:sldChg>
      <pc:sldChg chg="addSp delSp modSp mod">
        <pc:chgData name="Gupta, Akshat SBOBNG-PTIY/FUF" userId="4fe7c8c1-223e-40ca-826c-1bfc0e400ebb" providerId="ADAL" clId="{E7118AE8-A389-4A3F-B20C-A7B3FE39DD4E}" dt="2023-09-27T08:21:37.266" v="231" actId="1076"/>
        <pc:sldMkLst>
          <pc:docMk/>
          <pc:sldMk cId="2182204508" sldId="334"/>
        </pc:sldMkLst>
        <pc:picChg chg="add del">
          <ac:chgData name="Gupta, Akshat SBOBNG-PTIY/FUF" userId="4fe7c8c1-223e-40ca-826c-1bfc0e400ebb" providerId="ADAL" clId="{E7118AE8-A389-4A3F-B20C-A7B3FE39DD4E}" dt="2023-09-27T08:21:30.405" v="229" actId="478"/>
          <ac:picMkLst>
            <pc:docMk/>
            <pc:sldMk cId="2182204508" sldId="334"/>
            <ac:picMk id="3" creationId="{2100F273-63BF-EFF1-A6E0-7172625682C4}"/>
          </ac:picMkLst>
        </pc:picChg>
        <pc:picChg chg="del">
          <ac:chgData name="Gupta, Akshat SBOBNG-PTIY/FUF" userId="4fe7c8c1-223e-40ca-826c-1bfc0e400ebb" providerId="ADAL" clId="{E7118AE8-A389-4A3F-B20C-A7B3FE39DD4E}" dt="2023-09-25T04:46:49.487" v="11" actId="478"/>
          <ac:picMkLst>
            <pc:docMk/>
            <pc:sldMk cId="2182204508" sldId="334"/>
            <ac:picMk id="3" creationId="{37338FCD-FFE3-A570-5ACE-E6441AFDEE14}"/>
          </ac:picMkLst>
        </pc:picChg>
        <pc:picChg chg="add mod">
          <ac:chgData name="Gupta, Akshat SBOBNG-PTIY/FUF" userId="4fe7c8c1-223e-40ca-826c-1bfc0e400ebb" providerId="ADAL" clId="{E7118AE8-A389-4A3F-B20C-A7B3FE39DD4E}" dt="2023-09-27T08:21:37.266" v="231" actId="1076"/>
          <ac:picMkLst>
            <pc:docMk/>
            <pc:sldMk cId="2182204508" sldId="334"/>
            <ac:picMk id="5" creationId="{6CA2A793-5540-2151-8843-87A9DCE8B742}"/>
          </ac:picMkLst>
        </pc:picChg>
      </pc:sldChg>
    </pc:docChg>
  </pc:docChgLst>
  <pc:docChgLst>
    <pc:chgData name="Gupta, Akshat SBOBNG-PTIY/FUF" userId="4fe7c8c1-223e-40ca-826c-1bfc0e400ebb" providerId="ADAL" clId="{273848C6-4464-402D-A8C1-76885F474F64}"/>
    <pc:docChg chg="custSel addSld modSld">
      <pc:chgData name="Gupta, Akshat SBOBNG-PTIY/FUF" userId="4fe7c8c1-223e-40ca-826c-1bfc0e400ebb" providerId="ADAL" clId="{273848C6-4464-402D-A8C1-76885F474F64}" dt="2023-10-04T06:45:06.475" v="787" actId="1076"/>
      <pc:docMkLst>
        <pc:docMk/>
      </pc:docMkLst>
      <pc:sldChg chg="modSp mod">
        <pc:chgData name="Gupta, Akshat SBOBNG-PTIY/FUF" userId="4fe7c8c1-223e-40ca-826c-1bfc0e400ebb" providerId="ADAL" clId="{273848C6-4464-402D-A8C1-76885F474F64}" dt="2023-10-04T06:39:39.015" v="112" actId="20577"/>
        <pc:sldMkLst>
          <pc:docMk/>
          <pc:sldMk cId="1104824538" sldId="282"/>
        </pc:sldMkLst>
        <pc:spChg chg="mod">
          <ac:chgData name="Gupta, Akshat SBOBNG-PTIY/FUF" userId="4fe7c8c1-223e-40ca-826c-1bfc0e400ebb" providerId="ADAL" clId="{273848C6-4464-402D-A8C1-76885F474F64}" dt="2023-10-04T06:39:39.015" v="112" actId="20577"/>
          <ac:spMkLst>
            <pc:docMk/>
            <pc:sldMk cId="1104824538" sldId="282"/>
            <ac:spMk id="3" creationId="{22788C46-D0BC-4307-AE55-7601A139E7CB}"/>
          </ac:spMkLst>
        </pc:spChg>
      </pc:sldChg>
      <pc:sldChg chg="modSp mod">
        <pc:chgData name="Gupta, Akshat SBOBNG-PTIY/FUF" userId="4fe7c8c1-223e-40ca-826c-1bfc0e400ebb" providerId="ADAL" clId="{273848C6-4464-402D-A8C1-76885F474F64}" dt="2023-10-04T06:40:53.420" v="257" actId="20577"/>
        <pc:sldMkLst>
          <pc:docMk/>
          <pc:sldMk cId="418589884" sldId="301"/>
        </pc:sldMkLst>
        <pc:spChg chg="mod">
          <ac:chgData name="Gupta, Akshat SBOBNG-PTIY/FUF" userId="4fe7c8c1-223e-40ca-826c-1bfc0e400ebb" providerId="ADAL" clId="{273848C6-4464-402D-A8C1-76885F474F64}" dt="2023-10-04T06:40:53.420" v="257" actId="20577"/>
          <ac:spMkLst>
            <pc:docMk/>
            <pc:sldMk cId="418589884" sldId="301"/>
            <ac:spMk id="3" creationId="{22788C46-D0BC-4307-AE55-7601A139E7CB}"/>
          </ac:spMkLst>
        </pc:spChg>
      </pc:sldChg>
      <pc:sldChg chg="modSp mod">
        <pc:chgData name="Gupta, Akshat SBOBNG-PTIY/FUF" userId="4fe7c8c1-223e-40ca-826c-1bfc0e400ebb" providerId="ADAL" clId="{273848C6-4464-402D-A8C1-76885F474F64}" dt="2023-10-04T06:42:48.773" v="559" actId="20577"/>
        <pc:sldMkLst>
          <pc:docMk/>
          <pc:sldMk cId="1450806039" sldId="335"/>
        </pc:sldMkLst>
        <pc:spChg chg="mod">
          <ac:chgData name="Gupta, Akshat SBOBNG-PTIY/FUF" userId="4fe7c8c1-223e-40ca-826c-1bfc0e400ebb" providerId="ADAL" clId="{273848C6-4464-402D-A8C1-76885F474F64}" dt="2023-10-04T06:41:36.084" v="260" actId="20577"/>
          <ac:spMkLst>
            <pc:docMk/>
            <pc:sldMk cId="1450806039" sldId="335"/>
            <ac:spMk id="2" creationId="{912DF434-28DB-4621-A497-D62C41CE0419}"/>
          </ac:spMkLst>
        </pc:spChg>
        <pc:spChg chg="mod">
          <ac:chgData name="Gupta, Akshat SBOBNG-PTIY/FUF" userId="4fe7c8c1-223e-40ca-826c-1bfc0e400ebb" providerId="ADAL" clId="{273848C6-4464-402D-A8C1-76885F474F64}" dt="2023-10-04T06:42:48.773" v="559" actId="20577"/>
          <ac:spMkLst>
            <pc:docMk/>
            <pc:sldMk cId="1450806039" sldId="335"/>
            <ac:spMk id="3" creationId="{22788C46-D0BC-4307-AE55-7601A139E7CB}"/>
          </ac:spMkLst>
        </pc:spChg>
      </pc:sldChg>
      <pc:sldChg chg="modSp mod">
        <pc:chgData name="Gupta, Akshat SBOBNG-PTIY/FUF" userId="4fe7c8c1-223e-40ca-826c-1bfc0e400ebb" providerId="ADAL" clId="{273848C6-4464-402D-A8C1-76885F474F64}" dt="2023-10-04T06:44:19.961" v="781" actId="20577"/>
        <pc:sldMkLst>
          <pc:docMk/>
          <pc:sldMk cId="160086925" sldId="336"/>
        </pc:sldMkLst>
        <pc:spChg chg="mod">
          <ac:chgData name="Gupta, Akshat SBOBNG-PTIY/FUF" userId="4fe7c8c1-223e-40ca-826c-1bfc0e400ebb" providerId="ADAL" clId="{273848C6-4464-402D-A8C1-76885F474F64}" dt="2023-10-04T06:43:26.524" v="561" actId="20577"/>
          <ac:spMkLst>
            <pc:docMk/>
            <pc:sldMk cId="160086925" sldId="336"/>
            <ac:spMk id="2" creationId="{912DF434-28DB-4621-A497-D62C41CE0419}"/>
          </ac:spMkLst>
        </pc:spChg>
        <pc:spChg chg="mod">
          <ac:chgData name="Gupta, Akshat SBOBNG-PTIY/FUF" userId="4fe7c8c1-223e-40ca-826c-1bfc0e400ebb" providerId="ADAL" clId="{273848C6-4464-402D-A8C1-76885F474F64}" dt="2023-10-04T06:44:19.961" v="781" actId="20577"/>
          <ac:spMkLst>
            <pc:docMk/>
            <pc:sldMk cId="160086925" sldId="336"/>
            <ac:spMk id="3" creationId="{22788C46-D0BC-4307-AE55-7601A139E7CB}"/>
          </ac:spMkLst>
        </pc:spChg>
      </pc:sldChg>
      <pc:sldChg chg="addSp delSp modSp new mod">
        <pc:chgData name="Gupta, Akshat SBOBNG-PTIY/FUF" userId="4fe7c8c1-223e-40ca-826c-1bfc0e400ebb" providerId="ADAL" clId="{273848C6-4464-402D-A8C1-76885F474F64}" dt="2023-10-04T06:45:06.475" v="787" actId="1076"/>
        <pc:sldMkLst>
          <pc:docMk/>
          <pc:sldMk cId="2386874578" sldId="337"/>
        </pc:sldMkLst>
        <pc:spChg chg="del">
          <ac:chgData name="Gupta, Akshat SBOBNG-PTIY/FUF" userId="4fe7c8c1-223e-40ca-826c-1bfc0e400ebb" providerId="ADAL" clId="{273848C6-4464-402D-A8C1-76885F474F64}" dt="2023-10-04T06:44:56.068" v="784" actId="478"/>
          <ac:spMkLst>
            <pc:docMk/>
            <pc:sldMk cId="2386874578" sldId="337"/>
            <ac:spMk id="2" creationId="{D2EBD48C-189C-99AE-5D86-25F228BCCBC8}"/>
          </ac:spMkLst>
        </pc:spChg>
        <pc:spChg chg="del">
          <ac:chgData name="Gupta, Akshat SBOBNG-PTIY/FUF" userId="4fe7c8c1-223e-40ca-826c-1bfc0e400ebb" providerId="ADAL" clId="{273848C6-4464-402D-A8C1-76885F474F64}" dt="2023-10-04T06:45:01.629" v="785" actId="478"/>
          <ac:spMkLst>
            <pc:docMk/>
            <pc:sldMk cId="2386874578" sldId="337"/>
            <ac:spMk id="3" creationId="{2051F610-04C4-44CF-E54E-333A552F7E50}"/>
          </ac:spMkLst>
        </pc:spChg>
        <pc:picChg chg="add mod">
          <ac:chgData name="Gupta, Akshat SBOBNG-PTIY/FUF" userId="4fe7c8c1-223e-40ca-826c-1bfc0e400ebb" providerId="ADAL" clId="{273848C6-4464-402D-A8C1-76885F474F64}" dt="2023-10-04T06:45:06.475" v="787" actId="1076"/>
          <ac:picMkLst>
            <pc:docMk/>
            <pc:sldMk cId="2386874578" sldId="337"/>
            <ac:picMk id="8" creationId="{513E1584-DD72-ECBE-07A2-1C4EE0A85C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995195"/>
          </a:xfrm>
        </p:spPr>
        <p:txBody>
          <a:bodyPr/>
          <a:lstStyle/>
          <a:p>
            <a:r>
              <a:rPr lang="en-US" dirty="0"/>
              <a:t>Journey Scrapbook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2398880"/>
            <a:ext cx="9500507" cy="1595604"/>
          </a:xfrm>
        </p:spPr>
        <p:txBody>
          <a:bodyPr/>
          <a:lstStyle/>
          <a:p>
            <a:r>
              <a:rPr lang="en-US" dirty="0"/>
              <a:t>Akshat Gupta</a:t>
            </a:r>
          </a:p>
          <a:p>
            <a:r>
              <a:rPr lang="en-US" dirty="0"/>
              <a:t>Batch-3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1BC27-7387-47E0-9709-2FDAF5B7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" y="0"/>
            <a:ext cx="10955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2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FE8506-DEB8-E7A8-0C4A-EB6FE5AA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8" y="0"/>
            <a:ext cx="10967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1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2A793-5540-2151-8843-87A9DCE8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95" y="822191"/>
            <a:ext cx="10160522" cy="521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0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19" y="381000"/>
            <a:ext cx="9779183" cy="1325563"/>
          </a:xfrm>
        </p:spPr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20" y="1706563"/>
            <a:ext cx="9779182" cy="4770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Docker?</a:t>
            </a:r>
          </a:p>
          <a:p>
            <a:r>
              <a:rPr lang="en-US" dirty="0"/>
              <a:t>Docker initialization in VM</a:t>
            </a:r>
          </a:p>
          <a:p>
            <a:r>
              <a:rPr lang="en-US" dirty="0"/>
              <a:t>Build Docker image – Application, Requirement.txt,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Image created and Docker push</a:t>
            </a:r>
          </a:p>
          <a:p>
            <a:r>
              <a:rPr lang="en-US" dirty="0"/>
              <a:t>Azure Container Registry (ACR)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AKS</a:t>
            </a:r>
          </a:p>
          <a:p>
            <a:r>
              <a:rPr lang="en-US" dirty="0"/>
              <a:t>Deploy a single-image application using code and UI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0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19" y="381000"/>
            <a:ext cx="9779183" cy="1325563"/>
          </a:xfrm>
        </p:spPr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20" y="1706563"/>
            <a:ext cx="9779182" cy="4770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DevOps?</a:t>
            </a:r>
          </a:p>
          <a:p>
            <a:r>
              <a:rPr lang="en-US" dirty="0"/>
              <a:t>Azure DevOps – Boards, Repos, Pipelines, Test Plans</a:t>
            </a:r>
          </a:p>
          <a:p>
            <a:r>
              <a:rPr lang="en-US" dirty="0"/>
              <a:t>Creating a project Board in Azure DevOps</a:t>
            </a:r>
          </a:p>
          <a:p>
            <a:r>
              <a:rPr lang="en-US" dirty="0"/>
              <a:t>Work items – epic, feature, user story, tasks</a:t>
            </a:r>
          </a:p>
          <a:p>
            <a:r>
              <a:rPr lang="en-US" dirty="0"/>
              <a:t>Azure Repos</a:t>
            </a:r>
          </a:p>
          <a:p>
            <a:r>
              <a:rPr lang="en-US" dirty="0"/>
              <a:t>Azure Pipelines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1EFA5-9139-5365-0B17-EAAC95B4A4F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DF4E-3788-C8E0-A186-D2F5AF6AE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2F9EC-3D9A-DED8-38BE-1C21F4C05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3E1584-DD72-ECBE-07A2-1C4EE0A8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15" y="411027"/>
            <a:ext cx="6919802" cy="554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74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Akshat Gupta</a:t>
            </a:r>
          </a:p>
          <a:p>
            <a:r>
              <a:rPr lang="en-US" dirty="0"/>
              <a:t>Akshat.gupta2@shell.com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-260684"/>
            <a:ext cx="7096933" cy="3689684"/>
          </a:xfrm>
        </p:spPr>
        <p:txBody>
          <a:bodyPr/>
          <a:lstStyle/>
          <a:p>
            <a:r>
              <a:rPr lang="en-US" dirty="0"/>
              <a:t>Custom </a:t>
            </a:r>
            <a:br>
              <a:rPr lang="en-US" dirty="0"/>
            </a:br>
            <a:r>
              <a:rPr lang="en-US" dirty="0"/>
              <a:t>Training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- 5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25-Sept-2023 to 29-Sept-2023</a:t>
            </a:r>
          </a:p>
        </p:txBody>
      </p:sp>
    </p:spTree>
    <p:extLst>
      <p:ext uri="{BB962C8B-B14F-4D97-AF65-F5344CB8AC3E}">
        <p14:creationId xmlns:p14="http://schemas.microsoft.com/office/powerpoint/2010/main" val="362015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3388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PySpark</a:t>
            </a:r>
            <a:r>
              <a:rPr lang="en-US" dirty="0"/>
              <a:t> – </a:t>
            </a:r>
          </a:p>
          <a:p>
            <a:r>
              <a:rPr lang="en-US" dirty="0"/>
              <a:t>Caching – lazy evaluation</a:t>
            </a:r>
          </a:p>
          <a:p>
            <a:r>
              <a:rPr lang="en-US" dirty="0"/>
              <a:t>Persist and different storage levels</a:t>
            </a:r>
          </a:p>
          <a:p>
            <a:r>
              <a:rPr lang="en-US" dirty="0"/>
              <a:t>Aggregation</a:t>
            </a:r>
          </a:p>
          <a:p>
            <a:r>
              <a:rPr lang="en-US" dirty="0"/>
              <a:t>Managed and External Tables</a:t>
            </a:r>
          </a:p>
          <a:p>
            <a:r>
              <a:rPr lang="en-US" dirty="0"/>
              <a:t>For-Each</a:t>
            </a:r>
          </a:p>
          <a:p>
            <a:r>
              <a:rPr lang="en-US" dirty="0"/>
              <a:t>Partitioning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2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D7C02-DE2C-C864-EAD2-79A09BCBA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4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D3205-D8A5-FB64-05C4-747AD4A0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" y="0"/>
            <a:ext cx="10961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CBE87-ADAF-1D18-6789-ADD44A701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5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D9564-D343-3A8F-A54E-2324EE3BD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50" y="0"/>
            <a:ext cx="10916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58" y="198407"/>
            <a:ext cx="9779183" cy="792163"/>
          </a:xfrm>
        </p:spPr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99" y="1404638"/>
            <a:ext cx="10228002" cy="4770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Databricks – </a:t>
            </a:r>
          </a:p>
          <a:p>
            <a:pPr marL="457200" indent="-457200">
              <a:buAutoNum type="arabicPeriod"/>
            </a:pPr>
            <a:r>
              <a:rPr lang="en-US" sz="2400" dirty="0"/>
              <a:t>Overview</a:t>
            </a:r>
          </a:p>
          <a:p>
            <a:pPr marL="457200" indent="-457200">
              <a:buAutoNum type="arabicPeriod"/>
            </a:pPr>
            <a:r>
              <a:rPr lang="en-US" sz="2400" dirty="0"/>
              <a:t>Cluster configuration</a:t>
            </a:r>
          </a:p>
          <a:p>
            <a:pPr marL="457200" indent="-457200">
              <a:buAutoNum type="arabicPeriod"/>
            </a:pPr>
            <a:r>
              <a:rPr lang="en-US" sz="2400" dirty="0"/>
              <a:t>Mounting</a:t>
            </a:r>
          </a:p>
          <a:p>
            <a:pPr marL="457200" indent="-457200">
              <a:buAutoNum type="arabicPeriod"/>
            </a:pPr>
            <a:r>
              <a:rPr lang="en-US" sz="2400" dirty="0"/>
              <a:t>Widgets/Parameters</a:t>
            </a:r>
          </a:p>
          <a:p>
            <a:pPr marL="457200" indent="-457200">
              <a:buAutoNum type="arabicPeriod"/>
            </a:pPr>
            <a:r>
              <a:rPr lang="en-US" sz="2400" dirty="0"/>
              <a:t>Functions</a:t>
            </a:r>
          </a:p>
          <a:p>
            <a:pPr marL="457200" indent="-457200">
              <a:buAutoNum type="arabicPeriod"/>
            </a:pPr>
            <a:r>
              <a:rPr lang="en-US" sz="2400" dirty="0"/>
              <a:t>Structured Streaming</a:t>
            </a:r>
          </a:p>
          <a:p>
            <a:pPr marL="457200" indent="-457200">
              <a:buAutoNum type="arabicPeriod"/>
            </a:pPr>
            <a:r>
              <a:rPr lang="en-US" sz="2400" dirty="0"/>
              <a:t>%run, %md, % lang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4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19" y="381000"/>
            <a:ext cx="9779183" cy="1325563"/>
          </a:xfrm>
        </p:spPr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20" y="1706563"/>
            <a:ext cx="9779182" cy="4770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Databricks contd.</a:t>
            </a:r>
          </a:p>
          <a:p>
            <a:r>
              <a:rPr lang="en-US" dirty="0"/>
              <a:t>Structured Streaming</a:t>
            </a:r>
          </a:p>
          <a:p>
            <a:r>
              <a:rPr lang="en-US" dirty="0"/>
              <a:t>DBFS and sample data</a:t>
            </a:r>
          </a:p>
          <a:p>
            <a:r>
              <a:rPr lang="en-US" dirty="0"/>
              <a:t>Delta table &amp; Parquet table</a:t>
            </a:r>
          </a:p>
          <a:p>
            <a:r>
              <a:rPr lang="en-US" dirty="0"/>
              <a:t>Partition tables</a:t>
            </a:r>
          </a:p>
          <a:p>
            <a:r>
              <a:rPr lang="en-US" dirty="0"/>
              <a:t>Medallion/Multi hop Architecture</a:t>
            </a:r>
          </a:p>
          <a:p>
            <a:r>
              <a:rPr lang="en-US" dirty="0"/>
              <a:t>JDBC Connection</a:t>
            </a:r>
          </a:p>
          <a:p>
            <a:r>
              <a:rPr lang="en-US" dirty="0"/>
              <a:t>Unity catalogue </a:t>
            </a:r>
          </a:p>
          <a:p>
            <a:r>
              <a:rPr lang="en-US" dirty="0" err="1"/>
              <a:t>Metastore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5539</TotalTime>
  <Words>194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Office Theme</vt:lpstr>
      <vt:lpstr>Journey Scrapbook</vt:lpstr>
      <vt:lpstr>Custom  Training   Week - 5</vt:lpstr>
      <vt:lpstr>Day 1</vt:lpstr>
      <vt:lpstr>PowerPoint Presentation</vt:lpstr>
      <vt:lpstr>PowerPoint Presentation</vt:lpstr>
      <vt:lpstr>PowerPoint Presentation</vt:lpstr>
      <vt:lpstr>PowerPoint Presentation</vt:lpstr>
      <vt:lpstr>Day 2</vt:lpstr>
      <vt:lpstr>Day 3</vt:lpstr>
      <vt:lpstr>PowerPoint Presentation</vt:lpstr>
      <vt:lpstr>PowerPoint Presentation</vt:lpstr>
      <vt:lpstr>PowerPoint Presentation</vt:lpstr>
      <vt:lpstr>Day 4</vt:lpstr>
      <vt:lpstr>Day 5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Scrapbook</dc:title>
  <dc:creator>Gupta, Akshat SBOBNG-PTIY/FUF</dc:creator>
  <cp:lastModifiedBy>Gupta, Akshat SBOBNG-PTIY/FUF</cp:lastModifiedBy>
  <cp:revision>9</cp:revision>
  <dcterms:created xsi:type="dcterms:W3CDTF">2023-08-22T05:45:29Z</dcterms:created>
  <dcterms:modified xsi:type="dcterms:W3CDTF">2023-10-04T06:45:22Z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