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81" r:id="rId6"/>
    <p:sldId id="282" r:id="rId7"/>
    <p:sldId id="322" r:id="rId8"/>
    <p:sldId id="323" r:id="rId9"/>
    <p:sldId id="286" r:id="rId10"/>
    <p:sldId id="324" r:id="rId11"/>
    <p:sldId id="325" r:id="rId12"/>
    <p:sldId id="335" r:id="rId13"/>
    <p:sldId id="338" r:id="rId14"/>
    <p:sldId id="33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718"/>
  </p:normalViewPr>
  <p:slideViewPr>
    <p:cSldViewPr snapToGrid="0">
      <p:cViewPr varScale="1">
        <p:scale>
          <a:sx n="74" d="100"/>
          <a:sy n="74" d="100"/>
        </p:scale>
        <p:origin x="4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Akshat SBOBNG-PTIY/FUF" userId="4fe7c8c1-223e-40ca-826c-1bfc0e400ebb" providerId="ADAL" clId="{D4595590-FB75-469F-9694-A3F440D042F2}"/>
    <pc:docChg chg="custSel addSld delSld modSld sldOrd">
      <pc:chgData name="Gupta, Akshat SBOBNG-PTIY/FUF" userId="4fe7c8c1-223e-40ca-826c-1bfc0e400ebb" providerId="ADAL" clId="{D4595590-FB75-469F-9694-A3F440D042F2}" dt="2023-10-04T06:57:54.932" v="480" actId="22"/>
      <pc:docMkLst>
        <pc:docMk/>
      </pc:docMkLst>
      <pc:sldChg chg="modSp mod">
        <pc:chgData name="Gupta, Akshat SBOBNG-PTIY/FUF" userId="4fe7c8c1-223e-40ca-826c-1bfc0e400ebb" providerId="ADAL" clId="{D4595590-FB75-469F-9694-A3F440D042F2}" dt="2023-10-03T03:54:30.480" v="13" actId="20577"/>
        <pc:sldMkLst>
          <pc:docMk/>
          <pc:sldMk cId="3620157899" sldId="281"/>
        </pc:sldMkLst>
        <pc:spChg chg="mod">
          <ac:chgData name="Gupta, Akshat SBOBNG-PTIY/FUF" userId="4fe7c8c1-223e-40ca-826c-1bfc0e400ebb" providerId="ADAL" clId="{D4595590-FB75-469F-9694-A3F440D042F2}" dt="2023-10-03T03:54:30.480" v="13" actId="20577"/>
          <ac:spMkLst>
            <pc:docMk/>
            <pc:sldMk cId="3620157899" sldId="281"/>
            <ac:spMk id="2" creationId="{51DF3D98-3C30-4CFC-8643-C81E829C8C25}"/>
          </ac:spMkLst>
        </pc:spChg>
        <pc:spChg chg="mod">
          <ac:chgData name="Gupta, Akshat SBOBNG-PTIY/FUF" userId="4fe7c8c1-223e-40ca-826c-1bfc0e400ebb" providerId="ADAL" clId="{D4595590-FB75-469F-9694-A3F440D042F2}" dt="2023-10-03T03:54:27.290" v="11" actId="20577"/>
          <ac:spMkLst>
            <pc:docMk/>
            <pc:sldMk cId="3620157899" sldId="281"/>
            <ac:spMk id="3" creationId="{A068D447-28D3-4F5F-B2DC-FD67E9015868}"/>
          </ac:spMkLst>
        </pc:spChg>
      </pc:sldChg>
      <pc:sldChg chg="modSp mod">
        <pc:chgData name="Gupta, Akshat SBOBNG-PTIY/FUF" userId="4fe7c8c1-223e-40ca-826c-1bfc0e400ebb" providerId="ADAL" clId="{D4595590-FB75-469F-9694-A3F440D042F2}" dt="2023-10-04T06:55:11.762" v="417" actId="5793"/>
        <pc:sldMkLst>
          <pc:docMk/>
          <pc:sldMk cId="1104824538" sldId="282"/>
        </pc:sldMkLst>
        <pc:spChg chg="mod">
          <ac:chgData name="Gupta, Akshat SBOBNG-PTIY/FUF" userId="4fe7c8c1-223e-40ca-826c-1bfc0e400ebb" providerId="ADAL" clId="{D4595590-FB75-469F-9694-A3F440D042F2}" dt="2023-10-04T06:55:11.762" v="417" actId="5793"/>
          <ac:spMkLst>
            <pc:docMk/>
            <pc:sldMk cId="1104824538" sldId="282"/>
            <ac:spMk id="3" creationId="{22788C46-D0BC-4307-AE55-7601A139E7CB}"/>
          </ac:spMkLst>
        </pc:spChg>
      </pc:sldChg>
      <pc:sldChg chg="modSp mod ord">
        <pc:chgData name="Gupta, Akshat SBOBNG-PTIY/FUF" userId="4fe7c8c1-223e-40ca-826c-1bfc0e400ebb" providerId="ADAL" clId="{D4595590-FB75-469F-9694-A3F440D042F2}" dt="2023-10-04T05:46:10.789" v="260" actId="20577"/>
        <pc:sldMkLst>
          <pc:docMk/>
          <pc:sldMk cId="3297444393" sldId="286"/>
        </pc:sldMkLst>
        <pc:spChg chg="mod">
          <ac:chgData name="Gupta, Akshat SBOBNG-PTIY/FUF" userId="4fe7c8c1-223e-40ca-826c-1bfc0e400ebb" providerId="ADAL" clId="{D4595590-FB75-469F-9694-A3F440D042F2}" dt="2023-10-04T05:46:10.789" v="260" actId="20577"/>
          <ac:spMkLst>
            <pc:docMk/>
            <pc:sldMk cId="3297444393" sldId="286"/>
            <ac:spMk id="3" creationId="{22788C46-D0BC-4307-AE55-7601A139E7CB}"/>
          </ac:spMkLst>
        </pc:spChg>
      </pc:sldChg>
      <pc:sldChg chg="del">
        <pc:chgData name="Gupta, Akshat SBOBNG-PTIY/FUF" userId="4fe7c8c1-223e-40ca-826c-1bfc0e400ebb" providerId="ADAL" clId="{D4595590-FB75-469F-9694-A3F440D042F2}" dt="2023-10-04T06:55:28.193" v="418" actId="47"/>
        <pc:sldMkLst>
          <pc:docMk/>
          <pc:sldMk cId="418589884" sldId="301"/>
        </pc:sldMkLst>
      </pc:sldChg>
      <pc:sldChg chg="addSp delSp mod">
        <pc:chgData name="Gupta, Akshat SBOBNG-PTIY/FUF" userId="4fe7c8c1-223e-40ca-826c-1bfc0e400ebb" providerId="ADAL" clId="{D4595590-FB75-469F-9694-A3F440D042F2}" dt="2023-10-03T04:26:22.323" v="79" actId="22"/>
        <pc:sldMkLst>
          <pc:docMk/>
          <pc:sldMk cId="1834844755" sldId="322"/>
        </pc:sldMkLst>
        <pc:picChg chg="del">
          <ac:chgData name="Gupta, Akshat SBOBNG-PTIY/FUF" userId="4fe7c8c1-223e-40ca-826c-1bfc0e400ebb" providerId="ADAL" clId="{D4595590-FB75-469F-9694-A3F440D042F2}" dt="2023-10-03T03:54:49.590" v="75" actId="478"/>
          <ac:picMkLst>
            <pc:docMk/>
            <pc:sldMk cId="1834844755" sldId="322"/>
            <ac:picMk id="3" creationId="{C01D7C02-DE2C-C864-EAD2-79A09BCBA5E8}"/>
          </ac:picMkLst>
        </pc:picChg>
        <pc:picChg chg="add">
          <ac:chgData name="Gupta, Akshat SBOBNG-PTIY/FUF" userId="4fe7c8c1-223e-40ca-826c-1bfc0e400ebb" providerId="ADAL" clId="{D4595590-FB75-469F-9694-A3F440D042F2}" dt="2023-10-03T04:26:22.323" v="79" actId="22"/>
          <ac:picMkLst>
            <pc:docMk/>
            <pc:sldMk cId="1834844755" sldId="322"/>
            <ac:picMk id="4" creationId="{541E32CA-1B5F-5F8A-0E95-2A8D158008E8}"/>
          </ac:picMkLst>
        </pc:picChg>
      </pc:sldChg>
      <pc:sldChg chg="addSp delSp mod">
        <pc:chgData name="Gupta, Akshat SBOBNG-PTIY/FUF" userId="4fe7c8c1-223e-40ca-826c-1bfc0e400ebb" providerId="ADAL" clId="{D4595590-FB75-469F-9694-A3F440D042F2}" dt="2023-10-03T06:29:49.767" v="87" actId="22"/>
        <pc:sldMkLst>
          <pc:docMk/>
          <pc:sldMk cId="3626489487" sldId="323"/>
        </pc:sldMkLst>
        <pc:picChg chg="add del">
          <ac:chgData name="Gupta, Akshat SBOBNG-PTIY/FUF" userId="4fe7c8c1-223e-40ca-826c-1bfc0e400ebb" providerId="ADAL" clId="{D4595590-FB75-469F-9694-A3F440D042F2}" dt="2023-10-03T06:29:48.702" v="86" actId="478"/>
          <ac:picMkLst>
            <pc:docMk/>
            <pc:sldMk cId="3626489487" sldId="323"/>
            <ac:picMk id="3" creationId="{FF633705-BA4A-D18B-FA50-F2A04106CE8D}"/>
          </ac:picMkLst>
        </pc:picChg>
        <pc:picChg chg="add">
          <ac:chgData name="Gupta, Akshat SBOBNG-PTIY/FUF" userId="4fe7c8c1-223e-40ca-826c-1bfc0e400ebb" providerId="ADAL" clId="{D4595590-FB75-469F-9694-A3F440D042F2}" dt="2023-10-03T06:29:49.767" v="87" actId="22"/>
          <ac:picMkLst>
            <pc:docMk/>
            <pc:sldMk cId="3626489487" sldId="323"/>
            <ac:picMk id="5" creationId="{49C51197-A783-36CC-2239-E5FBF80FDE85}"/>
          </ac:picMkLst>
        </pc:picChg>
        <pc:picChg chg="del">
          <ac:chgData name="Gupta, Akshat SBOBNG-PTIY/FUF" userId="4fe7c8c1-223e-40ca-826c-1bfc0e400ebb" providerId="ADAL" clId="{D4595590-FB75-469F-9694-A3F440D042F2}" dt="2023-10-03T03:54:51.068" v="76" actId="478"/>
          <ac:picMkLst>
            <pc:docMk/>
            <pc:sldMk cId="3626489487" sldId="323"/>
            <ac:picMk id="7" creationId="{837D3205-D8A5-FB64-05C4-747AD4A059FC}"/>
          </ac:picMkLst>
        </pc:picChg>
      </pc:sldChg>
      <pc:sldChg chg="addSp delSp mod">
        <pc:chgData name="Gupta, Akshat SBOBNG-PTIY/FUF" userId="4fe7c8c1-223e-40ca-826c-1bfc0e400ebb" providerId="ADAL" clId="{D4595590-FB75-469F-9694-A3F440D042F2}" dt="2023-10-04T04:26:32.354" v="160" actId="22"/>
        <pc:sldMkLst>
          <pc:docMk/>
          <pc:sldMk cId="1083656457" sldId="324"/>
        </pc:sldMkLst>
        <pc:picChg chg="add">
          <ac:chgData name="Gupta, Akshat SBOBNG-PTIY/FUF" userId="4fe7c8c1-223e-40ca-826c-1bfc0e400ebb" providerId="ADAL" clId="{D4595590-FB75-469F-9694-A3F440D042F2}" dt="2023-10-04T04:26:32.354" v="160" actId="22"/>
          <ac:picMkLst>
            <pc:docMk/>
            <pc:sldMk cId="1083656457" sldId="324"/>
            <ac:picMk id="3" creationId="{24C8B938-BD73-AEC5-7FEC-ABC1014BCCC9}"/>
          </ac:picMkLst>
        </pc:picChg>
        <pc:picChg chg="del">
          <ac:chgData name="Gupta, Akshat SBOBNG-PTIY/FUF" userId="4fe7c8c1-223e-40ca-826c-1bfc0e400ebb" providerId="ADAL" clId="{D4595590-FB75-469F-9694-A3F440D042F2}" dt="2023-10-03T03:54:52.505" v="77" actId="478"/>
          <ac:picMkLst>
            <pc:docMk/>
            <pc:sldMk cId="1083656457" sldId="324"/>
            <ac:picMk id="4" creationId="{BE3CBE87-ADAF-1D18-6789-ADD44A701EDC}"/>
          </ac:picMkLst>
        </pc:picChg>
      </pc:sldChg>
      <pc:sldChg chg="addSp delSp mod">
        <pc:chgData name="Gupta, Akshat SBOBNG-PTIY/FUF" userId="4fe7c8c1-223e-40ca-826c-1bfc0e400ebb" providerId="ADAL" clId="{D4595590-FB75-469F-9694-A3F440D042F2}" dt="2023-10-04T04:35:34.445" v="199" actId="22"/>
        <pc:sldMkLst>
          <pc:docMk/>
          <pc:sldMk cId="171703256" sldId="325"/>
        </pc:sldMkLst>
        <pc:picChg chg="add">
          <ac:chgData name="Gupta, Akshat SBOBNG-PTIY/FUF" userId="4fe7c8c1-223e-40ca-826c-1bfc0e400ebb" providerId="ADAL" clId="{D4595590-FB75-469F-9694-A3F440D042F2}" dt="2023-10-04T04:35:34.445" v="199" actId="22"/>
          <ac:picMkLst>
            <pc:docMk/>
            <pc:sldMk cId="171703256" sldId="325"/>
            <ac:picMk id="3" creationId="{67654A6E-989F-4564-3131-7620FD84E7A3}"/>
          </ac:picMkLst>
        </pc:picChg>
        <pc:picChg chg="del">
          <ac:chgData name="Gupta, Akshat SBOBNG-PTIY/FUF" userId="4fe7c8c1-223e-40ca-826c-1bfc0e400ebb" providerId="ADAL" clId="{D4595590-FB75-469F-9694-A3F440D042F2}" dt="2023-10-03T03:54:53.750" v="78" actId="478"/>
          <ac:picMkLst>
            <pc:docMk/>
            <pc:sldMk cId="171703256" sldId="325"/>
            <ac:picMk id="4" creationId="{C59D9564-D343-3A8F-A54E-2324EE3BD117}"/>
          </ac:picMkLst>
        </pc:picChg>
      </pc:sldChg>
      <pc:sldChg chg="del">
        <pc:chgData name="Gupta, Akshat SBOBNG-PTIY/FUF" userId="4fe7c8c1-223e-40ca-826c-1bfc0e400ebb" providerId="ADAL" clId="{D4595590-FB75-469F-9694-A3F440D042F2}" dt="2023-10-04T06:55:29.280" v="419" actId="47"/>
        <pc:sldMkLst>
          <pc:docMk/>
          <pc:sldMk cId="1275425312" sldId="329"/>
        </pc:sldMkLst>
      </pc:sldChg>
      <pc:sldChg chg="del">
        <pc:chgData name="Gupta, Akshat SBOBNG-PTIY/FUF" userId="4fe7c8c1-223e-40ca-826c-1bfc0e400ebb" providerId="ADAL" clId="{D4595590-FB75-469F-9694-A3F440D042F2}" dt="2023-10-04T06:55:29.563" v="420" actId="47"/>
        <pc:sldMkLst>
          <pc:docMk/>
          <pc:sldMk cId="1248212364" sldId="331"/>
        </pc:sldMkLst>
      </pc:sldChg>
      <pc:sldChg chg="del">
        <pc:chgData name="Gupta, Akshat SBOBNG-PTIY/FUF" userId="4fe7c8c1-223e-40ca-826c-1bfc0e400ebb" providerId="ADAL" clId="{D4595590-FB75-469F-9694-A3F440D042F2}" dt="2023-10-04T06:55:29.828" v="421" actId="47"/>
        <pc:sldMkLst>
          <pc:docMk/>
          <pc:sldMk cId="2182204508" sldId="334"/>
        </pc:sldMkLst>
      </pc:sldChg>
      <pc:sldChg chg="addSp modSp add mod">
        <pc:chgData name="Gupta, Akshat SBOBNG-PTIY/FUF" userId="4fe7c8c1-223e-40ca-826c-1bfc0e400ebb" providerId="ADAL" clId="{D4595590-FB75-469F-9694-A3F440D042F2}" dt="2023-10-04T04:37:05.536" v="206" actId="1076"/>
        <pc:sldMkLst>
          <pc:docMk/>
          <pc:sldMk cId="1774585076" sldId="335"/>
        </pc:sldMkLst>
        <pc:picChg chg="add mod">
          <ac:chgData name="Gupta, Akshat SBOBNG-PTIY/FUF" userId="4fe7c8c1-223e-40ca-826c-1bfc0e400ebb" providerId="ADAL" clId="{D4595590-FB75-469F-9694-A3F440D042F2}" dt="2023-10-04T04:36:01.586" v="203" actId="1076"/>
          <ac:picMkLst>
            <pc:docMk/>
            <pc:sldMk cId="1774585076" sldId="335"/>
            <ac:picMk id="3" creationId="{89C37AB9-B77A-47CD-2E96-33173F817E62}"/>
          </ac:picMkLst>
        </pc:picChg>
        <pc:picChg chg="add mod">
          <ac:chgData name="Gupta, Akshat SBOBNG-PTIY/FUF" userId="4fe7c8c1-223e-40ca-826c-1bfc0e400ebb" providerId="ADAL" clId="{D4595590-FB75-469F-9694-A3F440D042F2}" dt="2023-10-04T04:37:05.536" v="206" actId="1076"/>
          <ac:picMkLst>
            <pc:docMk/>
            <pc:sldMk cId="1774585076" sldId="335"/>
            <ac:picMk id="5" creationId="{555B53A5-B6C1-1D50-D0EC-DE8CEBABE5D6}"/>
          </ac:picMkLst>
        </pc:picChg>
      </pc:sldChg>
      <pc:sldChg chg="add del">
        <pc:chgData name="Gupta, Akshat SBOBNG-PTIY/FUF" userId="4fe7c8c1-223e-40ca-826c-1bfc0e400ebb" providerId="ADAL" clId="{D4595590-FB75-469F-9694-A3F440D042F2}" dt="2023-10-04T06:55:46.609" v="426" actId="47"/>
        <pc:sldMkLst>
          <pc:docMk/>
          <pc:sldMk cId="3096416514" sldId="336"/>
        </pc:sldMkLst>
      </pc:sldChg>
      <pc:sldChg chg="add del">
        <pc:chgData name="Gupta, Akshat SBOBNG-PTIY/FUF" userId="4fe7c8c1-223e-40ca-826c-1bfc0e400ebb" providerId="ADAL" clId="{D4595590-FB75-469F-9694-A3F440D042F2}" dt="2023-10-04T06:55:31.528" v="422" actId="47"/>
        <pc:sldMkLst>
          <pc:docMk/>
          <pc:sldMk cId="1476120354" sldId="337"/>
        </pc:sldMkLst>
      </pc:sldChg>
      <pc:sldChg chg="modSp add mod">
        <pc:chgData name="Gupta, Akshat SBOBNG-PTIY/FUF" userId="4fe7c8c1-223e-40ca-826c-1bfc0e400ebb" providerId="ADAL" clId="{D4595590-FB75-469F-9694-A3F440D042F2}" dt="2023-10-04T06:56:00.239" v="476" actId="20577"/>
        <pc:sldMkLst>
          <pc:docMk/>
          <pc:sldMk cId="1965392518" sldId="337"/>
        </pc:sldMkLst>
        <pc:spChg chg="mod">
          <ac:chgData name="Gupta, Akshat SBOBNG-PTIY/FUF" userId="4fe7c8c1-223e-40ca-826c-1bfc0e400ebb" providerId="ADAL" clId="{D4595590-FB75-469F-9694-A3F440D042F2}" dt="2023-10-04T06:55:51.040" v="432" actId="20577"/>
          <ac:spMkLst>
            <pc:docMk/>
            <pc:sldMk cId="1965392518" sldId="337"/>
            <ac:spMk id="2" creationId="{912DF434-28DB-4621-A497-D62C41CE0419}"/>
          </ac:spMkLst>
        </pc:spChg>
        <pc:spChg chg="mod">
          <ac:chgData name="Gupta, Akshat SBOBNG-PTIY/FUF" userId="4fe7c8c1-223e-40ca-826c-1bfc0e400ebb" providerId="ADAL" clId="{D4595590-FB75-469F-9694-A3F440D042F2}" dt="2023-10-04T06:56:00.239" v="476" actId="20577"/>
          <ac:spMkLst>
            <pc:docMk/>
            <pc:sldMk cId="1965392518" sldId="337"/>
            <ac:spMk id="3" creationId="{22788C46-D0BC-4307-AE55-7601A139E7CB}"/>
          </ac:spMkLst>
        </pc:spChg>
      </pc:sldChg>
      <pc:sldChg chg="addSp delSp add mod">
        <pc:chgData name="Gupta, Akshat SBOBNG-PTIY/FUF" userId="4fe7c8c1-223e-40ca-826c-1bfc0e400ebb" providerId="ADAL" clId="{D4595590-FB75-469F-9694-A3F440D042F2}" dt="2023-10-04T06:57:54.932" v="480" actId="22"/>
        <pc:sldMkLst>
          <pc:docMk/>
          <pc:sldMk cId="1397940659" sldId="338"/>
        </pc:sldMkLst>
        <pc:picChg chg="del">
          <ac:chgData name="Gupta, Akshat SBOBNG-PTIY/FUF" userId="4fe7c8c1-223e-40ca-826c-1bfc0e400ebb" providerId="ADAL" clId="{D4595590-FB75-469F-9694-A3F440D042F2}" dt="2023-10-04T06:57:52.404" v="478" actId="478"/>
          <ac:picMkLst>
            <pc:docMk/>
            <pc:sldMk cId="1397940659" sldId="338"/>
            <ac:picMk id="3" creationId="{89C37AB9-B77A-47CD-2E96-33173F817E62}"/>
          </ac:picMkLst>
        </pc:picChg>
        <pc:picChg chg="add">
          <ac:chgData name="Gupta, Akshat SBOBNG-PTIY/FUF" userId="4fe7c8c1-223e-40ca-826c-1bfc0e400ebb" providerId="ADAL" clId="{D4595590-FB75-469F-9694-A3F440D042F2}" dt="2023-10-04T06:57:54.932" v="480" actId="22"/>
          <ac:picMkLst>
            <pc:docMk/>
            <pc:sldMk cId="1397940659" sldId="338"/>
            <ac:picMk id="4" creationId="{72BEFAFF-75B2-7409-5FF3-F6E8AC779EED}"/>
          </ac:picMkLst>
        </pc:picChg>
        <pc:picChg chg="del">
          <ac:chgData name="Gupta, Akshat SBOBNG-PTIY/FUF" userId="4fe7c8c1-223e-40ca-826c-1bfc0e400ebb" providerId="ADAL" clId="{D4595590-FB75-469F-9694-A3F440D042F2}" dt="2023-10-04T06:57:53.549" v="479" actId="478"/>
          <ac:picMkLst>
            <pc:docMk/>
            <pc:sldMk cId="1397940659" sldId="338"/>
            <ac:picMk id="5" creationId="{555B53A5-B6C1-1D50-D0EC-DE8CEBABE5D6}"/>
          </ac:picMkLst>
        </pc:picChg>
      </pc:sldChg>
      <pc:sldChg chg="add del">
        <pc:chgData name="Gupta, Akshat SBOBNG-PTIY/FUF" userId="4fe7c8c1-223e-40ca-826c-1bfc0e400ebb" providerId="ADAL" clId="{D4595590-FB75-469F-9694-A3F440D042F2}" dt="2023-10-04T06:55:33.167" v="424" actId="47"/>
        <pc:sldMkLst>
          <pc:docMk/>
          <pc:sldMk cId="2926953476" sldId="338"/>
        </pc:sldMkLst>
      </pc:sldChg>
      <pc:sldChg chg="add del">
        <pc:chgData name="Gupta, Akshat SBOBNG-PTIY/FUF" userId="4fe7c8c1-223e-40ca-826c-1bfc0e400ebb" providerId="ADAL" clId="{D4595590-FB75-469F-9694-A3F440D042F2}" dt="2023-10-04T06:55:32.454" v="423" actId="47"/>
        <pc:sldMkLst>
          <pc:docMk/>
          <pc:sldMk cId="264086280" sldId="339"/>
        </pc:sldMkLst>
      </pc:sldChg>
    </pc:docChg>
  </pc:docChgLst>
  <pc:docChgLst>
    <pc:chgData name="Gupta, Akshat SBOBNG-PTIY/FUF" userId="4fe7c8c1-223e-40ca-826c-1bfc0e400ebb" providerId="ADAL" clId="{E7118AE8-A389-4A3F-B20C-A7B3FE39DD4E}"/>
    <pc:docChg chg="custSel delSld modSld sldOrd">
      <pc:chgData name="Gupta, Akshat SBOBNG-PTIY/FUF" userId="4fe7c8c1-223e-40ca-826c-1bfc0e400ebb" providerId="ADAL" clId="{E7118AE8-A389-4A3F-B20C-A7B3FE39DD4E}" dt="2023-10-03T03:41:54.527" v="292" actId="47"/>
      <pc:docMkLst>
        <pc:docMk/>
      </pc:docMkLst>
      <pc:sldChg chg="modSp mod ord">
        <pc:chgData name="Gupta, Akshat SBOBNG-PTIY/FUF" userId="4fe7c8c1-223e-40ca-826c-1bfc0e400ebb" providerId="ADAL" clId="{E7118AE8-A389-4A3F-B20C-A7B3FE39DD4E}" dt="2023-09-27T03:59:03.401" v="198" actId="20577"/>
        <pc:sldMkLst>
          <pc:docMk/>
          <pc:sldMk cId="3297444393" sldId="286"/>
        </pc:sldMkLst>
        <pc:spChg chg="mod">
          <ac:chgData name="Gupta, Akshat SBOBNG-PTIY/FUF" userId="4fe7c8c1-223e-40ca-826c-1bfc0e400ebb" providerId="ADAL" clId="{E7118AE8-A389-4A3F-B20C-A7B3FE39DD4E}" dt="2023-09-27T03:59:03.401" v="198" actId="20577"/>
          <ac:spMkLst>
            <pc:docMk/>
            <pc:sldMk cId="3297444393" sldId="286"/>
            <ac:spMk id="3" creationId="{22788C46-D0BC-4307-AE55-7601A139E7CB}"/>
          </ac:spMkLst>
        </pc:spChg>
      </pc:sldChg>
      <pc:sldChg chg="delSp del mod">
        <pc:chgData name="Gupta, Akshat SBOBNG-PTIY/FUF" userId="4fe7c8c1-223e-40ca-826c-1bfc0e400ebb" providerId="ADAL" clId="{E7118AE8-A389-4A3F-B20C-A7B3FE39DD4E}" dt="2023-10-03T03:41:48.232" v="282" actId="47"/>
        <pc:sldMkLst>
          <pc:docMk/>
          <pc:sldMk cId="1072296495" sldId="289"/>
        </pc:sldMkLst>
        <pc:picChg chg="del">
          <ac:chgData name="Gupta, Akshat SBOBNG-PTIY/FUF" userId="4fe7c8c1-223e-40ca-826c-1bfc0e400ebb" providerId="ADAL" clId="{E7118AE8-A389-4A3F-B20C-A7B3FE39DD4E}" dt="2023-09-25T04:47:00.282" v="17" actId="478"/>
          <ac:picMkLst>
            <pc:docMk/>
            <pc:sldMk cId="1072296495" sldId="289"/>
            <ac:picMk id="3" creationId="{2C85329D-CBA1-7704-F6BA-6EC4182A15EA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48.722" v="283" actId="47"/>
        <pc:sldMkLst>
          <pc:docMk/>
          <pc:sldMk cId="968547232" sldId="298"/>
        </pc:sldMkLst>
        <pc:picChg chg="del">
          <ac:chgData name="Gupta, Akshat SBOBNG-PTIY/FUF" userId="4fe7c8c1-223e-40ca-826c-1bfc0e400ebb" providerId="ADAL" clId="{E7118AE8-A389-4A3F-B20C-A7B3FE39DD4E}" dt="2023-09-25T04:47:04.581" v="19" actId="478"/>
          <ac:picMkLst>
            <pc:docMk/>
            <pc:sldMk cId="968547232" sldId="298"/>
            <ac:picMk id="3" creationId="{AE67F216-D3DE-A7F9-7053-689AB41B7328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49.266" v="284" actId="47"/>
        <pc:sldMkLst>
          <pc:docMk/>
          <pc:sldMk cId="3440480932" sldId="299"/>
        </pc:sldMkLst>
        <pc:picChg chg="del">
          <ac:chgData name="Gupta, Akshat SBOBNG-PTIY/FUF" userId="4fe7c8c1-223e-40ca-826c-1bfc0e400ebb" providerId="ADAL" clId="{E7118AE8-A389-4A3F-B20C-A7B3FE39DD4E}" dt="2023-09-25T04:47:03.263" v="18" actId="478"/>
          <ac:picMkLst>
            <pc:docMk/>
            <pc:sldMk cId="3440480932" sldId="299"/>
            <ac:picMk id="3" creationId="{F8EEF535-EE6D-D963-8809-F1AEF71549C6}"/>
          </ac:picMkLst>
        </pc:picChg>
      </pc:sldChg>
      <pc:sldChg chg="modSp mod ord">
        <pc:chgData name="Gupta, Akshat SBOBNG-PTIY/FUF" userId="4fe7c8c1-223e-40ca-826c-1bfc0e400ebb" providerId="ADAL" clId="{E7118AE8-A389-4A3F-B20C-A7B3FE39DD4E}" dt="2023-09-27T08:54:44.972" v="273" actId="20577"/>
        <pc:sldMkLst>
          <pc:docMk/>
          <pc:sldMk cId="418589884" sldId="301"/>
        </pc:sldMkLst>
        <pc:spChg chg="mod">
          <ac:chgData name="Gupta, Akshat SBOBNG-PTIY/FUF" userId="4fe7c8c1-223e-40ca-826c-1bfc0e400ebb" providerId="ADAL" clId="{E7118AE8-A389-4A3F-B20C-A7B3FE39DD4E}" dt="2023-09-27T08:54:44.972" v="273" actId="20577"/>
          <ac:spMkLst>
            <pc:docMk/>
            <pc:sldMk cId="418589884" sldId="301"/>
            <ac:spMk id="3" creationId="{22788C46-D0BC-4307-AE55-7601A139E7CB}"/>
          </ac:spMkLst>
        </pc:spChg>
      </pc:sldChg>
      <pc:sldChg chg="del">
        <pc:chgData name="Gupta, Akshat SBOBNG-PTIY/FUF" userId="4fe7c8c1-223e-40ca-826c-1bfc0e400ebb" providerId="ADAL" clId="{E7118AE8-A389-4A3F-B20C-A7B3FE39DD4E}" dt="2023-10-03T03:41:52.602" v="285" actId="47"/>
        <pc:sldMkLst>
          <pc:docMk/>
          <pc:sldMk cId="3939639189" sldId="302"/>
        </pc:sldMkLst>
      </pc:sldChg>
      <pc:sldChg chg="delSp del mod">
        <pc:chgData name="Gupta, Akshat SBOBNG-PTIY/FUF" userId="4fe7c8c1-223e-40ca-826c-1bfc0e400ebb" providerId="ADAL" clId="{E7118AE8-A389-4A3F-B20C-A7B3FE39DD4E}" dt="2023-10-03T03:41:47.385" v="280" actId="47"/>
        <pc:sldMkLst>
          <pc:docMk/>
          <pc:sldMk cId="878845764" sldId="306"/>
        </pc:sldMkLst>
        <pc:picChg chg="del">
          <ac:chgData name="Gupta, Akshat SBOBNG-PTIY/FUF" userId="4fe7c8c1-223e-40ca-826c-1bfc0e400ebb" providerId="ADAL" clId="{E7118AE8-A389-4A3F-B20C-A7B3FE39DD4E}" dt="2023-09-25T04:46:56.141" v="15" actId="478"/>
          <ac:picMkLst>
            <pc:docMk/>
            <pc:sldMk cId="878845764" sldId="306"/>
            <ac:picMk id="3" creationId="{784387A9-31A3-5B70-928E-0133BEC0D745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47.727" v="281" actId="47"/>
        <pc:sldMkLst>
          <pc:docMk/>
          <pc:sldMk cId="3584852092" sldId="307"/>
        </pc:sldMkLst>
        <pc:picChg chg="del">
          <ac:chgData name="Gupta, Akshat SBOBNG-PTIY/FUF" userId="4fe7c8c1-223e-40ca-826c-1bfc0e400ebb" providerId="ADAL" clId="{E7118AE8-A389-4A3F-B20C-A7B3FE39DD4E}" dt="2023-09-25T04:46:58.488" v="16" actId="478"/>
          <ac:picMkLst>
            <pc:docMk/>
            <pc:sldMk cId="3584852092" sldId="307"/>
            <ac:picMk id="3" creationId="{73FFD673-0C56-9A87-37A9-342E1CEE3BE3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52.908" v="286" actId="47"/>
        <pc:sldMkLst>
          <pc:docMk/>
          <pc:sldMk cId="3803235598" sldId="308"/>
        </pc:sldMkLst>
        <pc:picChg chg="del">
          <ac:chgData name="Gupta, Akshat SBOBNG-PTIY/FUF" userId="4fe7c8c1-223e-40ca-826c-1bfc0e400ebb" providerId="ADAL" clId="{E7118AE8-A389-4A3F-B20C-A7B3FE39DD4E}" dt="2023-09-25T04:47:08.413" v="20" actId="478"/>
          <ac:picMkLst>
            <pc:docMk/>
            <pc:sldMk cId="3803235598" sldId="308"/>
            <ac:picMk id="2" creationId="{196E90A9-C8F8-FD82-FCD0-77109ACF4453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53.232" v="287" actId="47"/>
        <pc:sldMkLst>
          <pc:docMk/>
          <pc:sldMk cId="2678437352" sldId="309"/>
        </pc:sldMkLst>
        <pc:picChg chg="del">
          <ac:chgData name="Gupta, Akshat SBOBNG-PTIY/FUF" userId="4fe7c8c1-223e-40ca-826c-1bfc0e400ebb" providerId="ADAL" clId="{E7118AE8-A389-4A3F-B20C-A7B3FE39DD4E}" dt="2023-09-25T04:47:12.310" v="22" actId="21"/>
          <ac:picMkLst>
            <pc:docMk/>
            <pc:sldMk cId="2678437352" sldId="309"/>
            <ac:picMk id="2" creationId="{58496E29-7AC2-F7C0-A95B-8070DFC026BD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53.470" v="288" actId="47"/>
        <pc:sldMkLst>
          <pc:docMk/>
          <pc:sldMk cId="3291826741" sldId="310"/>
        </pc:sldMkLst>
        <pc:picChg chg="del">
          <ac:chgData name="Gupta, Akshat SBOBNG-PTIY/FUF" userId="4fe7c8c1-223e-40ca-826c-1bfc0e400ebb" providerId="ADAL" clId="{E7118AE8-A389-4A3F-B20C-A7B3FE39DD4E}" dt="2023-09-25T04:47:10.366" v="21" actId="478"/>
          <ac:picMkLst>
            <pc:docMk/>
            <pc:sldMk cId="3291826741" sldId="310"/>
            <ac:picMk id="2" creationId="{5A57E697-D60A-2387-B012-FEFD4909B9C8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53.705" v="289" actId="47"/>
        <pc:sldMkLst>
          <pc:docMk/>
          <pc:sldMk cId="2951686407" sldId="311"/>
        </pc:sldMkLst>
        <pc:picChg chg="del">
          <ac:chgData name="Gupta, Akshat SBOBNG-PTIY/FUF" userId="4fe7c8c1-223e-40ca-826c-1bfc0e400ebb" providerId="ADAL" clId="{E7118AE8-A389-4A3F-B20C-A7B3FE39DD4E}" dt="2023-09-25T04:47:13.720" v="23" actId="478"/>
          <ac:picMkLst>
            <pc:docMk/>
            <pc:sldMk cId="2951686407" sldId="311"/>
            <ac:picMk id="2" creationId="{0EBFB83F-27AF-1F1F-5672-F5A9A3EB3B3C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53.945" v="290" actId="47"/>
        <pc:sldMkLst>
          <pc:docMk/>
          <pc:sldMk cId="1388530340" sldId="312"/>
        </pc:sldMkLst>
        <pc:picChg chg="del">
          <ac:chgData name="Gupta, Akshat SBOBNG-PTIY/FUF" userId="4fe7c8c1-223e-40ca-826c-1bfc0e400ebb" providerId="ADAL" clId="{E7118AE8-A389-4A3F-B20C-A7B3FE39DD4E}" dt="2023-09-25T04:47:15.199" v="24" actId="478"/>
          <ac:picMkLst>
            <pc:docMk/>
            <pc:sldMk cId="1388530340" sldId="312"/>
            <ac:picMk id="2" creationId="{CDAD219C-423A-CC85-6D15-6DB7DD328BD1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54.165" v="291" actId="47"/>
        <pc:sldMkLst>
          <pc:docMk/>
          <pc:sldMk cId="2831336579" sldId="313"/>
        </pc:sldMkLst>
        <pc:picChg chg="del">
          <ac:chgData name="Gupta, Akshat SBOBNG-PTIY/FUF" userId="4fe7c8c1-223e-40ca-826c-1bfc0e400ebb" providerId="ADAL" clId="{E7118AE8-A389-4A3F-B20C-A7B3FE39DD4E}" dt="2023-09-25T04:47:17.045" v="25" actId="478"/>
          <ac:picMkLst>
            <pc:docMk/>
            <pc:sldMk cId="2831336579" sldId="313"/>
            <ac:picMk id="2" creationId="{504500A7-83CD-9685-8B60-0CF43D1715B8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54.527" v="292" actId="47"/>
        <pc:sldMkLst>
          <pc:docMk/>
          <pc:sldMk cId="1039241821" sldId="314"/>
        </pc:sldMkLst>
        <pc:picChg chg="del">
          <ac:chgData name="Gupta, Akshat SBOBNG-PTIY/FUF" userId="4fe7c8c1-223e-40ca-826c-1bfc0e400ebb" providerId="ADAL" clId="{E7118AE8-A389-4A3F-B20C-A7B3FE39DD4E}" dt="2023-09-25T04:47:18.618" v="26" actId="478"/>
          <ac:picMkLst>
            <pc:docMk/>
            <pc:sldMk cId="1039241821" sldId="314"/>
            <ac:picMk id="2" creationId="{15E3CBBF-7F73-80D5-FCFB-5F98FEA97A7C}"/>
          </ac:picMkLst>
        </pc:picChg>
      </pc:sldChg>
      <pc:sldChg chg="addSp delSp mod">
        <pc:chgData name="Gupta, Akshat SBOBNG-PTIY/FUF" userId="4fe7c8c1-223e-40ca-826c-1bfc0e400ebb" providerId="ADAL" clId="{E7118AE8-A389-4A3F-B20C-A7B3FE39DD4E}" dt="2023-09-25T04:45:54.989" v="1" actId="22"/>
        <pc:sldMkLst>
          <pc:docMk/>
          <pc:sldMk cId="1834844755" sldId="322"/>
        </pc:sldMkLst>
        <pc:picChg chg="add">
          <ac:chgData name="Gupta, Akshat SBOBNG-PTIY/FUF" userId="4fe7c8c1-223e-40ca-826c-1bfc0e400ebb" providerId="ADAL" clId="{E7118AE8-A389-4A3F-B20C-A7B3FE39DD4E}" dt="2023-09-25T04:45:54.989" v="1" actId="22"/>
          <ac:picMkLst>
            <pc:docMk/>
            <pc:sldMk cId="1834844755" sldId="322"/>
            <ac:picMk id="3" creationId="{C01D7C02-DE2C-C864-EAD2-79A09BCBA5E8}"/>
          </ac:picMkLst>
        </pc:picChg>
        <pc:picChg chg="del">
          <ac:chgData name="Gupta, Akshat SBOBNG-PTIY/FUF" userId="4fe7c8c1-223e-40ca-826c-1bfc0e400ebb" providerId="ADAL" clId="{E7118AE8-A389-4A3F-B20C-A7B3FE39DD4E}" dt="2023-09-25T04:45:53.746" v="0" actId="478"/>
          <ac:picMkLst>
            <pc:docMk/>
            <pc:sldMk cId="1834844755" sldId="322"/>
            <ac:picMk id="12" creationId="{BDD47B41-0CB8-8DC0-6A3C-9AC98EEFA954}"/>
          </ac:picMkLst>
        </pc:picChg>
      </pc:sldChg>
      <pc:sldChg chg="addSp delSp mod">
        <pc:chgData name="Gupta, Akshat SBOBNG-PTIY/FUF" userId="4fe7c8c1-223e-40ca-826c-1bfc0e400ebb" providerId="ADAL" clId="{E7118AE8-A389-4A3F-B20C-A7B3FE39DD4E}" dt="2023-09-25T04:58:39.046" v="28" actId="22"/>
        <pc:sldMkLst>
          <pc:docMk/>
          <pc:sldMk cId="3626489487" sldId="323"/>
        </pc:sldMkLst>
        <pc:picChg chg="del">
          <ac:chgData name="Gupta, Akshat SBOBNG-PTIY/FUF" userId="4fe7c8c1-223e-40ca-826c-1bfc0e400ebb" providerId="ADAL" clId="{E7118AE8-A389-4A3F-B20C-A7B3FE39DD4E}" dt="2023-09-25T04:46:25.834" v="2" actId="478"/>
          <ac:picMkLst>
            <pc:docMk/>
            <pc:sldMk cId="3626489487" sldId="323"/>
            <ac:picMk id="3" creationId="{370CC70F-0A4A-2EAC-384F-7DBF08C80757}"/>
          </ac:picMkLst>
        </pc:picChg>
        <pc:picChg chg="add del">
          <ac:chgData name="Gupta, Akshat SBOBNG-PTIY/FUF" userId="4fe7c8c1-223e-40ca-826c-1bfc0e400ebb" providerId="ADAL" clId="{E7118AE8-A389-4A3F-B20C-A7B3FE39DD4E}" dt="2023-09-25T04:58:37.520" v="27" actId="478"/>
          <ac:picMkLst>
            <pc:docMk/>
            <pc:sldMk cId="3626489487" sldId="323"/>
            <ac:picMk id="4" creationId="{87A266A1-D78C-1CCA-0037-CC28AD58ED8E}"/>
          </ac:picMkLst>
        </pc:picChg>
        <pc:picChg chg="add">
          <ac:chgData name="Gupta, Akshat SBOBNG-PTIY/FUF" userId="4fe7c8c1-223e-40ca-826c-1bfc0e400ebb" providerId="ADAL" clId="{E7118AE8-A389-4A3F-B20C-A7B3FE39DD4E}" dt="2023-09-25T04:58:39.046" v="28" actId="22"/>
          <ac:picMkLst>
            <pc:docMk/>
            <pc:sldMk cId="3626489487" sldId="323"/>
            <ac:picMk id="7" creationId="{837D3205-D8A5-FB64-05C4-747AD4A059FC}"/>
          </ac:picMkLst>
        </pc:picChg>
      </pc:sldChg>
      <pc:sldChg chg="addSp delSp mod">
        <pc:chgData name="Gupta, Akshat SBOBNG-PTIY/FUF" userId="4fe7c8c1-223e-40ca-826c-1bfc0e400ebb" providerId="ADAL" clId="{E7118AE8-A389-4A3F-B20C-A7B3FE39DD4E}" dt="2023-09-25T06:23:44.576" v="29" actId="22"/>
        <pc:sldMkLst>
          <pc:docMk/>
          <pc:sldMk cId="1083656457" sldId="324"/>
        </pc:sldMkLst>
        <pc:picChg chg="del">
          <ac:chgData name="Gupta, Akshat SBOBNG-PTIY/FUF" userId="4fe7c8c1-223e-40ca-826c-1bfc0e400ebb" providerId="ADAL" clId="{E7118AE8-A389-4A3F-B20C-A7B3FE39DD4E}" dt="2023-09-25T04:46:34.835" v="4" actId="478"/>
          <ac:picMkLst>
            <pc:docMk/>
            <pc:sldMk cId="1083656457" sldId="324"/>
            <ac:picMk id="3" creationId="{963D97D6-FB10-631B-D9BF-4F0E1421DF4D}"/>
          </ac:picMkLst>
        </pc:picChg>
        <pc:picChg chg="add">
          <ac:chgData name="Gupta, Akshat SBOBNG-PTIY/FUF" userId="4fe7c8c1-223e-40ca-826c-1bfc0e400ebb" providerId="ADAL" clId="{E7118AE8-A389-4A3F-B20C-A7B3FE39DD4E}" dt="2023-09-25T06:23:44.576" v="29" actId="22"/>
          <ac:picMkLst>
            <pc:docMk/>
            <pc:sldMk cId="1083656457" sldId="324"/>
            <ac:picMk id="4" creationId="{BE3CBE87-ADAF-1D18-6789-ADD44A701EDC}"/>
          </ac:picMkLst>
        </pc:picChg>
      </pc:sldChg>
      <pc:sldChg chg="addSp delSp mod">
        <pc:chgData name="Gupta, Akshat SBOBNG-PTIY/FUF" userId="4fe7c8c1-223e-40ca-826c-1bfc0e400ebb" providerId="ADAL" clId="{E7118AE8-A389-4A3F-B20C-A7B3FE39DD4E}" dt="2023-09-25T06:27:14.264" v="30" actId="22"/>
        <pc:sldMkLst>
          <pc:docMk/>
          <pc:sldMk cId="171703256" sldId="325"/>
        </pc:sldMkLst>
        <pc:picChg chg="del">
          <ac:chgData name="Gupta, Akshat SBOBNG-PTIY/FUF" userId="4fe7c8c1-223e-40ca-826c-1bfc0e400ebb" providerId="ADAL" clId="{E7118AE8-A389-4A3F-B20C-A7B3FE39DD4E}" dt="2023-09-25T04:46:36.696" v="5" actId="478"/>
          <ac:picMkLst>
            <pc:docMk/>
            <pc:sldMk cId="171703256" sldId="325"/>
            <ac:picMk id="3" creationId="{F7281FD9-3884-EE01-C3D1-B18BE84464DF}"/>
          </ac:picMkLst>
        </pc:picChg>
        <pc:picChg chg="add">
          <ac:chgData name="Gupta, Akshat SBOBNG-PTIY/FUF" userId="4fe7c8c1-223e-40ca-826c-1bfc0e400ebb" providerId="ADAL" clId="{E7118AE8-A389-4A3F-B20C-A7B3FE39DD4E}" dt="2023-09-25T06:27:14.264" v="30" actId="22"/>
          <ac:picMkLst>
            <pc:docMk/>
            <pc:sldMk cId="171703256" sldId="325"/>
            <ac:picMk id="4" creationId="{C59D9564-D343-3A8F-A54E-2324EE3BD117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42.646" v="276" actId="47"/>
        <pc:sldMkLst>
          <pc:docMk/>
          <pc:sldMk cId="272364690" sldId="326"/>
        </pc:sldMkLst>
        <pc:picChg chg="del">
          <ac:chgData name="Gupta, Akshat SBOBNG-PTIY/FUF" userId="4fe7c8c1-223e-40ca-826c-1bfc0e400ebb" providerId="ADAL" clId="{E7118AE8-A389-4A3F-B20C-A7B3FE39DD4E}" dt="2023-09-25T04:46:38.615" v="6" actId="478"/>
          <ac:picMkLst>
            <pc:docMk/>
            <pc:sldMk cId="272364690" sldId="326"/>
            <ac:picMk id="5" creationId="{B303BC47-FFA7-9453-C000-310B527F12AD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41.453" v="275" actId="47"/>
        <pc:sldMkLst>
          <pc:docMk/>
          <pc:sldMk cId="845433740" sldId="327"/>
        </pc:sldMkLst>
        <pc:picChg chg="del">
          <ac:chgData name="Gupta, Akshat SBOBNG-PTIY/FUF" userId="4fe7c8c1-223e-40ca-826c-1bfc0e400ebb" providerId="ADAL" clId="{E7118AE8-A389-4A3F-B20C-A7B3FE39DD4E}" dt="2023-09-25T04:46:40.298" v="7" actId="478"/>
          <ac:picMkLst>
            <pc:docMk/>
            <pc:sldMk cId="845433740" sldId="327"/>
            <ac:picMk id="3" creationId="{670A3591-F09F-D7B1-D416-6676C73708A5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39.902" v="274" actId="47"/>
        <pc:sldMkLst>
          <pc:docMk/>
          <pc:sldMk cId="983883539" sldId="328"/>
        </pc:sldMkLst>
        <pc:picChg chg="del">
          <ac:chgData name="Gupta, Akshat SBOBNG-PTIY/FUF" userId="4fe7c8c1-223e-40ca-826c-1bfc0e400ebb" providerId="ADAL" clId="{E7118AE8-A389-4A3F-B20C-A7B3FE39DD4E}" dt="2023-09-25T04:46:43.807" v="8" actId="478"/>
          <ac:picMkLst>
            <pc:docMk/>
            <pc:sldMk cId="983883539" sldId="328"/>
            <ac:picMk id="3" creationId="{77249B0F-3257-4E90-5A64-165685AE3990}"/>
          </ac:picMkLst>
        </pc:picChg>
      </pc:sldChg>
      <pc:sldChg chg="addSp delSp mod">
        <pc:chgData name="Gupta, Akshat SBOBNG-PTIY/FUF" userId="4fe7c8c1-223e-40ca-826c-1bfc0e400ebb" providerId="ADAL" clId="{E7118AE8-A389-4A3F-B20C-A7B3FE39DD4E}" dt="2023-09-27T06:44:35.844" v="205" actId="22"/>
        <pc:sldMkLst>
          <pc:docMk/>
          <pc:sldMk cId="1275425312" sldId="329"/>
        </pc:sldMkLst>
        <pc:picChg chg="add">
          <ac:chgData name="Gupta, Akshat SBOBNG-PTIY/FUF" userId="4fe7c8c1-223e-40ca-826c-1bfc0e400ebb" providerId="ADAL" clId="{E7118AE8-A389-4A3F-B20C-A7B3FE39DD4E}" dt="2023-09-27T06:44:35.844" v="205" actId="22"/>
          <ac:picMkLst>
            <pc:docMk/>
            <pc:sldMk cId="1275425312" sldId="329"/>
            <ac:picMk id="3" creationId="{1951BC27-7387-47E0-9709-2FDAF5B7013F}"/>
          </ac:picMkLst>
        </pc:picChg>
        <pc:picChg chg="del">
          <ac:chgData name="Gupta, Akshat SBOBNG-PTIY/FUF" userId="4fe7c8c1-223e-40ca-826c-1bfc0e400ebb" providerId="ADAL" clId="{E7118AE8-A389-4A3F-B20C-A7B3FE39DD4E}" dt="2023-09-25T04:46:45.464" v="9" actId="478"/>
          <ac:picMkLst>
            <pc:docMk/>
            <pc:sldMk cId="1275425312" sldId="329"/>
            <ac:picMk id="3" creationId="{C865F4F4-3F82-A5DF-2E72-C22606229873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46.929" v="279" actId="47"/>
        <pc:sldMkLst>
          <pc:docMk/>
          <pc:sldMk cId="579310409" sldId="330"/>
        </pc:sldMkLst>
        <pc:picChg chg="del">
          <ac:chgData name="Gupta, Akshat SBOBNG-PTIY/FUF" userId="4fe7c8c1-223e-40ca-826c-1bfc0e400ebb" providerId="ADAL" clId="{E7118AE8-A389-4A3F-B20C-A7B3FE39DD4E}" dt="2023-09-25T04:46:53.996" v="14" actId="478"/>
          <ac:picMkLst>
            <pc:docMk/>
            <pc:sldMk cId="579310409" sldId="330"/>
            <ac:picMk id="3" creationId="{A286B895-0F38-603C-2179-E2EABEA9CB0D}"/>
          </ac:picMkLst>
        </pc:picChg>
      </pc:sldChg>
      <pc:sldChg chg="addSp delSp mod">
        <pc:chgData name="Gupta, Akshat SBOBNG-PTIY/FUF" userId="4fe7c8c1-223e-40ca-826c-1bfc0e400ebb" providerId="ADAL" clId="{E7118AE8-A389-4A3F-B20C-A7B3FE39DD4E}" dt="2023-09-27T08:11:05.285" v="227" actId="22"/>
        <pc:sldMkLst>
          <pc:docMk/>
          <pc:sldMk cId="1248212364" sldId="331"/>
        </pc:sldMkLst>
        <pc:picChg chg="add">
          <ac:chgData name="Gupta, Akshat SBOBNG-PTIY/FUF" userId="4fe7c8c1-223e-40ca-826c-1bfc0e400ebb" providerId="ADAL" clId="{E7118AE8-A389-4A3F-B20C-A7B3FE39DD4E}" dt="2023-09-27T08:11:05.285" v="227" actId="22"/>
          <ac:picMkLst>
            <pc:docMk/>
            <pc:sldMk cId="1248212364" sldId="331"/>
            <ac:picMk id="3" creationId="{49FE8506-DEB8-E7A8-0C4A-EB6FE5AA0487}"/>
          </ac:picMkLst>
        </pc:picChg>
        <pc:picChg chg="del">
          <ac:chgData name="Gupta, Akshat SBOBNG-PTIY/FUF" userId="4fe7c8c1-223e-40ca-826c-1bfc0e400ebb" providerId="ADAL" clId="{E7118AE8-A389-4A3F-B20C-A7B3FE39DD4E}" dt="2023-09-25T04:46:47.999" v="10" actId="478"/>
          <ac:picMkLst>
            <pc:docMk/>
            <pc:sldMk cId="1248212364" sldId="331"/>
            <ac:picMk id="3" creationId="{588E2335-1B57-6235-BEBD-9C165C082B78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46.427" v="278" actId="47"/>
        <pc:sldMkLst>
          <pc:docMk/>
          <pc:sldMk cId="3598300013" sldId="332"/>
        </pc:sldMkLst>
        <pc:picChg chg="del">
          <ac:chgData name="Gupta, Akshat SBOBNG-PTIY/FUF" userId="4fe7c8c1-223e-40ca-826c-1bfc0e400ebb" providerId="ADAL" clId="{E7118AE8-A389-4A3F-B20C-A7B3FE39DD4E}" dt="2023-09-25T04:46:52.529" v="13" actId="478"/>
          <ac:picMkLst>
            <pc:docMk/>
            <pc:sldMk cId="3598300013" sldId="332"/>
            <ac:picMk id="3" creationId="{DA1EC7C8-E908-32DD-F4B3-2F8DA48FF988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45.656" v="277" actId="47"/>
        <pc:sldMkLst>
          <pc:docMk/>
          <pc:sldMk cId="2034242942" sldId="333"/>
        </pc:sldMkLst>
        <pc:picChg chg="del">
          <ac:chgData name="Gupta, Akshat SBOBNG-PTIY/FUF" userId="4fe7c8c1-223e-40ca-826c-1bfc0e400ebb" providerId="ADAL" clId="{E7118AE8-A389-4A3F-B20C-A7B3FE39DD4E}" dt="2023-09-25T04:46:51.031" v="12" actId="478"/>
          <ac:picMkLst>
            <pc:docMk/>
            <pc:sldMk cId="2034242942" sldId="333"/>
            <ac:picMk id="3" creationId="{ECDAE0A5-608B-C417-0936-DE2FE97D8E72}"/>
          </ac:picMkLst>
        </pc:picChg>
      </pc:sldChg>
      <pc:sldChg chg="addSp delSp modSp mod">
        <pc:chgData name="Gupta, Akshat SBOBNG-PTIY/FUF" userId="4fe7c8c1-223e-40ca-826c-1bfc0e400ebb" providerId="ADAL" clId="{E7118AE8-A389-4A3F-B20C-A7B3FE39DD4E}" dt="2023-09-27T08:21:37.266" v="231" actId="1076"/>
        <pc:sldMkLst>
          <pc:docMk/>
          <pc:sldMk cId="2182204508" sldId="334"/>
        </pc:sldMkLst>
        <pc:picChg chg="add del">
          <ac:chgData name="Gupta, Akshat SBOBNG-PTIY/FUF" userId="4fe7c8c1-223e-40ca-826c-1bfc0e400ebb" providerId="ADAL" clId="{E7118AE8-A389-4A3F-B20C-A7B3FE39DD4E}" dt="2023-09-27T08:21:30.405" v="229" actId="478"/>
          <ac:picMkLst>
            <pc:docMk/>
            <pc:sldMk cId="2182204508" sldId="334"/>
            <ac:picMk id="3" creationId="{2100F273-63BF-EFF1-A6E0-7172625682C4}"/>
          </ac:picMkLst>
        </pc:picChg>
        <pc:picChg chg="del">
          <ac:chgData name="Gupta, Akshat SBOBNG-PTIY/FUF" userId="4fe7c8c1-223e-40ca-826c-1bfc0e400ebb" providerId="ADAL" clId="{E7118AE8-A389-4A3F-B20C-A7B3FE39DD4E}" dt="2023-09-25T04:46:49.487" v="11" actId="478"/>
          <ac:picMkLst>
            <pc:docMk/>
            <pc:sldMk cId="2182204508" sldId="334"/>
            <ac:picMk id="3" creationId="{37338FCD-FFE3-A570-5ACE-E6441AFDEE14}"/>
          </ac:picMkLst>
        </pc:picChg>
        <pc:picChg chg="add mod">
          <ac:chgData name="Gupta, Akshat SBOBNG-PTIY/FUF" userId="4fe7c8c1-223e-40ca-826c-1bfc0e400ebb" providerId="ADAL" clId="{E7118AE8-A389-4A3F-B20C-A7B3FE39DD4E}" dt="2023-09-27T08:21:37.266" v="231" actId="1076"/>
          <ac:picMkLst>
            <pc:docMk/>
            <pc:sldMk cId="2182204508" sldId="334"/>
            <ac:picMk id="5" creationId="{6CA2A793-5540-2151-8843-87A9DCE8B74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995195"/>
          </a:xfrm>
        </p:spPr>
        <p:txBody>
          <a:bodyPr/>
          <a:lstStyle/>
          <a:p>
            <a:r>
              <a:rPr lang="en-US" dirty="0"/>
              <a:t>Journey Scrapbook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2398880"/>
            <a:ext cx="9500507" cy="1595604"/>
          </a:xfrm>
        </p:spPr>
        <p:txBody>
          <a:bodyPr/>
          <a:lstStyle/>
          <a:p>
            <a:r>
              <a:rPr lang="en-US" dirty="0"/>
              <a:t>Akshat Gupta</a:t>
            </a:r>
          </a:p>
          <a:p>
            <a:r>
              <a:rPr lang="en-US" dirty="0"/>
              <a:t>Batch-3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EFAFF-75B2-7409-5FF3-F6E8AC779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4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58" y="198407"/>
            <a:ext cx="9779183" cy="792163"/>
          </a:xfrm>
        </p:spPr>
        <p:txBody>
          <a:bodyPr/>
          <a:lstStyle/>
          <a:p>
            <a:r>
              <a:rPr lang="en-US" dirty="0"/>
              <a:t>Day 3 &amp;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999" y="1404638"/>
            <a:ext cx="10228002" cy="47704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Case Study demonstration and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9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Akshat Gupta</a:t>
            </a:r>
          </a:p>
          <a:p>
            <a:r>
              <a:rPr lang="en-US" dirty="0"/>
              <a:t>Akshat.gupta2@shell.com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-260684"/>
            <a:ext cx="7096933" cy="3689684"/>
          </a:xfrm>
        </p:spPr>
        <p:txBody>
          <a:bodyPr/>
          <a:lstStyle/>
          <a:p>
            <a:r>
              <a:rPr lang="en-US" dirty="0"/>
              <a:t>Custom </a:t>
            </a:r>
            <a:br>
              <a:rPr lang="en-US" dirty="0"/>
            </a:br>
            <a:r>
              <a:rPr lang="en-US" dirty="0"/>
              <a:t>Training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- 6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03-Oct-2023 to 06-Oct-2023</a:t>
            </a:r>
          </a:p>
        </p:txBody>
      </p:sp>
    </p:spTree>
    <p:extLst>
      <p:ext uri="{BB962C8B-B14F-4D97-AF65-F5344CB8AC3E}">
        <p14:creationId xmlns:p14="http://schemas.microsoft.com/office/powerpoint/2010/main" val="362015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3388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Machine Learning</a:t>
            </a:r>
          </a:p>
          <a:p>
            <a:r>
              <a:rPr lang="en-US" sz="2000" dirty="0"/>
              <a:t>Teachable Machine</a:t>
            </a:r>
          </a:p>
          <a:p>
            <a:r>
              <a:rPr lang="en-US" sz="2000" dirty="0"/>
              <a:t>Case Study Discussions</a:t>
            </a:r>
          </a:p>
          <a:p>
            <a:r>
              <a:rPr lang="en-US" sz="2000" dirty="0"/>
              <a:t>Overview of Azure ML Studio</a:t>
            </a:r>
          </a:p>
          <a:p>
            <a:r>
              <a:rPr lang="en-US" sz="2000" dirty="0"/>
              <a:t>Types of Machine Learning Algorithms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Supervised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Unsupervised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Reinforcement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Semi-Supervised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2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E32CA-1B5F-5F8A-0E95-2A8D1580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4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51197-A783-36CC-2239-E5FBF80F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16" y="0"/>
            <a:ext cx="11063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8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58" y="198407"/>
            <a:ext cx="9779183" cy="792163"/>
          </a:xfrm>
        </p:spPr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999" y="1404638"/>
            <a:ext cx="10228002" cy="47704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Machine Learning Contd.</a:t>
            </a:r>
          </a:p>
          <a:p>
            <a:r>
              <a:rPr lang="en-US" sz="2400" dirty="0"/>
              <a:t>Machine Learning Studio</a:t>
            </a:r>
          </a:p>
          <a:p>
            <a:r>
              <a:rPr lang="en-US" sz="2400" dirty="0"/>
              <a:t>Notebooks, Designer, Pipelines</a:t>
            </a:r>
          </a:p>
          <a:p>
            <a:r>
              <a:rPr lang="en-US" sz="2400" dirty="0"/>
              <a:t>Automated ML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4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C8B938-BD73-AEC5-7FEC-ABC1014B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4" y="0"/>
            <a:ext cx="11400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5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654A6E-989F-4564-3131-7620FD84E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3" y="0"/>
            <a:ext cx="10941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37AB9-B77A-47CD-2E96-33173F817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6" y="620642"/>
            <a:ext cx="5647250" cy="5262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B53A5-B6C1-1D50-D0EC-DE8CEBABE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60" y="802724"/>
            <a:ext cx="5222351" cy="489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8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6098</TotalTime>
  <Words>85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Office Theme</vt:lpstr>
      <vt:lpstr>Journey Scrapbook</vt:lpstr>
      <vt:lpstr>Custom  Training   Week - 6</vt:lpstr>
      <vt:lpstr>Day 1</vt:lpstr>
      <vt:lpstr>PowerPoint Presentation</vt:lpstr>
      <vt:lpstr>PowerPoint Presentation</vt:lpstr>
      <vt:lpstr>Day 2</vt:lpstr>
      <vt:lpstr>PowerPoint Presentation</vt:lpstr>
      <vt:lpstr>PowerPoint Presentation</vt:lpstr>
      <vt:lpstr>PowerPoint Presentation</vt:lpstr>
      <vt:lpstr>PowerPoint Presentation</vt:lpstr>
      <vt:lpstr>Day 3 &amp;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Scrapbook</dc:title>
  <dc:creator>Gupta, Akshat SBOBNG-PTIY/FUF</dc:creator>
  <cp:lastModifiedBy>Gupta, Akshat SBOBNG-PTIY/FUF</cp:lastModifiedBy>
  <cp:revision>9</cp:revision>
  <dcterms:created xsi:type="dcterms:W3CDTF">2023-08-22T05:45:29Z</dcterms:created>
  <dcterms:modified xsi:type="dcterms:W3CDTF">2023-10-04T06:57:57Z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