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4" r:id="rId5"/>
    <p:sldId id="263" r:id="rId6"/>
    <p:sldId id="265" r:id="rId7"/>
    <p:sldId id="266" r:id="rId8"/>
    <p:sldId id="269"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74BCE-A8C6-4D16-9977-85766128C474}" v="67" dt="2024-02-23T09:38:12.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38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g" userId="feff4bc97f9810f0" providerId="LiveId" clId="{FAF74BCE-A8C6-4D16-9977-85766128C474}"/>
    <pc:docChg chg="undo custSel addSld delSld modSld">
      <pc:chgData name="Vinay g" userId="feff4bc97f9810f0" providerId="LiveId" clId="{FAF74BCE-A8C6-4D16-9977-85766128C474}" dt="2024-02-23T09:38:16.510" v="5359" actId="1076"/>
      <pc:docMkLst>
        <pc:docMk/>
      </pc:docMkLst>
      <pc:sldChg chg="addSp delSp modSp mod">
        <pc:chgData name="Vinay g" userId="feff4bc97f9810f0" providerId="LiveId" clId="{FAF74BCE-A8C6-4D16-9977-85766128C474}" dt="2024-02-23T09:04:13.965" v="4954" actId="478"/>
        <pc:sldMkLst>
          <pc:docMk/>
          <pc:sldMk cId="3950997544" sldId="256"/>
        </pc:sldMkLst>
        <pc:spChg chg="add del mod">
          <ac:chgData name="Vinay g" userId="feff4bc97f9810f0" providerId="LiveId" clId="{FAF74BCE-A8C6-4D16-9977-85766128C474}" dt="2024-02-23T09:04:13.965" v="4954" actId="478"/>
          <ac:spMkLst>
            <pc:docMk/>
            <pc:sldMk cId="3950997544" sldId="256"/>
            <ac:spMk id="2" creationId="{94EF5D98-8287-360A-5BF7-CB304C755ADA}"/>
          </ac:spMkLst>
        </pc:spChg>
        <pc:cxnChg chg="del mod">
          <ac:chgData name="Vinay g" userId="feff4bc97f9810f0" providerId="LiveId" clId="{FAF74BCE-A8C6-4D16-9977-85766128C474}" dt="2024-02-22T10:04:41.322" v="211" actId="478"/>
          <ac:cxnSpMkLst>
            <pc:docMk/>
            <pc:sldMk cId="3950997544" sldId="256"/>
            <ac:cxnSpMk id="29" creationId="{DE5A4C95-1AA3-F7FB-4D16-0E84D9B99D29}"/>
          </ac:cxnSpMkLst>
        </pc:cxnChg>
      </pc:sldChg>
      <pc:sldChg chg="addSp delSp modSp mod">
        <pc:chgData name="Vinay g" userId="feff4bc97f9810f0" providerId="LiveId" clId="{FAF74BCE-A8C6-4D16-9977-85766128C474}" dt="2024-02-23T09:25:14.766" v="5153" actId="20577"/>
        <pc:sldMkLst>
          <pc:docMk/>
          <pc:sldMk cId="65271222" sldId="258"/>
        </pc:sldMkLst>
        <pc:spChg chg="add mod">
          <ac:chgData name="Vinay g" userId="feff4bc97f9810f0" providerId="LiveId" clId="{FAF74BCE-A8C6-4D16-9977-85766128C474}" dt="2024-02-22T10:00:29.568" v="143" actId="1076"/>
          <ac:spMkLst>
            <pc:docMk/>
            <pc:sldMk cId="65271222" sldId="258"/>
            <ac:spMk id="2" creationId="{DCD0A86A-640E-9F4F-59EF-207DF46A592A}"/>
          </ac:spMkLst>
        </pc:spChg>
        <pc:spChg chg="add mod">
          <ac:chgData name="Vinay g" userId="feff4bc97f9810f0" providerId="LiveId" clId="{FAF74BCE-A8C6-4D16-9977-85766128C474}" dt="2024-02-22T12:00:23.565" v="1677" actId="20577"/>
          <ac:spMkLst>
            <pc:docMk/>
            <pc:sldMk cId="65271222" sldId="258"/>
            <ac:spMk id="3" creationId="{E3792447-4F72-FFFF-11E2-F293C09B2B67}"/>
          </ac:spMkLst>
        </pc:spChg>
        <pc:spChg chg="add mod">
          <ac:chgData name="Vinay g" userId="feff4bc97f9810f0" providerId="LiveId" clId="{FAF74BCE-A8C6-4D16-9977-85766128C474}" dt="2024-02-22T10:00:41.913" v="145" actId="1076"/>
          <ac:spMkLst>
            <pc:docMk/>
            <pc:sldMk cId="65271222" sldId="258"/>
            <ac:spMk id="4" creationId="{566CC277-906F-E62A-AF10-EB8C85CD937C}"/>
          </ac:spMkLst>
        </pc:spChg>
        <pc:spChg chg="mod">
          <ac:chgData name="Vinay g" userId="feff4bc97f9810f0" providerId="LiveId" clId="{FAF74BCE-A8C6-4D16-9977-85766128C474}" dt="2024-02-22T10:00:26.400" v="142" actId="1076"/>
          <ac:spMkLst>
            <pc:docMk/>
            <pc:sldMk cId="65271222" sldId="258"/>
            <ac:spMk id="14" creationId="{3BE0F650-4AFF-E8E9-3E99-691949CB3C66}"/>
          </ac:spMkLst>
        </pc:spChg>
        <pc:spChg chg="add mod">
          <ac:chgData name="Vinay g" userId="feff4bc97f9810f0" providerId="LiveId" clId="{FAF74BCE-A8C6-4D16-9977-85766128C474}" dt="2024-02-23T09:25:14.766" v="5153" actId="20577"/>
          <ac:spMkLst>
            <pc:docMk/>
            <pc:sldMk cId="65271222" sldId="258"/>
            <ac:spMk id="22" creationId="{8DC12ABA-2FEC-0B4C-B45E-89B370A57B49}"/>
          </ac:spMkLst>
        </pc:spChg>
        <pc:spChg chg="add mod">
          <ac:chgData name="Vinay g" userId="feff4bc97f9810f0" providerId="LiveId" clId="{FAF74BCE-A8C6-4D16-9977-85766128C474}" dt="2024-02-23T09:04:38.170" v="4955" actId="20577"/>
          <ac:spMkLst>
            <pc:docMk/>
            <pc:sldMk cId="65271222" sldId="258"/>
            <ac:spMk id="28" creationId="{FB31A52F-94FD-F237-6C4A-3D1FF4DB0E09}"/>
          </ac:spMkLst>
        </pc:spChg>
        <pc:cxnChg chg="mod">
          <ac:chgData name="Vinay g" userId="feff4bc97f9810f0" providerId="LiveId" clId="{FAF74BCE-A8C6-4D16-9977-85766128C474}" dt="2024-02-22T10:00:26.400" v="142" actId="1076"/>
          <ac:cxnSpMkLst>
            <pc:docMk/>
            <pc:sldMk cId="65271222" sldId="258"/>
            <ac:cxnSpMk id="15" creationId="{73F9C84B-3A3E-E534-9CE2-A7F4DA9B8EF9}"/>
          </ac:cxnSpMkLst>
        </pc:cxnChg>
        <pc:cxnChg chg="mod">
          <ac:chgData name="Vinay g" userId="feff4bc97f9810f0" providerId="LiveId" clId="{FAF74BCE-A8C6-4D16-9977-85766128C474}" dt="2024-02-22T10:00:29.568" v="143" actId="1076"/>
          <ac:cxnSpMkLst>
            <pc:docMk/>
            <pc:sldMk cId="65271222" sldId="258"/>
            <ac:cxnSpMk id="18" creationId="{9DD9E6FC-13E1-427D-10B9-814178239E92}"/>
          </ac:cxnSpMkLst>
        </pc:cxnChg>
        <pc:cxnChg chg="mod">
          <ac:chgData name="Vinay g" userId="feff4bc97f9810f0" providerId="LiveId" clId="{FAF74BCE-A8C6-4D16-9977-85766128C474}" dt="2024-02-22T12:00:23.565" v="1677" actId="20577"/>
          <ac:cxnSpMkLst>
            <pc:docMk/>
            <pc:sldMk cId="65271222" sldId="258"/>
            <ac:cxnSpMk id="21" creationId="{C74FF7AE-ED79-0BE4-D427-4C10694502A6}"/>
          </ac:cxnSpMkLst>
        </pc:cxnChg>
        <pc:cxnChg chg="mod">
          <ac:chgData name="Vinay g" userId="feff4bc97f9810f0" providerId="LiveId" clId="{FAF74BCE-A8C6-4D16-9977-85766128C474}" dt="2024-02-23T09:25:14.766" v="5153" actId="20577"/>
          <ac:cxnSpMkLst>
            <pc:docMk/>
            <pc:sldMk cId="65271222" sldId="258"/>
            <ac:cxnSpMk id="23" creationId="{2A14D2FC-4DDA-FC84-A43C-A4AC86BE449E}"/>
          </ac:cxnSpMkLst>
        </pc:cxnChg>
        <pc:cxnChg chg="mod">
          <ac:chgData name="Vinay g" userId="feff4bc97f9810f0" providerId="LiveId" clId="{FAF74BCE-A8C6-4D16-9977-85766128C474}" dt="2024-02-22T10:00:41.913" v="145" actId="1076"/>
          <ac:cxnSpMkLst>
            <pc:docMk/>
            <pc:sldMk cId="65271222" sldId="258"/>
            <ac:cxnSpMk id="25" creationId="{1CCF7C82-600C-D318-F661-B4F39A9C3FC2}"/>
          </ac:cxnSpMkLst>
        </pc:cxnChg>
        <pc:cxnChg chg="del mod">
          <ac:chgData name="Vinay g" userId="feff4bc97f9810f0" providerId="LiveId" clId="{FAF74BCE-A8C6-4D16-9977-85766128C474}" dt="2024-02-22T10:04:34.651" v="210" actId="478"/>
          <ac:cxnSpMkLst>
            <pc:docMk/>
            <pc:sldMk cId="65271222" sldId="258"/>
            <ac:cxnSpMk id="27" creationId="{F7CB7219-EAFE-9592-DD66-AC92FC56E649}"/>
          </ac:cxnSpMkLst>
        </pc:cxnChg>
        <pc:cxnChg chg="mod">
          <ac:chgData name="Vinay g" userId="feff4bc97f9810f0" providerId="LiveId" clId="{FAF74BCE-A8C6-4D16-9977-85766128C474}" dt="2024-02-23T09:04:38.170" v="4955" actId="20577"/>
          <ac:cxnSpMkLst>
            <pc:docMk/>
            <pc:sldMk cId="65271222" sldId="258"/>
            <ac:cxnSpMk id="29" creationId="{0C679898-5E30-676B-3868-ED035B26C4A9}"/>
          </ac:cxnSpMkLst>
        </pc:cxnChg>
      </pc:sldChg>
      <pc:sldChg chg="addSp delSp modSp add del mod">
        <pc:chgData name="Vinay g" userId="feff4bc97f9810f0" providerId="LiveId" clId="{FAF74BCE-A8C6-4D16-9977-85766128C474}" dt="2024-02-22T11:09:29.178" v="1028" actId="47"/>
        <pc:sldMkLst>
          <pc:docMk/>
          <pc:sldMk cId="3305663717" sldId="259"/>
        </pc:sldMkLst>
        <pc:spChg chg="del mod">
          <ac:chgData name="Vinay g" userId="feff4bc97f9810f0" providerId="LiveId" clId="{FAF74BCE-A8C6-4D16-9977-85766128C474}" dt="2024-02-22T10:07:57.439" v="233" actId="21"/>
          <ac:spMkLst>
            <pc:docMk/>
            <pc:sldMk cId="3305663717" sldId="259"/>
            <ac:spMk id="2" creationId="{0F28864C-C73F-3D57-D92E-EF5CFD62CAD0}"/>
          </ac:spMkLst>
        </pc:spChg>
        <pc:spChg chg="del mod">
          <ac:chgData name="Vinay g" userId="feff4bc97f9810f0" providerId="LiveId" clId="{FAF74BCE-A8C6-4D16-9977-85766128C474}" dt="2024-02-22T10:08:00.665" v="235" actId="478"/>
          <ac:spMkLst>
            <pc:docMk/>
            <pc:sldMk cId="3305663717" sldId="259"/>
            <ac:spMk id="3" creationId="{6A028F56-9F21-952D-477B-255C4FC349FF}"/>
          </ac:spMkLst>
        </pc:spChg>
        <pc:spChg chg="del mod">
          <ac:chgData name="Vinay g" userId="feff4bc97f9810f0" providerId="LiveId" clId="{FAF74BCE-A8C6-4D16-9977-85766128C474}" dt="2024-02-22T10:08:07.236" v="239" actId="478"/>
          <ac:spMkLst>
            <pc:docMk/>
            <pc:sldMk cId="3305663717" sldId="259"/>
            <ac:spMk id="4" creationId="{490C8436-19BA-8535-5F74-D119427752D3}"/>
          </ac:spMkLst>
        </pc:spChg>
        <pc:spChg chg="del">
          <ac:chgData name="Vinay g" userId="feff4bc97f9810f0" providerId="LiveId" clId="{FAF74BCE-A8C6-4D16-9977-85766128C474}" dt="2024-02-22T10:06:04.779" v="218" actId="21"/>
          <ac:spMkLst>
            <pc:docMk/>
            <pc:sldMk cId="3305663717" sldId="259"/>
            <ac:spMk id="11" creationId="{227055EB-6BDC-2049-16C9-CA7D55C4D4DE}"/>
          </ac:spMkLst>
        </pc:spChg>
        <pc:spChg chg="del mod">
          <ac:chgData name="Vinay g" userId="feff4bc97f9810f0" providerId="LiveId" clId="{FAF74BCE-A8C6-4D16-9977-85766128C474}" dt="2024-02-22T10:19:18.415" v="253" actId="21"/>
          <ac:spMkLst>
            <pc:docMk/>
            <pc:sldMk cId="3305663717" sldId="259"/>
            <ac:spMk id="13" creationId="{B020F487-B12D-AA01-3751-91DDE7C9AD83}"/>
          </ac:spMkLst>
        </pc:spChg>
        <pc:spChg chg="mod">
          <ac:chgData name="Vinay g" userId="feff4bc97f9810f0" providerId="LiveId" clId="{FAF74BCE-A8C6-4D16-9977-85766128C474}" dt="2024-02-22T10:20:44.251" v="292" actId="20577"/>
          <ac:spMkLst>
            <pc:docMk/>
            <pc:sldMk cId="3305663717" sldId="259"/>
            <ac:spMk id="14" creationId="{32D7CADA-C58A-0872-DD8B-A4A49957C693}"/>
          </ac:spMkLst>
        </pc:spChg>
        <pc:spChg chg="del mod">
          <ac:chgData name="Vinay g" userId="feff4bc97f9810f0" providerId="LiveId" clId="{FAF74BCE-A8C6-4D16-9977-85766128C474}" dt="2024-02-22T10:08:13.977" v="242" actId="478"/>
          <ac:spMkLst>
            <pc:docMk/>
            <pc:sldMk cId="3305663717" sldId="259"/>
            <ac:spMk id="22" creationId="{CFF3555A-6AAE-4644-EA99-A59A2EAE83DB}"/>
          </ac:spMkLst>
        </pc:spChg>
        <pc:spChg chg="add del mod">
          <ac:chgData name="Vinay g" userId="feff4bc97f9810f0" providerId="LiveId" clId="{FAF74BCE-A8C6-4D16-9977-85766128C474}" dt="2024-02-22T10:18:41.160" v="246"/>
          <ac:spMkLst>
            <pc:docMk/>
            <pc:sldMk cId="3305663717" sldId="259"/>
            <ac:spMk id="27" creationId="{DA7A3242-5DD4-DC11-00A4-DCB82E3F2710}"/>
          </ac:spMkLst>
        </pc:spChg>
        <pc:spChg chg="del mod">
          <ac:chgData name="Vinay g" userId="feff4bc97f9810f0" providerId="LiveId" clId="{FAF74BCE-A8C6-4D16-9977-85766128C474}" dt="2024-02-22T10:08:17.249" v="243" actId="478"/>
          <ac:spMkLst>
            <pc:docMk/>
            <pc:sldMk cId="3305663717" sldId="259"/>
            <ac:spMk id="28" creationId="{DD4F393A-3FD2-494F-321D-64153373E8F8}"/>
          </ac:spMkLst>
        </pc:spChg>
        <pc:spChg chg="add mod">
          <ac:chgData name="Vinay g" userId="feff4bc97f9810f0" providerId="LiveId" clId="{FAF74BCE-A8C6-4D16-9977-85766128C474}" dt="2024-02-22T11:01:58.711" v="956" actId="1076"/>
          <ac:spMkLst>
            <pc:docMk/>
            <pc:sldMk cId="3305663717" sldId="259"/>
            <ac:spMk id="30" creationId="{3E6CFD9D-E1AB-07E4-EAC6-745FBBB31D58}"/>
          </ac:spMkLst>
        </pc:spChg>
        <pc:spChg chg="add mod">
          <ac:chgData name="Vinay g" userId="feff4bc97f9810f0" providerId="LiveId" clId="{FAF74BCE-A8C6-4D16-9977-85766128C474}" dt="2024-02-22T11:02:04.140" v="957" actId="1076"/>
          <ac:spMkLst>
            <pc:docMk/>
            <pc:sldMk cId="3305663717" sldId="259"/>
            <ac:spMk id="31" creationId="{19DC8419-FECF-0584-E27C-7804C8528BFA}"/>
          </ac:spMkLst>
        </pc:spChg>
        <pc:picChg chg="add del mod">
          <ac:chgData name="Vinay g" userId="feff4bc97f9810f0" providerId="LiveId" clId="{FAF74BCE-A8C6-4D16-9977-85766128C474}" dt="2024-02-22T10:19:09.864" v="252" actId="21"/>
          <ac:picMkLst>
            <pc:docMk/>
            <pc:sldMk cId="3305663717" sldId="259"/>
            <ac:picMk id="9" creationId="{EB4CB397-97E2-67EE-954A-C9DA5C1E11D7}"/>
          </ac:picMkLst>
        </pc:picChg>
        <pc:cxnChg chg="del mod">
          <ac:chgData name="Vinay g" userId="feff4bc97f9810f0" providerId="LiveId" clId="{FAF74BCE-A8C6-4D16-9977-85766128C474}" dt="2024-02-22T10:08:04.257" v="237" actId="478"/>
          <ac:cxnSpMkLst>
            <pc:docMk/>
            <pc:sldMk cId="3305663717" sldId="259"/>
            <ac:cxnSpMk id="15" creationId="{8D987171-3378-124A-179C-218DAC51C6FF}"/>
          </ac:cxnSpMkLst>
        </pc:cxnChg>
        <pc:cxnChg chg="del mod">
          <ac:chgData name="Vinay g" userId="feff4bc97f9810f0" providerId="LiveId" clId="{FAF74BCE-A8C6-4D16-9977-85766128C474}" dt="2024-02-22T10:07:59.331" v="234" actId="478"/>
          <ac:cxnSpMkLst>
            <pc:docMk/>
            <pc:sldMk cId="3305663717" sldId="259"/>
            <ac:cxnSpMk id="18" creationId="{269A96A7-BF38-560E-050A-1BC509908DA4}"/>
          </ac:cxnSpMkLst>
        </pc:cxnChg>
        <pc:cxnChg chg="del mod">
          <ac:chgData name="Vinay g" userId="feff4bc97f9810f0" providerId="LiveId" clId="{FAF74BCE-A8C6-4D16-9977-85766128C474}" dt="2024-02-22T10:08:02" v="236" actId="478"/>
          <ac:cxnSpMkLst>
            <pc:docMk/>
            <pc:sldMk cId="3305663717" sldId="259"/>
            <ac:cxnSpMk id="21" creationId="{B493B758-F5AE-6615-4454-2F7D0EFD132E}"/>
          </ac:cxnSpMkLst>
        </pc:cxnChg>
        <pc:cxnChg chg="del mod">
          <ac:chgData name="Vinay g" userId="feff4bc97f9810f0" providerId="LiveId" clId="{FAF74BCE-A8C6-4D16-9977-85766128C474}" dt="2024-02-22T10:08:10.834" v="241" actId="478"/>
          <ac:cxnSpMkLst>
            <pc:docMk/>
            <pc:sldMk cId="3305663717" sldId="259"/>
            <ac:cxnSpMk id="23" creationId="{F5821467-163D-EBA5-F5F0-1D88A5F49F06}"/>
          </ac:cxnSpMkLst>
        </pc:cxnChg>
        <pc:cxnChg chg="del mod">
          <ac:chgData name="Vinay g" userId="feff4bc97f9810f0" providerId="LiveId" clId="{FAF74BCE-A8C6-4D16-9977-85766128C474}" dt="2024-02-22T10:08:05.571" v="238" actId="478"/>
          <ac:cxnSpMkLst>
            <pc:docMk/>
            <pc:sldMk cId="3305663717" sldId="259"/>
            <ac:cxnSpMk id="25" creationId="{D5094D92-892F-4B94-B6A4-CF7DE88E0349}"/>
          </ac:cxnSpMkLst>
        </pc:cxnChg>
        <pc:cxnChg chg="del mod">
          <ac:chgData name="Vinay g" userId="feff4bc97f9810f0" providerId="LiveId" clId="{FAF74BCE-A8C6-4D16-9977-85766128C474}" dt="2024-02-22T10:08:09.622" v="240" actId="478"/>
          <ac:cxnSpMkLst>
            <pc:docMk/>
            <pc:sldMk cId="3305663717" sldId="259"/>
            <ac:cxnSpMk id="29" creationId="{EF4B4D01-719F-E803-8E4B-FFA9F1D5ADA6}"/>
          </ac:cxnSpMkLst>
        </pc:cxnChg>
      </pc:sldChg>
      <pc:sldChg chg="addSp delSp modSp add mod">
        <pc:chgData name="Vinay g" userId="feff4bc97f9810f0" providerId="LiveId" clId="{FAF74BCE-A8C6-4D16-9977-85766128C474}" dt="2024-02-23T09:06:08.922" v="4972" actId="20577"/>
        <pc:sldMkLst>
          <pc:docMk/>
          <pc:sldMk cId="2207982364" sldId="260"/>
        </pc:sldMkLst>
        <pc:spChg chg="add del mod">
          <ac:chgData name="Vinay g" userId="feff4bc97f9810f0" providerId="LiveId" clId="{FAF74BCE-A8C6-4D16-9977-85766128C474}" dt="2024-02-22T11:18:25.673" v="1037"/>
          <ac:spMkLst>
            <pc:docMk/>
            <pc:sldMk cId="2207982364" sldId="260"/>
            <ac:spMk id="2" creationId="{1FE0E71F-35D1-194B-71FB-706EA7C09761}"/>
          </ac:spMkLst>
        </pc:spChg>
        <pc:spChg chg="add mod">
          <ac:chgData name="Vinay g" userId="feff4bc97f9810f0" providerId="LiveId" clId="{FAF74BCE-A8C6-4D16-9977-85766128C474}" dt="2024-02-22T11:19:13.313" v="1061" actId="1076"/>
          <ac:spMkLst>
            <pc:docMk/>
            <pc:sldMk cId="2207982364" sldId="260"/>
            <ac:spMk id="3" creationId="{46E29F48-9369-7164-35A3-965610535E5D}"/>
          </ac:spMkLst>
        </pc:spChg>
        <pc:spChg chg="mod">
          <ac:chgData name="Vinay g" userId="feff4bc97f9810f0" providerId="LiveId" clId="{FAF74BCE-A8C6-4D16-9977-85766128C474}" dt="2024-02-23T09:06:08.922" v="4972" actId="20577"/>
          <ac:spMkLst>
            <pc:docMk/>
            <pc:sldMk cId="2207982364" sldId="260"/>
            <ac:spMk id="31" creationId="{C33BF196-A2FB-FAB8-8A33-D3188FAA75E8}"/>
          </ac:spMkLst>
        </pc:spChg>
      </pc:sldChg>
      <pc:sldChg chg="delSp modSp add del mod">
        <pc:chgData name="Vinay g" userId="feff4bc97f9810f0" providerId="LiveId" clId="{FAF74BCE-A8C6-4D16-9977-85766128C474}" dt="2024-02-22T11:19:27.351" v="1063" actId="2696"/>
        <pc:sldMkLst>
          <pc:docMk/>
          <pc:sldMk cId="1353073255" sldId="261"/>
        </pc:sldMkLst>
        <pc:spChg chg="mod">
          <ac:chgData name="Vinay g" userId="feff4bc97f9810f0" providerId="LiveId" clId="{FAF74BCE-A8C6-4D16-9977-85766128C474}" dt="2024-02-22T11:10:06.473" v="1030" actId="1076"/>
          <ac:spMkLst>
            <pc:docMk/>
            <pc:sldMk cId="1353073255" sldId="261"/>
            <ac:spMk id="14" creationId="{1DB0C0D0-58EF-37C7-1419-C2662EDBF90C}"/>
          </ac:spMkLst>
        </pc:spChg>
        <pc:spChg chg="del mod">
          <ac:chgData name="Vinay g" userId="feff4bc97f9810f0" providerId="LiveId" clId="{FAF74BCE-A8C6-4D16-9977-85766128C474}" dt="2024-02-22T11:10:13.713" v="1032" actId="478"/>
          <ac:spMkLst>
            <pc:docMk/>
            <pc:sldMk cId="1353073255" sldId="261"/>
            <ac:spMk id="30" creationId="{4A7C2328-E02D-441D-AB49-B083F99FB90E}"/>
          </ac:spMkLst>
        </pc:spChg>
        <pc:spChg chg="del">
          <ac:chgData name="Vinay g" userId="feff4bc97f9810f0" providerId="LiveId" clId="{FAF74BCE-A8C6-4D16-9977-85766128C474}" dt="2024-02-22T11:10:16.068" v="1033" actId="478"/>
          <ac:spMkLst>
            <pc:docMk/>
            <pc:sldMk cId="1353073255" sldId="261"/>
            <ac:spMk id="31" creationId="{B783489C-2065-BAD2-1648-DAE5EBA46B6E}"/>
          </ac:spMkLst>
        </pc:spChg>
        <pc:picChg chg="mod">
          <ac:chgData name="Vinay g" userId="feff4bc97f9810f0" providerId="LiveId" clId="{FAF74BCE-A8C6-4D16-9977-85766128C474}" dt="2024-02-22T11:11:47.443" v="1034" actId="1076"/>
          <ac:picMkLst>
            <pc:docMk/>
            <pc:sldMk cId="1353073255" sldId="261"/>
            <ac:picMk id="9" creationId="{9899513C-68E5-5992-947D-DB6C03EEA847}"/>
          </ac:picMkLst>
        </pc:picChg>
      </pc:sldChg>
      <pc:sldChg chg="addSp delSp modSp add del mod">
        <pc:chgData name="Vinay g" userId="feff4bc97f9810f0" providerId="LiveId" clId="{FAF74BCE-A8C6-4D16-9977-85766128C474}" dt="2024-02-22T16:36:42.228" v="3569" actId="2696"/>
        <pc:sldMkLst>
          <pc:docMk/>
          <pc:sldMk cId="688806949" sldId="262"/>
        </pc:sldMkLst>
        <pc:spChg chg="add mod">
          <ac:chgData name="Vinay g" userId="feff4bc97f9810f0" providerId="LiveId" clId="{FAF74BCE-A8C6-4D16-9977-85766128C474}" dt="2024-02-22T13:22:16.246" v="3172" actId="1076"/>
          <ac:spMkLst>
            <pc:docMk/>
            <pc:sldMk cId="688806949" sldId="262"/>
            <ac:spMk id="2" creationId="{F8A40FDD-38B7-93FF-29FD-318C22EF8848}"/>
          </ac:spMkLst>
        </pc:spChg>
        <pc:spChg chg="mod">
          <ac:chgData name="Vinay g" userId="feff4bc97f9810f0" providerId="LiveId" clId="{FAF74BCE-A8C6-4D16-9977-85766128C474}" dt="2024-02-22T13:22:20.442" v="3173" actId="1076"/>
          <ac:spMkLst>
            <pc:docMk/>
            <pc:sldMk cId="688806949" sldId="262"/>
            <ac:spMk id="3" creationId="{55C44E76-9055-B29B-8A9A-96C965008B58}"/>
          </ac:spMkLst>
        </pc:spChg>
        <pc:spChg chg="add del mod">
          <ac:chgData name="Vinay g" userId="feff4bc97f9810f0" providerId="LiveId" clId="{FAF74BCE-A8C6-4D16-9977-85766128C474}" dt="2024-02-22T12:33:37.431" v="2594"/>
          <ac:spMkLst>
            <pc:docMk/>
            <pc:sldMk cId="688806949" sldId="262"/>
            <ac:spMk id="4" creationId="{906A6356-C6C2-0832-5415-C4C4C210AAE8}"/>
          </ac:spMkLst>
        </pc:spChg>
        <pc:spChg chg="add mod">
          <ac:chgData name="Vinay g" userId="feff4bc97f9810f0" providerId="LiveId" clId="{FAF74BCE-A8C6-4D16-9977-85766128C474}" dt="2024-02-22T13:22:39.296" v="3189" actId="20577"/>
          <ac:spMkLst>
            <pc:docMk/>
            <pc:sldMk cId="688806949" sldId="262"/>
            <ac:spMk id="5" creationId="{B7DAC39F-FF04-0304-88A3-3D6E361A5170}"/>
          </ac:spMkLst>
        </pc:spChg>
        <pc:spChg chg="mod">
          <ac:chgData name="Vinay g" userId="feff4bc97f9810f0" providerId="LiveId" clId="{FAF74BCE-A8C6-4D16-9977-85766128C474}" dt="2024-02-22T11:19:56.836" v="1066" actId="1076"/>
          <ac:spMkLst>
            <pc:docMk/>
            <pc:sldMk cId="688806949" sldId="262"/>
            <ac:spMk id="14" creationId="{E2B220E4-C2ED-58DE-C15D-7F6A046ECBBD}"/>
          </ac:spMkLst>
        </pc:spChg>
        <pc:spChg chg="del">
          <ac:chgData name="Vinay g" userId="feff4bc97f9810f0" providerId="LiveId" clId="{FAF74BCE-A8C6-4D16-9977-85766128C474}" dt="2024-02-22T11:19:45.266" v="1065" actId="478"/>
          <ac:spMkLst>
            <pc:docMk/>
            <pc:sldMk cId="688806949" sldId="262"/>
            <ac:spMk id="30" creationId="{8DD8029E-65AB-235C-DCCF-D7CA7F60D56E}"/>
          </ac:spMkLst>
        </pc:spChg>
        <pc:spChg chg="del">
          <ac:chgData name="Vinay g" userId="feff4bc97f9810f0" providerId="LiveId" clId="{FAF74BCE-A8C6-4D16-9977-85766128C474}" dt="2024-02-22T11:19:38.265" v="1064" actId="21"/>
          <ac:spMkLst>
            <pc:docMk/>
            <pc:sldMk cId="688806949" sldId="262"/>
            <ac:spMk id="31" creationId="{836BFF49-82D0-54C9-2A56-1C95B3A8837A}"/>
          </ac:spMkLst>
        </pc:spChg>
        <pc:picChg chg="mod">
          <ac:chgData name="Vinay g" userId="feff4bc97f9810f0" providerId="LiveId" clId="{FAF74BCE-A8C6-4D16-9977-85766128C474}" dt="2024-02-22T13:22:25.903" v="3174" actId="1076"/>
          <ac:picMkLst>
            <pc:docMk/>
            <pc:sldMk cId="688806949" sldId="262"/>
            <ac:picMk id="9" creationId="{20B38407-D10A-0F18-AA57-C84B7433D928}"/>
          </ac:picMkLst>
        </pc:picChg>
      </pc:sldChg>
      <pc:sldChg chg="addSp delSp modSp add mod">
        <pc:chgData name="Vinay g" userId="feff4bc97f9810f0" providerId="LiveId" clId="{FAF74BCE-A8C6-4D16-9977-85766128C474}" dt="2024-02-22T12:41:20.034" v="2674" actId="1076"/>
        <pc:sldMkLst>
          <pc:docMk/>
          <pc:sldMk cId="4219371670" sldId="263"/>
        </pc:sldMkLst>
        <pc:spChg chg="mod">
          <ac:chgData name="Vinay g" userId="feff4bc97f9810f0" providerId="LiveId" clId="{FAF74BCE-A8C6-4D16-9977-85766128C474}" dt="2024-02-22T11:58:39.570" v="1636" actId="1076"/>
          <ac:spMkLst>
            <pc:docMk/>
            <pc:sldMk cId="4219371670" sldId="263"/>
            <ac:spMk id="2" creationId="{8D678884-6DCD-B042-BF22-6A6C7345AE94}"/>
          </ac:spMkLst>
        </pc:spChg>
        <pc:spChg chg="mod">
          <ac:chgData name="Vinay g" userId="feff4bc97f9810f0" providerId="LiveId" clId="{FAF74BCE-A8C6-4D16-9977-85766128C474}" dt="2024-02-22T11:58:27.815" v="1634" actId="1076"/>
          <ac:spMkLst>
            <pc:docMk/>
            <pc:sldMk cId="4219371670" sldId="263"/>
            <ac:spMk id="3" creationId="{448ABCD6-CD3D-BEA9-5018-2D941A40FB48}"/>
          </ac:spMkLst>
        </pc:spChg>
        <pc:spChg chg="add mod">
          <ac:chgData name="Vinay g" userId="feff4bc97f9810f0" providerId="LiveId" clId="{FAF74BCE-A8C6-4D16-9977-85766128C474}" dt="2024-02-22T12:02:15.885" v="1710" actId="20577"/>
          <ac:spMkLst>
            <pc:docMk/>
            <pc:sldMk cId="4219371670" sldId="263"/>
            <ac:spMk id="4" creationId="{41FAD489-DE23-4C63-4A4C-89C036FF4E4B}"/>
          </ac:spMkLst>
        </pc:spChg>
        <pc:spChg chg="add mod">
          <ac:chgData name="Vinay g" userId="feff4bc97f9810f0" providerId="LiveId" clId="{FAF74BCE-A8C6-4D16-9977-85766128C474}" dt="2024-02-22T12:04:01.271" v="1712" actId="767"/>
          <ac:spMkLst>
            <pc:docMk/>
            <pc:sldMk cId="4219371670" sldId="263"/>
            <ac:spMk id="5" creationId="{CC159ACC-0F9E-5647-900D-FE1315D848FD}"/>
          </ac:spMkLst>
        </pc:spChg>
        <pc:spChg chg="add mod">
          <ac:chgData name="Vinay g" userId="feff4bc97f9810f0" providerId="LiveId" clId="{FAF74BCE-A8C6-4D16-9977-85766128C474}" dt="2024-02-22T12:38:02.865" v="2649" actId="20577"/>
          <ac:spMkLst>
            <pc:docMk/>
            <pc:sldMk cId="4219371670" sldId="263"/>
            <ac:spMk id="6" creationId="{13150CA5-A4AB-CF3F-6208-F543826293E3}"/>
          </ac:spMkLst>
        </pc:spChg>
        <pc:spChg chg="del mod">
          <ac:chgData name="Vinay g" userId="feff4bc97f9810f0" providerId="LiveId" clId="{FAF74BCE-A8C6-4D16-9977-85766128C474}" dt="2024-02-22T11:58:21.208" v="1633" actId="478"/>
          <ac:spMkLst>
            <pc:docMk/>
            <pc:sldMk cId="4219371670" sldId="263"/>
            <ac:spMk id="14" creationId="{3EE7175D-1EFF-2DB9-960A-323749178226}"/>
          </ac:spMkLst>
        </pc:spChg>
        <pc:spChg chg="add mod">
          <ac:chgData name="Vinay g" userId="feff4bc97f9810f0" providerId="LiveId" clId="{FAF74BCE-A8C6-4D16-9977-85766128C474}" dt="2024-02-22T12:37:01.868" v="2622" actId="1076"/>
          <ac:spMkLst>
            <pc:docMk/>
            <pc:sldMk cId="4219371670" sldId="263"/>
            <ac:spMk id="15" creationId="{D5574F84-1B31-5A49-BDA9-F13AD65436CE}"/>
          </ac:spMkLst>
        </pc:spChg>
        <pc:spChg chg="add mod">
          <ac:chgData name="Vinay g" userId="feff4bc97f9810f0" providerId="LiveId" clId="{FAF74BCE-A8C6-4D16-9977-85766128C474}" dt="2024-02-22T12:41:20.034" v="2674" actId="1076"/>
          <ac:spMkLst>
            <pc:docMk/>
            <pc:sldMk cId="4219371670" sldId="263"/>
            <ac:spMk id="16" creationId="{368F62AB-FE20-27B8-832E-15018C379DBD}"/>
          </ac:spMkLst>
        </pc:spChg>
        <pc:picChg chg="add mod">
          <ac:chgData name="Vinay g" userId="feff4bc97f9810f0" providerId="LiveId" clId="{FAF74BCE-A8C6-4D16-9977-85766128C474}" dt="2024-02-22T12:06:57.727" v="1764" actId="339"/>
          <ac:picMkLst>
            <pc:docMk/>
            <pc:sldMk cId="4219371670" sldId="263"/>
            <ac:picMk id="8" creationId="{75E98722-6113-C357-D3CA-E7D21EE671CD}"/>
          </ac:picMkLst>
        </pc:picChg>
        <pc:picChg chg="mod">
          <ac:chgData name="Vinay g" userId="feff4bc97f9810f0" providerId="LiveId" clId="{FAF74BCE-A8C6-4D16-9977-85766128C474}" dt="2024-02-22T11:58:43.488" v="1637" actId="1076"/>
          <ac:picMkLst>
            <pc:docMk/>
            <pc:sldMk cId="4219371670" sldId="263"/>
            <ac:picMk id="9" creationId="{F1117CBF-F0D3-70B1-FABF-BA1DA9A7C7DF}"/>
          </ac:picMkLst>
        </pc:picChg>
        <pc:picChg chg="add mod">
          <ac:chgData name="Vinay g" userId="feff4bc97f9810f0" providerId="LiveId" clId="{FAF74BCE-A8C6-4D16-9977-85766128C474}" dt="2024-02-22T12:36:56.749" v="2621" actId="1076"/>
          <ac:picMkLst>
            <pc:docMk/>
            <pc:sldMk cId="4219371670" sldId="263"/>
            <ac:picMk id="11" creationId="{9D09B6D1-899A-38F8-A86A-675A51A1FBF8}"/>
          </ac:picMkLst>
        </pc:picChg>
        <pc:picChg chg="add mod">
          <ac:chgData name="Vinay g" userId="feff4bc97f9810f0" providerId="LiveId" clId="{FAF74BCE-A8C6-4D16-9977-85766128C474}" dt="2024-02-22T12:37:09.524" v="2623" actId="1076"/>
          <ac:picMkLst>
            <pc:docMk/>
            <pc:sldMk cId="4219371670" sldId="263"/>
            <ac:picMk id="13" creationId="{1B271B3F-2EA5-4B63-091E-4C10EE57E8DE}"/>
          </ac:picMkLst>
        </pc:picChg>
      </pc:sldChg>
      <pc:sldChg chg="modSp add mod">
        <pc:chgData name="Vinay g" userId="feff4bc97f9810f0" providerId="LiveId" clId="{FAF74BCE-A8C6-4D16-9977-85766128C474}" dt="2024-02-22T17:50:47.803" v="4352" actId="113"/>
        <pc:sldMkLst>
          <pc:docMk/>
          <pc:sldMk cId="4110671192" sldId="264"/>
        </pc:sldMkLst>
        <pc:spChg chg="mod">
          <ac:chgData name="Vinay g" userId="feff4bc97f9810f0" providerId="LiveId" clId="{FAF74BCE-A8C6-4D16-9977-85766128C474}" dt="2024-02-22T17:50:47.803" v="4352" actId="113"/>
          <ac:spMkLst>
            <pc:docMk/>
            <pc:sldMk cId="4110671192" sldId="264"/>
            <ac:spMk id="2" creationId="{1B31B500-B86C-724F-DF9A-02F7F71655A4}"/>
          </ac:spMkLst>
        </pc:spChg>
      </pc:sldChg>
      <pc:sldChg chg="addSp delSp modSp add mod">
        <pc:chgData name="Vinay g" userId="feff4bc97f9810f0" providerId="LiveId" clId="{FAF74BCE-A8C6-4D16-9977-85766128C474}" dt="2024-02-22T13:27:37.739" v="3343" actId="20577"/>
        <pc:sldMkLst>
          <pc:docMk/>
          <pc:sldMk cId="1530050753" sldId="265"/>
        </pc:sldMkLst>
        <pc:spChg chg="del">
          <ac:chgData name="Vinay g" userId="feff4bc97f9810f0" providerId="LiveId" clId="{FAF74BCE-A8C6-4D16-9977-85766128C474}" dt="2024-02-22T12:37:30.064" v="2627" actId="478"/>
          <ac:spMkLst>
            <pc:docMk/>
            <pc:sldMk cId="1530050753" sldId="265"/>
            <ac:spMk id="2" creationId="{E7840721-87FC-3FD9-A8C5-275330A496D5}"/>
          </ac:spMkLst>
        </pc:spChg>
        <pc:spChg chg="del">
          <ac:chgData name="Vinay g" userId="feff4bc97f9810f0" providerId="LiveId" clId="{FAF74BCE-A8C6-4D16-9977-85766128C474}" dt="2024-02-22T12:37:27.784" v="2626" actId="478"/>
          <ac:spMkLst>
            <pc:docMk/>
            <pc:sldMk cId="1530050753" sldId="265"/>
            <ac:spMk id="3" creationId="{95B038FD-F1DD-1166-8778-B1C31C142D04}"/>
          </ac:spMkLst>
        </pc:spChg>
        <pc:spChg chg="mod">
          <ac:chgData name="Vinay g" userId="feff4bc97f9810f0" providerId="LiveId" clId="{FAF74BCE-A8C6-4D16-9977-85766128C474}" dt="2024-02-22T12:44:24.996" v="2679"/>
          <ac:spMkLst>
            <pc:docMk/>
            <pc:sldMk cId="1530050753" sldId="265"/>
            <ac:spMk id="6" creationId="{A62D32E3-5EEC-944E-592D-624044510AA7}"/>
          </ac:spMkLst>
        </pc:spChg>
        <pc:spChg chg="add del mod">
          <ac:chgData name="Vinay g" userId="feff4bc97f9810f0" providerId="LiveId" clId="{FAF74BCE-A8C6-4D16-9977-85766128C474}" dt="2024-02-22T12:48:10.040" v="2689"/>
          <ac:spMkLst>
            <pc:docMk/>
            <pc:sldMk cId="1530050753" sldId="265"/>
            <ac:spMk id="10" creationId="{52895755-E4C9-840B-8867-20205B4337C5}"/>
          </ac:spMkLst>
        </pc:spChg>
        <pc:spChg chg="add mod">
          <ac:chgData name="Vinay g" userId="feff4bc97f9810f0" providerId="LiveId" clId="{FAF74BCE-A8C6-4D16-9977-85766128C474}" dt="2024-02-22T13:27:37.739" v="3343" actId="20577"/>
          <ac:spMkLst>
            <pc:docMk/>
            <pc:sldMk cId="1530050753" sldId="265"/>
            <ac:spMk id="12" creationId="{DD027D2C-D686-DB6C-BA59-D95DB1261817}"/>
          </ac:spMkLst>
        </pc:spChg>
        <pc:spChg chg="add mod">
          <ac:chgData name="Vinay g" userId="feff4bc97f9810f0" providerId="LiveId" clId="{FAF74BCE-A8C6-4D16-9977-85766128C474}" dt="2024-02-22T13:21:43.514" v="3171" actId="20577"/>
          <ac:spMkLst>
            <pc:docMk/>
            <pc:sldMk cId="1530050753" sldId="265"/>
            <ac:spMk id="14" creationId="{3DB0BE96-12B5-1444-8276-E28E01865CDC}"/>
          </ac:spMkLst>
        </pc:spChg>
        <pc:spChg chg="del mod">
          <ac:chgData name="Vinay g" userId="feff4bc97f9810f0" providerId="LiveId" clId="{FAF74BCE-A8C6-4D16-9977-85766128C474}" dt="2024-02-22T12:37:49.009" v="2633" actId="478"/>
          <ac:spMkLst>
            <pc:docMk/>
            <pc:sldMk cId="1530050753" sldId="265"/>
            <ac:spMk id="15" creationId="{994846C8-C795-A7F8-4C6C-E58D2576434E}"/>
          </ac:spMkLst>
        </pc:spChg>
        <pc:picChg chg="add mod">
          <ac:chgData name="Vinay g" userId="feff4bc97f9810f0" providerId="LiveId" clId="{FAF74BCE-A8C6-4D16-9977-85766128C474}" dt="2024-02-22T12:44:58.318" v="2682" actId="14861"/>
          <ac:picMkLst>
            <pc:docMk/>
            <pc:sldMk cId="1530050753" sldId="265"/>
            <ac:picMk id="7" creationId="{735061C5-C651-6C97-EF42-551FADDCBF70}"/>
          </ac:picMkLst>
        </pc:picChg>
        <pc:picChg chg="mod">
          <ac:chgData name="Vinay g" userId="feff4bc97f9810f0" providerId="LiveId" clId="{FAF74BCE-A8C6-4D16-9977-85766128C474}" dt="2024-02-22T12:37:39.016" v="2629" actId="1076"/>
          <ac:picMkLst>
            <pc:docMk/>
            <pc:sldMk cId="1530050753" sldId="265"/>
            <ac:picMk id="8" creationId="{E4B3194E-DC72-B151-0E8D-2223F378EC84}"/>
          </ac:picMkLst>
        </pc:picChg>
        <pc:picChg chg="del">
          <ac:chgData name="Vinay g" userId="feff4bc97f9810f0" providerId="LiveId" clId="{FAF74BCE-A8C6-4D16-9977-85766128C474}" dt="2024-02-22T12:37:24.304" v="2625" actId="478"/>
          <ac:picMkLst>
            <pc:docMk/>
            <pc:sldMk cId="1530050753" sldId="265"/>
            <ac:picMk id="9" creationId="{9F6A1FD5-A6D2-C969-2F83-216EADCC3F9A}"/>
          </ac:picMkLst>
        </pc:picChg>
        <pc:picChg chg="mod">
          <ac:chgData name="Vinay g" userId="feff4bc97f9810f0" providerId="LiveId" clId="{FAF74BCE-A8C6-4D16-9977-85766128C474}" dt="2024-02-22T12:37:41.518" v="2630" actId="1076"/>
          <ac:picMkLst>
            <pc:docMk/>
            <pc:sldMk cId="1530050753" sldId="265"/>
            <ac:picMk id="11" creationId="{00C7CF46-D40B-925B-3099-B29367C17005}"/>
          </ac:picMkLst>
        </pc:picChg>
        <pc:picChg chg="mod">
          <ac:chgData name="Vinay g" userId="feff4bc97f9810f0" providerId="LiveId" clId="{FAF74BCE-A8C6-4D16-9977-85766128C474}" dt="2024-02-22T12:37:45.683" v="2631" actId="1076"/>
          <ac:picMkLst>
            <pc:docMk/>
            <pc:sldMk cId="1530050753" sldId="265"/>
            <ac:picMk id="13" creationId="{7C1C9EA1-3250-14A1-CE8F-ABDCF76CF765}"/>
          </ac:picMkLst>
        </pc:picChg>
      </pc:sldChg>
      <pc:sldChg chg="addSp delSp modSp add mod">
        <pc:chgData name="Vinay g" userId="feff4bc97f9810f0" providerId="LiveId" clId="{FAF74BCE-A8C6-4D16-9977-85766128C474}" dt="2024-02-23T09:12:20.500" v="4992" actId="478"/>
        <pc:sldMkLst>
          <pc:docMk/>
          <pc:sldMk cId="296682527" sldId="266"/>
        </pc:sldMkLst>
        <pc:spChg chg="mod">
          <ac:chgData name="Vinay g" userId="feff4bc97f9810f0" providerId="LiveId" clId="{FAF74BCE-A8C6-4D16-9977-85766128C474}" dt="2024-02-22T13:01:00.854" v="3128" actId="20577"/>
          <ac:spMkLst>
            <pc:docMk/>
            <pc:sldMk cId="296682527" sldId="266"/>
            <ac:spMk id="6" creationId="{C5E12126-4A8F-9F58-B78C-B4A55552AD88}"/>
          </ac:spMkLst>
        </pc:spChg>
        <pc:spChg chg="del mod">
          <ac:chgData name="Vinay g" userId="feff4bc97f9810f0" providerId="LiveId" clId="{FAF74BCE-A8C6-4D16-9977-85766128C474}" dt="2024-02-22T12:59:48.079" v="3102" actId="478"/>
          <ac:spMkLst>
            <pc:docMk/>
            <pc:sldMk cId="296682527" sldId="266"/>
            <ac:spMk id="12" creationId="{D5A59102-2A13-8667-AB42-9988874936B9}"/>
          </ac:spMkLst>
        </pc:spChg>
        <pc:spChg chg="add del mod">
          <ac:chgData name="Vinay g" userId="feff4bc97f9810f0" providerId="LiveId" clId="{FAF74BCE-A8C6-4D16-9977-85766128C474}" dt="2024-02-22T13:21:22.795" v="3148"/>
          <ac:spMkLst>
            <pc:docMk/>
            <pc:sldMk cId="296682527" sldId="266"/>
            <ac:spMk id="15" creationId="{B16671DD-1E3D-1078-A6D5-B8C386399692}"/>
          </ac:spMkLst>
        </pc:spChg>
        <pc:spChg chg="add mod">
          <ac:chgData name="Vinay g" userId="feff4bc97f9810f0" providerId="LiveId" clId="{FAF74BCE-A8C6-4D16-9977-85766128C474}" dt="2024-02-22T13:32:23.805" v="3518" actId="20577"/>
          <ac:spMkLst>
            <pc:docMk/>
            <pc:sldMk cId="296682527" sldId="266"/>
            <ac:spMk id="16" creationId="{ECE549BB-5F4E-C04A-77F4-3B1A22C65252}"/>
          </ac:spMkLst>
        </pc:spChg>
        <pc:spChg chg="add mod">
          <ac:chgData name="Vinay g" userId="feff4bc97f9810f0" providerId="LiveId" clId="{FAF74BCE-A8C6-4D16-9977-85766128C474}" dt="2024-02-22T13:33:12.252" v="3543" actId="20577"/>
          <ac:spMkLst>
            <pc:docMk/>
            <pc:sldMk cId="296682527" sldId="266"/>
            <ac:spMk id="18" creationId="{BFE2B0B4-A118-212B-A6D6-BF48162DFE6A}"/>
          </ac:spMkLst>
        </pc:spChg>
        <pc:spChg chg="add mod">
          <ac:chgData name="Vinay g" userId="feff4bc97f9810f0" providerId="LiveId" clId="{FAF74BCE-A8C6-4D16-9977-85766128C474}" dt="2024-02-22T16:49:22.434" v="3713" actId="1076"/>
          <ac:spMkLst>
            <pc:docMk/>
            <pc:sldMk cId="296682527" sldId="266"/>
            <ac:spMk id="19" creationId="{A7CD6286-5D6B-0FF7-448E-3C31F2A7ADBC}"/>
          </ac:spMkLst>
        </pc:spChg>
        <pc:spChg chg="add mod">
          <ac:chgData name="Vinay g" userId="feff4bc97f9810f0" providerId="LiveId" clId="{FAF74BCE-A8C6-4D16-9977-85766128C474}" dt="2024-02-22T16:49:27.971" v="3714" actId="1076"/>
          <ac:spMkLst>
            <pc:docMk/>
            <pc:sldMk cId="296682527" sldId="266"/>
            <ac:spMk id="24" creationId="{80D7B38C-A119-B10F-D829-5F78081525D5}"/>
          </ac:spMkLst>
        </pc:spChg>
        <pc:spChg chg="add mod">
          <ac:chgData name="Vinay g" userId="feff4bc97f9810f0" providerId="LiveId" clId="{FAF74BCE-A8C6-4D16-9977-85766128C474}" dt="2024-02-22T16:49:35.362" v="3715" actId="1076"/>
          <ac:spMkLst>
            <pc:docMk/>
            <pc:sldMk cId="296682527" sldId="266"/>
            <ac:spMk id="26" creationId="{F151C29D-6E3D-3777-431B-023FD23CA0D0}"/>
          </ac:spMkLst>
        </pc:spChg>
        <pc:picChg chg="add mod">
          <ac:chgData name="Vinay g" userId="feff4bc97f9810f0" providerId="LiveId" clId="{FAF74BCE-A8C6-4D16-9977-85766128C474}" dt="2024-02-22T13:04:16.927" v="3134" actId="339"/>
          <ac:picMkLst>
            <pc:docMk/>
            <pc:sldMk cId="296682527" sldId="266"/>
            <ac:picMk id="3" creationId="{1CC0B26A-4F13-07DA-EA7E-C3DE90E1B3A1}"/>
          </ac:picMkLst>
        </pc:picChg>
        <pc:picChg chg="mod">
          <ac:chgData name="Vinay g" userId="feff4bc97f9810f0" providerId="LiveId" clId="{FAF74BCE-A8C6-4D16-9977-85766128C474}" dt="2024-02-22T12:59:41.209" v="3100" actId="1076"/>
          <ac:picMkLst>
            <pc:docMk/>
            <pc:sldMk cId="296682527" sldId="266"/>
            <ac:picMk id="7" creationId="{CE78C59D-398F-980D-547B-E0B19FC62105}"/>
          </ac:picMkLst>
        </pc:picChg>
        <pc:picChg chg="del">
          <ac:chgData name="Vinay g" userId="feff4bc97f9810f0" providerId="LiveId" clId="{FAF74BCE-A8C6-4D16-9977-85766128C474}" dt="2024-02-22T12:59:35.668" v="3098" actId="478"/>
          <ac:picMkLst>
            <pc:docMk/>
            <pc:sldMk cId="296682527" sldId="266"/>
            <ac:picMk id="8" creationId="{BF6214E1-F33D-1EE6-1D52-6FFA71D0B348}"/>
          </ac:picMkLst>
        </pc:picChg>
        <pc:picChg chg="add mod">
          <ac:chgData name="Vinay g" userId="feff4bc97f9810f0" providerId="LiveId" clId="{FAF74BCE-A8C6-4D16-9977-85766128C474}" dt="2024-02-22T13:11:34.642" v="3138" actId="339"/>
          <ac:picMkLst>
            <pc:docMk/>
            <pc:sldMk cId="296682527" sldId="266"/>
            <ac:picMk id="9" creationId="{770834BA-8A66-44C1-71DD-794C258F1621}"/>
          </ac:picMkLst>
        </pc:picChg>
        <pc:picChg chg="del">
          <ac:chgData name="Vinay g" userId="feff4bc97f9810f0" providerId="LiveId" clId="{FAF74BCE-A8C6-4D16-9977-85766128C474}" dt="2024-02-22T12:59:36.897" v="3099" actId="478"/>
          <ac:picMkLst>
            <pc:docMk/>
            <pc:sldMk cId="296682527" sldId="266"/>
            <ac:picMk id="11" creationId="{3E21AE42-A23D-B94F-1B7F-E4C80D3F5162}"/>
          </ac:picMkLst>
        </pc:picChg>
        <pc:picChg chg="del">
          <ac:chgData name="Vinay g" userId="feff4bc97f9810f0" providerId="LiveId" clId="{FAF74BCE-A8C6-4D16-9977-85766128C474}" dt="2024-02-22T12:59:31.582" v="3097" actId="478"/>
          <ac:picMkLst>
            <pc:docMk/>
            <pc:sldMk cId="296682527" sldId="266"/>
            <ac:picMk id="13" creationId="{D77F8DF2-5AAE-29B1-7E30-3489BC429A51}"/>
          </ac:picMkLst>
        </pc:picChg>
        <pc:picChg chg="add mod">
          <ac:chgData name="Vinay g" userId="feff4bc97f9810f0" providerId="LiveId" clId="{FAF74BCE-A8C6-4D16-9977-85766128C474}" dt="2024-02-22T13:12:24.959" v="3143" actId="1076"/>
          <ac:picMkLst>
            <pc:docMk/>
            <pc:sldMk cId="296682527" sldId="266"/>
            <ac:picMk id="14" creationId="{B28A9B48-C885-4AA1-9B99-12954039CDF4}"/>
          </ac:picMkLst>
        </pc:picChg>
        <pc:cxnChg chg="add del mod">
          <ac:chgData name="Vinay g" userId="feff4bc97f9810f0" providerId="LiveId" clId="{FAF74BCE-A8C6-4D16-9977-85766128C474}" dt="2024-02-23T09:12:20.500" v="4992" actId="478"/>
          <ac:cxnSpMkLst>
            <pc:docMk/>
            <pc:sldMk cId="296682527" sldId="266"/>
            <ac:cxnSpMk id="5" creationId="{343EECAA-B0AE-A952-111B-FDBD5D97066B}"/>
          </ac:cxnSpMkLst>
        </pc:cxnChg>
        <pc:cxnChg chg="add mod">
          <ac:chgData name="Vinay g" userId="feff4bc97f9810f0" providerId="LiveId" clId="{FAF74BCE-A8C6-4D16-9977-85766128C474}" dt="2024-02-22T16:49:27.971" v="3714" actId="1076"/>
          <ac:cxnSpMkLst>
            <pc:docMk/>
            <pc:sldMk cId="296682527" sldId="266"/>
            <ac:cxnSpMk id="21" creationId="{FDF64C78-3B4A-8F01-0B2F-5941185859FF}"/>
          </ac:cxnSpMkLst>
        </pc:cxnChg>
        <pc:cxnChg chg="add mod">
          <ac:chgData name="Vinay g" userId="feff4bc97f9810f0" providerId="LiveId" clId="{FAF74BCE-A8C6-4D16-9977-85766128C474}" dt="2024-02-22T16:49:35.362" v="3715" actId="1076"/>
          <ac:cxnSpMkLst>
            <pc:docMk/>
            <pc:sldMk cId="296682527" sldId="266"/>
            <ac:cxnSpMk id="23" creationId="{7DA9D6C5-71AC-5495-005F-7DC725BD6190}"/>
          </ac:cxnSpMkLst>
        </pc:cxnChg>
      </pc:sldChg>
      <pc:sldChg chg="addSp delSp modSp add del mod">
        <pc:chgData name="Vinay g" userId="feff4bc97f9810f0" providerId="LiveId" clId="{FAF74BCE-A8C6-4D16-9977-85766128C474}" dt="2024-02-22T16:49:47.717" v="3717" actId="2696"/>
        <pc:sldMkLst>
          <pc:docMk/>
          <pc:sldMk cId="579008696" sldId="267"/>
        </pc:sldMkLst>
        <pc:spChg chg="add del mod">
          <ac:chgData name="Vinay g" userId="feff4bc97f9810f0" providerId="LiveId" clId="{FAF74BCE-A8C6-4D16-9977-85766128C474}" dt="2024-02-22T16:35:33.168" v="3565"/>
          <ac:spMkLst>
            <pc:docMk/>
            <pc:sldMk cId="579008696" sldId="267"/>
            <ac:spMk id="2" creationId="{D3F4B9B5-7D34-B83D-F2C3-5BD98CB61538}"/>
          </ac:spMkLst>
        </pc:spChg>
        <pc:spChg chg="del">
          <ac:chgData name="Vinay g" userId="feff4bc97f9810f0" providerId="LiveId" clId="{FAF74BCE-A8C6-4D16-9977-85766128C474}" dt="2024-02-22T16:30:42.780" v="3552" actId="478"/>
          <ac:spMkLst>
            <pc:docMk/>
            <pc:sldMk cId="579008696" sldId="267"/>
            <ac:spMk id="4" creationId="{31D191E7-5AEF-2EFB-BD75-4CD9E069B94E}"/>
          </ac:spMkLst>
        </pc:spChg>
        <pc:spChg chg="add del mod">
          <ac:chgData name="Vinay g" userId="feff4bc97f9810f0" providerId="LiveId" clId="{FAF74BCE-A8C6-4D16-9977-85766128C474}" dt="2024-02-22T16:35:47.288" v="3568"/>
          <ac:spMkLst>
            <pc:docMk/>
            <pc:sldMk cId="579008696" sldId="267"/>
            <ac:spMk id="5" creationId="{D6897040-7ED2-2B54-4A0B-6CB022E11D8D}"/>
          </ac:spMkLst>
        </pc:spChg>
        <pc:spChg chg="del">
          <ac:chgData name="Vinay g" userId="feff4bc97f9810f0" providerId="LiveId" clId="{FAF74BCE-A8C6-4D16-9977-85766128C474}" dt="2024-02-22T16:30:51.137" v="3553" actId="478"/>
          <ac:spMkLst>
            <pc:docMk/>
            <pc:sldMk cId="579008696" sldId="267"/>
            <ac:spMk id="6" creationId="{1C030854-68CD-ACA6-8404-A2BAC9AAE4A4}"/>
          </ac:spMkLst>
        </pc:spChg>
        <pc:spChg chg="add del mod">
          <ac:chgData name="Vinay g" userId="feff4bc97f9810f0" providerId="LiveId" clId="{FAF74BCE-A8C6-4D16-9977-85766128C474}" dt="2024-02-22T16:37:43.871" v="3572"/>
          <ac:spMkLst>
            <pc:docMk/>
            <pc:sldMk cId="579008696" sldId="267"/>
            <ac:spMk id="8" creationId="{2E4BD115-4422-DF45-E030-A3DF0A9FB4E5}"/>
          </ac:spMkLst>
        </pc:spChg>
        <pc:spChg chg="del mod">
          <ac:chgData name="Vinay g" userId="feff4bc97f9810f0" providerId="LiveId" clId="{FAF74BCE-A8C6-4D16-9977-85766128C474}" dt="2024-02-22T16:31:22.985" v="3562" actId="478"/>
          <ac:spMkLst>
            <pc:docMk/>
            <pc:sldMk cId="579008696" sldId="267"/>
            <ac:spMk id="16" creationId="{A7DB2CEE-B0A1-B5E1-7344-49F08DFCFDB4}"/>
          </ac:spMkLst>
        </pc:spChg>
        <pc:spChg chg="del">
          <ac:chgData name="Vinay g" userId="feff4bc97f9810f0" providerId="LiveId" clId="{FAF74BCE-A8C6-4D16-9977-85766128C474}" dt="2024-02-22T16:31:19.046" v="3560" actId="478"/>
          <ac:spMkLst>
            <pc:docMk/>
            <pc:sldMk cId="579008696" sldId="267"/>
            <ac:spMk id="18" creationId="{98DB68F1-85C6-A189-5FF1-2C8D2E45D785}"/>
          </ac:spMkLst>
        </pc:spChg>
        <pc:picChg chg="add del mod">
          <ac:chgData name="Vinay g" userId="feff4bc97f9810f0" providerId="LiveId" clId="{FAF74BCE-A8C6-4D16-9977-85766128C474}" dt="2024-02-22T16:30:59.650" v="3556" actId="1076"/>
          <ac:picMkLst>
            <pc:docMk/>
            <pc:sldMk cId="579008696" sldId="267"/>
            <ac:picMk id="3" creationId="{47A51069-7DDA-16EC-A32E-BEE42654968B}"/>
          </ac:picMkLst>
        </pc:picChg>
        <pc:picChg chg="del">
          <ac:chgData name="Vinay g" userId="feff4bc97f9810f0" providerId="LiveId" clId="{FAF74BCE-A8C6-4D16-9977-85766128C474}" dt="2024-02-22T16:30:40.057" v="3551" actId="478"/>
          <ac:picMkLst>
            <pc:docMk/>
            <pc:sldMk cId="579008696" sldId="267"/>
            <ac:picMk id="7" creationId="{57CAC587-DC88-2BD9-18B5-21E220E23BFA}"/>
          </ac:picMkLst>
        </pc:picChg>
        <pc:picChg chg="mod">
          <ac:chgData name="Vinay g" userId="feff4bc97f9810f0" providerId="LiveId" clId="{FAF74BCE-A8C6-4D16-9977-85766128C474}" dt="2024-02-22T16:31:06.583" v="3557" actId="1076"/>
          <ac:picMkLst>
            <pc:docMk/>
            <pc:sldMk cId="579008696" sldId="267"/>
            <ac:picMk id="9" creationId="{B31E2689-3381-550B-C0E2-480E49B30BBF}"/>
          </ac:picMkLst>
        </pc:picChg>
        <pc:picChg chg="mod">
          <ac:chgData name="Vinay g" userId="feff4bc97f9810f0" providerId="LiveId" clId="{FAF74BCE-A8C6-4D16-9977-85766128C474}" dt="2024-02-22T16:31:10.596" v="3559" actId="1076"/>
          <ac:picMkLst>
            <pc:docMk/>
            <pc:sldMk cId="579008696" sldId="267"/>
            <ac:picMk id="14" creationId="{78D8FC49-5232-73ED-78AD-8E40CD1ECA63}"/>
          </ac:picMkLst>
        </pc:picChg>
      </pc:sldChg>
      <pc:sldChg chg="delSp modSp add del mod">
        <pc:chgData name="Vinay g" userId="feff4bc97f9810f0" providerId="LiveId" clId="{FAF74BCE-A8C6-4D16-9977-85766128C474}" dt="2024-02-22T17:44:55.769" v="4319" actId="2696"/>
        <pc:sldMkLst>
          <pc:docMk/>
          <pc:sldMk cId="3627780225" sldId="268"/>
        </pc:sldMkLst>
        <pc:spChg chg="del">
          <ac:chgData name="Vinay g" userId="feff4bc97f9810f0" providerId="LiveId" clId="{FAF74BCE-A8C6-4D16-9977-85766128C474}" dt="2024-02-22T16:50:04.665" v="3719" actId="21"/>
          <ac:spMkLst>
            <pc:docMk/>
            <pc:sldMk cId="3627780225" sldId="268"/>
            <ac:spMk id="4" creationId="{1B525CF0-8EE2-629F-39CE-3ADB93318738}"/>
          </ac:spMkLst>
        </pc:spChg>
        <pc:spChg chg="del">
          <ac:chgData name="Vinay g" userId="feff4bc97f9810f0" providerId="LiveId" clId="{FAF74BCE-A8C6-4D16-9977-85766128C474}" dt="2024-02-22T16:50:07.392" v="3720" actId="478"/>
          <ac:spMkLst>
            <pc:docMk/>
            <pc:sldMk cId="3627780225" sldId="268"/>
            <ac:spMk id="6" creationId="{189FDED3-A8F8-008A-CCDD-F2A416D21935}"/>
          </ac:spMkLst>
        </pc:spChg>
        <pc:spChg chg="del">
          <ac:chgData name="Vinay g" userId="feff4bc97f9810f0" providerId="LiveId" clId="{FAF74BCE-A8C6-4D16-9977-85766128C474}" dt="2024-02-22T16:50:23.558" v="3725" actId="478"/>
          <ac:spMkLst>
            <pc:docMk/>
            <pc:sldMk cId="3627780225" sldId="268"/>
            <ac:spMk id="16" creationId="{02981692-0AEA-7D52-CF0C-A86CF632EB4A}"/>
          </ac:spMkLst>
        </pc:spChg>
        <pc:spChg chg="del">
          <ac:chgData name="Vinay g" userId="feff4bc97f9810f0" providerId="LiveId" clId="{FAF74BCE-A8C6-4D16-9977-85766128C474}" dt="2024-02-22T16:50:20.942" v="3724" actId="478"/>
          <ac:spMkLst>
            <pc:docMk/>
            <pc:sldMk cId="3627780225" sldId="268"/>
            <ac:spMk id="18" creationId="{5AA0CB50-368B-2759-5F5D-A4E6500C13E7}"/>
          </ac:spMkLst>
        </pc:spChg>
        <pc:spChg chg="mod">
          <ac:chgData name="Vinay g" userId="feff4bc97f9810f0" providerId="LiveId" clId="{FAF74BCE-A8C6-4D16-9977-85766128C474}" dt="2024-02-22T16:50:44.407" v="3728" actId="1076"/>
          <ac:spMkLst>
            <pc:docMk/>
            <pc:sldMk cId="3627780225" sldId="268"/>
            <ac:spMk id="19" creationId="{FB791344-F5E0-A764-B475-98104E21C6B2}"/>
          </ac:spMkLst>
        </pc:spChg>
        <pc:spChg chg="mod">
          <ac:chgData name="Vinay g" userId="feff4bc97f9810f0" providerId="LiveId" clId="{FAF74BCE-A8C6-4D16-9977-85766128C474}" dt="2024-02-22T16:50:41.258" v="3727" actId="1076"/>
          <ac:spMkLst>
            <pc:docMk/>
            <pc:sldMk cId="3627780225" sldId="268"/>
            <ac:spMk id="24" creationId="{C74CDB35-1074-24C3-309C-0BC833697C1C}"/>
          </ac:spMkLst>
        </pc:spChg>
        <pc:spChg chg="mod">
          <ac:chgData name="Vinay g" userId="feff4bc97f9810f0" providerId="LiveId" clId="{FAF74BCE-A8C6-4D16-9977-85766128C474}" dt="2024-02-22T16:50:55.614" v="3729" actId="1076"/>
          <ac:spMkLst>
            <pc:docMk/>
            <pc:sldMk cId="3627780225" sldId="268"/>
            <ac:spMk id="26" creationId="{7338D24D-0F67-3792-5327-205FBAEBE536}"/>
          </ac:spMkLst>
        </pc:spChg>
        <pc:picChg chg="mod">
          <ac:chgData name="Vinay g" userId="feff4bc97f9810f0" providerId="LiveId" clId="{FAF74BCE-A8C6-4D16-9977-85766128C474}" dt="2024-02-22T16:50:10.463" v="3721" actId="1076"/>
          <ac:picMkLst>
            <pc:docMk/>
            <pc:sldMk cId="3627780225" sldId="268"/>
            <ac:picMk id="3" creationId="{6779766D-4C1A-6FF1-7D12-F585DAF50456}"/>
          </ac:picMkLst>
        </pc:picChg>
        <pc:picChg chg="del">
          <ac:chgData name="Vinay g" userId="feff4bc97f9810f0" providerId="LiveId" clId="{FAF74BCE-A8C6-4D16-9977-85766128C474}" dt="2024-02-22T16:49:50.939" v="3718" actId="478"/>
          <ac:picMkLst>
            <pc:docMk/>
            <pc:sldMk cId="3627780225" sldId="268"/>
            <ac:picMk id="7" creationId="{871BFBBF-40F5-5F66-E3F7-657B1CD40FE5}"/>
          </ac:picMkLst>
        </pc:picChg>
        <pc:picChg chg="mod">
          <ac:chgData name="Vinay g" userId="feff4bc97f9810f0" providerId="LiveId" clId="{FAF74BCE-A8C6-4D16-9977-85766128C474}" dt="2024-02-22T16:50:14.454" v="3722" actId="1076"/>
          <ac:picMkLst>
            <pc:docMk/>
            <pc:sldMk cId="3627780225" sldId="268"/>
            <ac:picMk id="9" creationId="{AFD81F8E-A111-82B1-C2BC-F204728438B5}"/>
          </ac:picMkLst>
        </pc:picChg>
        <pc:picChg chg="mod">
          <ac:chgData name="Vinay g" userId="feff4bc97f9810f0" providerId="LiveId" clId="{FAF74BCE-A8C6-4D16-9977-85766128C474}" dt="2024-02-22T16:50:18.273" v="3723" actId="1076"/>
          <ac:picMkLst>
            <pc:docMk/>
            <pc:sldMk cId="3627780225" sldId="268"/>
            <ac:picMk id="14" creationId="{97A58644-3844-4F15-86FD-73226B6632F5}"/>
          </ac:picMkLst>
        </pc:picChg>
        <pc:cxnChg chg="mod">
          <ac:chgData name="Vinay g" userId="feff4bc97f9810f0" providerId="LiveId" clId="{FAF74BCE-A8C6-4D16-9977-85766128C474}" dt="2024-02-22T16:50:44.407" v="3728" actId="1076"/>
          <ac:cxnSpMkLst>
            <pc:docMk/>
            <pc:sldMk cId="3627780225" sldId="268"/>
            <ac:cxnSpMk id="21" creationId="{E8FD2438-6C76-7F5A-9027-D30DE4CADE9F}"/>
          </ac:cxnSpMkLst>
        </pc:cxnChg>
        <pc:cxnChg chg="mod">
          <ac:chgData name="Vinay g" userId="feff4bc97f9810f0" providerId="LiveId" clId="{FAF74BCE-A8C6-4D16-9977-85766128C474}" dt="2024-02-22T16:50:55.614" v="3729" actId="1076"/>
          <ac:cxnSpMkLst>
            <pc:docMk/>
            <pc:sldMk cId="3627780225" sldId="268"/>
            <ac:cxnSpMk id="23" creationId="{348E0D8D-CA99-34CD-1424-D74B72637966}"/>
          </ac:cxnSpMkLst>
        </pc:cxnChg>
      </pc:sldChg>
      <pc:sldChg chg="addSp delSp modSp add mod">
        <pc:chgData name="Vinay g" userId="feff4bc97f9810f0" providerId="LiveId" clId="{FAF74BCE-A8C6-4D16-9977-85766128C474}" dt="2024-02-23T09:15:30.751" v="5037" actId="1076"/>
        <pc:sldMkLst>
          <pc:docMk/>
          <pc:sldMk cId="1807591302" sldId="269"/>
        </pc:sldMkLst>
        <pc:spChg chg="add mod">
          <ac:chgData name="Vinay g" userId="feff4bc97f9810f0" providerId="LiveId" clId="{FAF74BCE-A8C6-4D16-9977-85766128C474}" dt="2024-02-23T09:13:33.658" v="5012" actId="20577"/>
          <ac:spMkLst>
            <pc:docMk/>
            <pc:sldMk cId="1807591302" sldId="269"/>
            <ac:spMk id="2" creationId="{56422403-0EEF-C079-B5AA-F6795801C2CE}"/>
          </ac:spMkLst>
        </pc:spChg>
        <pc:spChg chg="add mod">
          <ac:chgData name="Vinay g" userId="feff4bc97f9810f0" providerId="LiveId" clId="{FAF74BCE-A8C6-4D16-9977-85766128C474}" dt="2024-02-23T09:15:16.325" v="5035" actId="20577"/>
          <ac:spMkLst>
            <pc:docMk/>
            <pc:sldMk cId="1807591302" sldId="269"/>
            <ac:spMk id="7" creationId="{16EC7544-252E-CB26-2ACD-893C4A2C98FE}"/>
          </ac:spMkLst>
        </pc:spChg>
        <pc:spChg chg="add del mod">
          <ac:chgData name="Vinay g" userId="feff4bc97f9810f0" providerId="LiveId" clId="{FAF74BCE-A8C6-4D16-9977-85766128C474}" dt="2024-02-22T17:00:52.226" v="3757"/>
          <ac:spMkLst>
            <pc:docMk/>
            <pc:sldMk cId="1807591302" sldId="269"/>
            <ac:spMk id="7" creationId="{22723933-B1B8-3BD4-BFA2-3A06E9AB248E}"/>
          </ac:spMkLst>
        </pc:spChg>
        <pc:spChg chg="mod">
          <ac:chgData name="Vinay g" userId="feff4bc97f9810f0" providerId="LiveId" clId="{FAF74BCE-A8C6-4D16-9977-85766128C474}" dt="2024-02-22T16:51:33.505" v="3736" actId="1076"/>
          <ac:spMkLst>
            <pc:docMk/>
            <pc:sldMk cId="1807591302" sldId="269"/>
            <ac:spMk id="19" creationId="{A7DAF013-B7A7-5CAE-EC92-1ECB9481D999}"/>
          </ac:spMkLst>
        </pc:spChg>
        <pc:spChg chg="mod">
          <ac:chgData name="Vinay g" userId="feff4bc97f9810f0" providerId="LiveId" clId="{FAF74BCE-A8C6-4D16-9977-85766128C474}" dt="2024-02-23T09:09:03.592" v="4976" actId="14100"/>
          <ac:spMkLst>
            <pc:docMk/>
            <pc:sldMk cId="1807591302" sldId="269"/>
            <ac:spMk id="24" creationId="{BF1A26B8-E9C9-2AA6-DE2C-00B01D4226DD}"/>
          </ac:spMkLst>
        </pc:spChg>
        <pc:spChg chg="mod">
          <ac:chgData name="Vinay g" userId="feff4bc97f9810f0" providerId="LiveId" clId="{FAF74BCE-A8C6-4D16-9977-85766128C474}" dt="2024-02-22T16:51:39.786" v="3737" actId="1076"/>
          <ac:spMkLst>
            <pc:docMk/>
            <pc:sldMk cId="1807591302" sldId="269"/>
            <ac:spMk id="26" creationId="{C5D4DE79-FEA2-C5EF-1F51-5477C9CBA87C}"/>
          </ac:spMkLst>
        </pc:spChg>
        <pc:picChg chg="del">
          <ac:chgData name="Vinay g" userId="feff4bc97f9810f0" providerId="LiveId" clId="{FAF74BCE-A8C6-4D16-9977-85766128C474}" dt="2024-02-22T16:51:24.520" v="3733" actId="478"/>
          <ac:picMkLst>
            <pc:docMk/>
            <pc:sldMk cId="1807591302" sldId="269"/>
            <ac:picMk id="3" creationId="{AB177229-6680-4D07-4AD6-761A056594A2}"/>
          </ac:picMkLst>
        </pc:picChg>
        <pc:picChg chg="add mod">
          <ac:chgData name="Vinay g" userId="feff4bc97f9810f0" providerId="LiveId" clId="{FAF74BCE-A8C6-4D16-9977-85766128C474}" dt="2024-02-23T09:14:31.255" v="5026" actId="1076"/>
          <ac:picMkLst>
            <pc:docMk/>
            <pc:sldMk cId="1807591302" sldId="269"/>
            <ac:picMk id="6" creationId="{1E043267-37E7-D9C0-029D-E15A193DE58E}"/>
          </ac:picMkLst>
        </pc:picChg>
        <pc:picChg chg="add mod">
          <ac:chgData name="Vinay g" userId="feff4bc97f9810f0" providerId="LiveId" clId="{FAF74BCE-A8C6-4D16-9977-85766128C474}" dt="2024-02-23T09:15:30.751" v="5037" actId="1076"/>
          <ac:picMkLst>
            <pc:docMk/>
            <pc:sldMk cId="1807591302" sldId="269"/>
            <ac:picMk id="8" creationId="{DAD88819-1015-6A44-954B-1E674A9EE9A8}"/>
          </ac:picMkLst>
        </pc:picChg>
        <pc:picChg chg="del">
          <ac:chgData name="Vinay g" userId="feff4bc97f9810f0" providerId="LiveId" clId="{FAF74BCE-A8C6-4D16-9977-85766128C474}" dt="2024-02-22T16:51:25.365" v="3734" actId="478"/>
          <ac:picMkLst>
            <pc:docMk/>
            <pc:sldMk cId="1807591302" sldId="269"/>
            <ac:picMk id="9" creationId="{FD2A8660-B080-5B1D-40E1-C4417AF3B8E0}"/>
          </ac:picMkLst>
        </pc:picChg>
        <pc:picChg chg="add mod">
          <ac:chgData name="Vinay g" userId="feff4bc97f9810f0" providerId="LiveId" clId="{FAF74BCE-A8C6-4D16-9977-85766128C474}" dt="2024-02-23T09:14:26.850" v="5024" actId="1076"/>
          <ac:picMkLst>
            <pc:docMk/>
            <pc:sldMk cId="1807591302" sldId="269"/>
            <ac:picMk id="10" creationId="{4FEF5AFA-9C95-EB9E-D288-16A527F77DE0}"/>
          </ac:picMkLst>
        </pc:picChg>
        <pc:picChg chg="add del mod">
          <ac:chgData name="Vinay g" userId="feff4bc97f9810f0" providerId="LiveId" clId="{FAF74BCE-A8C6-4D16-9977-85766128C474}" dt="2024-02-22T17:28:22.094" v="4225" actId="22"/>
          <ac:picMkLst>
            <pc:docMk/>
            <pc:sldMk cId="1807591302" sldId="269"/>
            <ac:picMk id="12" creationId="{1A81CAA9-E603-68F7-BC1F-066D06F51D39}"/>
          </ac:picMkLst>
        </pc:picChg>
        <pc:picChg chg="del">
          <ac:chgData name="Vinay g" userId="feff4bc97f9810f0" providerId="LiveId" clId="{FAF74BCE-A8C6-4D16-9977-85766128C474}" dt="2024-02-22T16:51:26.243" v="3735" actId="478"/>
          <ac:picMkLst>
            <pc:docMk/>
            <pc:sldMk cId="1807591302" sldId="269"/>
            <ac:picMk id="14" creationId="{F8B19F33-7BDD-F19F-B6D1-58EF8B7A3248}"/>
          </ac:picMkLst>
        </pc:picChg>
        <pc:picChg chg="add del mod">
          <ac:chgData name="Vinay g" userId="feff4bc97f9810f0" providerId="LiveId" clId="{FAF74BCE-A8C6-4D16-9977-85766128C474}" dt="2024-02-22T17:29:46.942" v="4240" actId="478"/>
          <ac:picMkLst>
            <pc:docMk/>
            <pc:sldMk cId="1807591302" sldId="269"/>
            <ac:picMk id="15" creationId="{C8FD25E1-ED6F-63E5-954B-72F6CEB5A36D}"/>
          </ac:picMkLst>
        </pc:picChg>
        <pc:picChg chg="add mod">
          <ac:chgData name="Vinay g" userId="feff4bc97f9810f0" providerId="LiveId" clId="{FAF74BCE-A8C6-4D16-9977-85766128C474}" dt="2024-02-23T09:14:29.442" v="5025" actId="1076"/>
          <ac:picMkLst>
            <pc:docMk/>
            <pc:sldMk cId="1807591302" sldId="269"/>
            <ac:picMk id="18" creationId="{8FDB7CFD-1F3B-3D7B-6E50-22DF7F27EC1F}"/>
          </ac:picMkLst>
        </pc:picChg>
        <pc:picChg chg="add del mod">
          <ac:chgData name="Vinay g" userId="feff4bc97f9810f0" providerId="LiveId" clId="{FAF74BCE-A8C6-4D16-9977-85766128C474}" dt="2024-02-22T17:41:30.515" v="4307" actId="478"/>
          <ac:picMkLst>
            <pc:docMk/>
            <pc:sldMk cId="1807591302" sldId="269"/>
            <ac:picMk id="22" creationId="{EF52AD41-4CF6-4FFC-A9D4-9B62F4340573}"/>
          </ac:picMkLst>
        </pc:picChg>
        <pc:picChg chg="add del mod">
          <ac:chgData name="Vinay g" userId="feff4bc97f9810f0" providerId="LiveId" clId="{FAF74BCE-A8C6-4D16-9977-85766128C474}" dt="2024-02-22T17:44:46.342" v="4318" actId="478"/>
          <ac:picMkLst>
            <pc:docMk/>
            <pc:sldMk cId="1807591302" sldId="269"/>
            <ac:picMk id="27" creationId="{AFE29EE9-D631-C9D3-FF23-5DB92AE0AF7C}"/>
          </ac:picMkLst>
        </pc:picChg>
        <pc:cxnChg chg="add mod">
          <ac:chgData name="Vinay g" userId="feff4bc97f9810f0" providerId="LiveId" clId="{FAF74BCE-A8C6-4D16-9977-85766128C474}" dt="2024-02-23T09:13:12.024" v="4999" actId="20577"/>
          <ac:cxnSpMkLst>
            <pc:docMk/>
            <pc:sldMk cId="1807591302" sldId="269"/>
            <ac:cxnSpMk id="3" creationId="{16A2F138-1649-8A9B-8314-BC6A2FFF06C4}"/>
          </ac:cxnSpMkLst>
        </pc:cxnChg>
        <pc:cxnChg chg="del mod">
          <ac:chgData name="Vinay g" userId="feff4bc97f9810f0" providerId="LiveId" clId="{FAF74BCE-A8C6-4D16-9977-85766128C474}" dt="2024-02-22T16:51:45.325" v="3739" actId="478"/>
          <ac:cxnSpMkLst>
            <pc:docMk/>
            <pc:sldMk cId="1807591302" sldId="269"/>
            <ac:cxnSpMk id="21" creationId="{B797CF4D-8603-3AB8-0C9F-5B4F67C2E9A4}"/>
          </ac:cxnSpMkLst>
        </pc:cxnChg>
        <pc:cxnChg chg="mod">
          <ac:chgData name="Vinay g" userId="feff4bc97f9810f0" providerId="LiveId" clId="{FAF74BCE-A8C6-4D16-9977-85766128C474}" dt="2024-02-22T16:51:39.786" v="3737" actId="1076"/>
          <ac:cxnSpMkLst>
            <pc:docMk/>
            <pc:sldMk cId="1807591302" sldId="269"/>
            <ac:cxnSpMk id="23" creationId="{2053AE02-1FE6-9269-E7A6-F1808CC92D5C}"/>
          </ac:cxnSpMkLst>
        </pc:cxnChg>
      </pc:sldChg>
      <pc:sldChg chg="new del">
        <pc:chgData name="Vinay g" userId="feff4bc97f9810f0" providerId="LiveId" clId="{FAF74BCE-A8C6-4D16-9977-85766128C474}" dt="2024-02-22T16:51:13.402" v="3731" actId="680"/>
        <pc:sldMkLst>
          <pc:docMk/>
          <pc:sldMk cId="2527550084" sldId="269"/>
        </pc:sldMkLst>
      </pc:sldChg>
      <pc:sldChg chg="addSp delSp modSp add del mod">
        <pc:chgData name="Vinay g" userId="feff4bc97f9810f0" providerId="LiveId" clId="{FAF74BCE-A8C6-4D16-9977-85766128C474}" dt="2024-02-23T09:15:46.567" v="5038" actId="2696"/>
        <pc:sldMkLst>
          <pc:docMk/>
          <pc:sldMk cId="60282244" sldId="270"/>
        </pc:sldMkLst>
        <pc:spChg chg="add mod">
          <ac:chgData name="Vinay g" userId="feff4bc97f9810f0" providerId="LiveId" clId="{FAF74BCE-A8C6-4D16-9977-85766128C474}" dt="2024-02-23T09:14:48.343" v="5027" actId="20577"/>
          <ac:spMkLst>
            <pc:docMk/>
            <pc:sldMk cId="60282244" sldId="270"/>
            <ac:spMk id="2" creationId="{2CECB3A9-5FC8-240F-B6F6-1987EAC77208}"/>
          </ac:spMkLst>
        </pc:spChg>
        <pc:spChg chg="del mod">
          <ac:chgData name="Vinay g" userId="feff4bc97f9810f0" providerId="LiveId" clId="{FAF74BCE-A8C6-4D16-9977-85766128C474}" dt="2024-02-22T17:30:54.622" v="4254" actId="478"/>
          <ac:spMkLst>
            <pc:docMk/>
            <pc:sldMk cId="60282244" sldId="270"/>
            <ac:spMk id="19" creationId="{5A6BE383-24D8-53C5-E7C2-785293E81816}"/>
          </ac:spMkLst>
        </pc:spChg>
        <pc:spChg chg="mod">
          <ac:chgData name="Vinay g" userId="feff4bc97f9810f0" providerId="LiveId" clId="{FAF74BCE-A8C6-4D16-9977-85766128C474}" dt="2024-02-22T17:31:05.375" v="4257" actId="1076"/>
          <ac:spMkLst>
            <pc:docMk/>
            <pc:sldMk cId="60282244" sldId="270"/>
            <ac:spMk id="24" creationId="{42B0066B-2725-8F32-2563-A8BE0C301F8E}"/>
          </ac:spMkLst>
        </pc:spChg>
        <pc:spChg chg="del">
          <ac:chgData name="Vinay g" userId="feff4bc97f9810f0" providerId="LiveId" clId="{FAF74BCE-A8C6-4D16-9977-85766128C474}" dt="2024-02-22T17:30:57.391" v="4256" actId="478"/>
          <ac:spMkLst>
            <pc:docMk/>
            <pc:sldMk cId="60282244" sldId="270"/>
            <ac:spMk id="26" creationId="{74C60ADD-586F-BF21-6223-9440615C3CC6}"/>
          </ac:spMkLst>
        </pc:spChg>
        <pc:picChg chg="add mod">
          <ac:chgData name="Vinay g" userId="feff4bc97f9810f0" providerId="LiveId" clId="{FAF74BCE-A8C6-4D16-9977-85766128C474}" dt="2024-02-22T17:39:35.062" v="4288" actId="339"/>
          <ac:picMkLst>
            <pc:docMk/>
            <pc:sldMk cId="60282244" sldId="270"/>
            <ac:picMk id="4" creationId="{12811A7C-7687-3C0F-4BCC-AF84183D8D9B}"/>
          </ac:picMkLst>
        </pc:picChg>
        <pc:picChg chg="add del mod">
          <ac:chgData name="Vinay g" userId="feff4bc97f9810f0" providerId="LiveId" clId="{FAF74BCE-A8C6-4D16-9977-85766128C474}" dt="2024-02-22T17:47:11.901" v="4329" actId="478"/>
          <ac:picMkLst>
            <pc:docMk/>
            <pc:sldMk cId="60282244" sldId="270"/>
            <ac:picMk id="5" creationId="{332A5D1C-1341-CA42-7E08-B86A832B0602}"/>
          </ac:picMkLst>
        </pc:picChg>
        <pc:picChg chg="add mod">
          <ac:chgData name="Vinay g" userId="feff4bc97f9810f0" providerId="LiveId" clId="{FAF74BCE-A8C6-4D16-9977-85766128C474}" dt="2024-02-22T17:47:16.225" v="4330" actId="1076"/>
          <ac:picMkLst>
            <pc:docMk/>
            <pc:sldMk cId="60282244" sldId="270"/>
            <ac:picMk id="6" creationId="{EB8EEF6A-B082-B583-4250-B526F11C90D9}"/>
          </ac:picMkLst>
        </pc:picChg>
        <pc:picChg chg="mod">
          <ac:chgData name="Vinay g" userId="feff4bc97f9810f0" providerId="LiveId" clId="{FAF74BCE-A8C6-4D16-9977-85766128C474}" dt="2024-02-22T17:31:17.550" v="4258" actId="1076"/>
          <ac:picMkLst>
            <pc:docMk/>
            <pc:sldMk cId="60282244" sldId="270"/>
            <ac:picMk id="10" creationId="{AFEC4F3E-4BA3-5C5E-8A48-8BEB5C9F50ED}"/>
          </ac:picMkLst>
        </pc:picChg>
        <pc:picChg chg="mod">
          <ac:chgData name="Vinay g" userId="feff4bc97f9810f0" providerId="LiveId" clId="{FAF74BCE-A8C6-4D16-9977-85766128C474}" dt="2024-02-22T17:41:40.018" v="4310" actId="1076"/>
          <ac:picMkLst>
            <pc:docMk/>
            <pc:sldMk cId="60282244" sldId="270"/>
            <ac:picMk id="18" creationId="{5CC99EA9-903A-7B85-92E5-0E7D7A18A3C4}"/>
          </ac:picMkLst>
        </pc:picChg>
        <pc:cxnChg chg="del mod">
          <ac:chgData name="Vinay g" userId="feff4bc97f9810f0" providerId="LiveId" clId="{FAF74BCE-A8C6-4D16-9977-85766128C474}" dt="2024-02-22T17:30:56.280" v="4255" actId="478"/>
          <ac:cxnSpMkLst>
            <pc:docMk/>
            <pc:sldMk cId="60282244" sldId="270"/>
            <ac:cxnSpMk id="23" creationId="{DBA927DB-BBEE-7CD7-6789-52675317A931}"/>
          </ac:cxnSpMkLst>
        </pc:cxnChg>
      </pc:sldChg>
      <pc:sldChg chg="addSp delSp modSp add del mod">
        <pc:chgData name="Vinay g" userId="feff4bc97f9810f0" providerId="LiveId" clId="{FAF74BCE-A8C6-4D16-9977-85766128C474}" dt="2024-02-23T09:23:04.687" v="5139" actId="2696"/>
        <pc:sldMkLst>
          <pc:docMk/>
          <pc:sldMk cId="3167671299" sldId="271"/>
        </pc:sldMkLst>
        <pc:spChg chg="del mod">
          <ac:chgData name="Vinay g" userId="feff4bc97f9810f0" providerId="LiveId" clId="{FAF74BCE-A8C6-4D16-9977-85766128C474}" dt="2024-02-22T17:45:40.707" v="4324" actId="478"/>
          <ac:spMkLst>
            <pc:docMk/>
            <pc:sldMk cId="3167671299" sldId="271"/>
            <ac:spMk id="2" creationId="{DC523132-BB85-30B4-28A5-2EF8531E3D98}"/>
          </ac:spMkLst>
        </pc:spChg>
        <pc:spChg chg="add mod">
          <ac:chgData name="Vinay g" userId="feff4bc97f9810f0" providerId="LiveId" clId="{FAF74BCE-A8C6-4D16-9977-85766128C474}" dt="2024-02-22T18:40:00.830" v="4696" actId="1076"/>
          <ac:spMkLst>
            <pc:docMk/>
            <pc:sldMk cId="3167671299" sldId="271"/>
            <ac:spMk id="3" creationId="{C2F8F664-3CE6-868E-7DFE-EF9B2D30EB3D}"/>
          </ac:spMkLst>
        </pc:spChg>
        <pc:spChg chg="del">
          <ac:chgData name="Vinay g" userId="feff4bc97f9810f0" providerId="LiveId" clId="{FAF74BCE-A8C6-4D16-9977-85766128C474}" dt="2024-02-22T17:45:35.158" v="4322" actId="478"/>
          <ac:spMkLst>
            <pc:docMk/>
            <pc:sldMk cId="3167671299" sldId="271"/>
            <ac:spMk id="24" creationId="{814D7ED3-86DD-5019-DF25-F17281E693C2}"/>
          </ac:spMkLst>
        </pc:spChg>
        <pc:picChg chg="del">
          <ac:chgData name="Vinay g" userId="feff4bc97f9810f0" providerId="LiveId" clId="{FAF74BCE-A8C6-4D16-9977-85766128C474}" dt="2024-02-22T17:45:45.177" v="4327" actId="478"/>
          <ac:picMkLst>
            <pc:docMk/>
            <pc:sldMk cId="3167671299" sldId="271"/>
            <ac:picMk id="4" creationId="{6144476F-BBBA-1DBA-EE11-A58F19F59346}"/>
          </ac:picMkLst>
        </pc:picChg>
        <pc:picChg chg="add mod">
          <ac:chgData name="Vinay g" userId="feff4bc97f9810f0" providerId="LiveId" clId="{FAF74BCE-A8C6-4D16-9977-85766128C474}" dt="2024-02-23T00:06:59.485" v="4707" actId="1076"/>
          <ac:picMkLst>
            <pc:docMk/>
            <pc:sldMk cId="3167671299" sldId="271"/>
            <ac:picMk id="4" creationId="{F6BD2255-3215-DBB5-90DD-4378D4C969FF}"/>
          </ac:picMkLst>
        </pc:picChg>
        <pc:picChg chg="del">
          <ac:chgData name="Vinay g" userId="feff4bc97f9810f0" providerId="LiveId" clId="{FAF74BCE-A8C6-4D16-9977-85766128C474}" dt="2024-02-22T17:45:42.198" v="4325" actId="478"/>
          <ac:picMkLst>
            <pc:docMk/>
            <pc:sldMk cId="3167671299" sldId="271"/>
            <ac:picMk id="5" creationId="{A352FD27-57F3-D77E-9620-288F3E2CB596}"/>
          </ac:picMkLst>
        </pc:picChg>
        <pc:picChg chg="del">
          <ac:chgData name="Vinay g" userId="feff4bc97f9810f0" providerId="LiveId" clId="{FAF74BCE-A8C6-4D16-9977-85766128C474}" dt="2024-02-22T17:45:44.231" v="4326" actId="478"/>
          <ac:picMkLst>
            <pc:docMk/>
            <pc:sldMk cId="3167671299" sldId="271"/>
            <ac:picMk id="6" creationId="{6E5620ED-CB50-DBEC-C755-4F84383002BE}"/>
          </ac:picMkLst>
        </pc:picChg>
        <pc:picChg chg="add del mod">
          <ac:chgData name="Vinay g" userId="feff4bc97f9810f0" providerId="LiveId" clId="{FAF74BCE-A8C6-4D16-9977-85766128C474}" dt="2024-02-23T00:06:52.659" v="4704" actId="478"/>
          <ac:picMkLst>
            <pc:docMk/>
            <pc:sldMk cId="3167671299" sldId="271"/>
            <ac:picMk id="8" creationId="{CAD934A5-ADEC-F845-EF04-E13B086EC6A7}"/>
          </ac:picMkLst>
        </pc:picChg>
        <pc:picChg chg="del">
          <ac:chgData name="Vinay g" userId="feff4bc97f9810f0" providerId="LiveId" clId="{FAF74BCE-A8C6-4D16-9977-85766128C474}" dt="2024-02-22T17:45:32.107" v="4321" actId="478"/>
          <ac:picMkLst>
            <pc:docMk/>
            <pc:sldMk cId="3167671299" sldId="271"/>
            <ac:picMk id="10" creationId="{C8AF09D5-D342-B848-F190-EB0AC2F076E9}"/>
          </ac:picMkLst>
        </pc:picChg>
        <pc:picChg chg="del">
          <ac:chgData name="Vinay g" userId="feff4bc97f9810f0" providerId="LiveId" clId="{FAF74BCE-A8C6-4D16-9977-85766128C474}" dt="2024-02-22T17:45:46.036" v="4328" actId="478"/>
          <ac:picMkLst>
            <pc:docMk/>
            <pc:sldMk cId="3167671299" sldId="271"/>
            <ac:picMk id="18" creationId="{5F77CC26-C528-132E-7F51-EFD40B804DA4}"/>
          </ac:picMkLst>
        </pc:picChg>
      </pc:sldChg>
      <pc:sldChg chg="addSp delSp modSp add del mod">
        <pc:chgData name="Vinay g" userId="feff4bc97f9810f0" providerId="LiveId" clId="{FAF74BCE-A8C6-4D16-9977-85766128C474}" dt="2024-02-23T06:05:08.446" v="4714" actId="47"/>
        <pc:sldMkLst>
          <pc:docMk/>
          <pc:sldMk cId="1113976532" sldId="272"/>
        </pc:sldMkLst>
        <pc:spChg chg="add del">
          <ac:chgData name="Vinay g" userId="feff4bc97f9810f0" providerId="LiveId" clId="{FAF74BCE-A8C6-4D16-9977-85766128C474}" dt="2024-02-23T06:05:03.615" v="4711" actId="478"/>
          <ac:spMkLst>
            <pc:docMk/>
            <pc:sldMk cId="1113976532" sldId="272"/>
            <ac:spMk id="3" creationId="{C0CA763D-43BA-42CD-7D99-B6D0E6364EDE}"/>
          </ac:spMkLst>
        </pc:spChg>
        <pc:picChg chg="del mod">
          <ac:chgData name="Vinay g" userId="feff4bc97f9810f0" providerId="LiveId" clId="{FAF74BCE-A8C6-4D16-9977-85766128C474}" dt="2024-02-23T06:05:06.134" v="4713" actId="478"/>
          <ac:picMkLst>
            <pc:docMk/>
            <pc:sldMk cId="1113976532" sldId="272"/>
            <ac:picMk id="4" creationId="{42971B9C-C1AC-E52E-EE7A-820411B8C853}"/>
          </ac:picMkLst>
        </pc:picChg>
      </pc:sldChg>
      <pc:sldChg chg="addSp delSp modSp add mod">
        <pc:chgData name="Vinay g" userId="feff4bc97f9810f0" providerId="LiveId" clId="{FAF74BCE-A8C6-4D16-9977-85766128C474}" dt="2024-02-23T09:22:46.924" v="5138" actId="6549"/>
        <pc:sldMkLst>
          <pc:docMk/>
          <pc:sldMk cId="1647400642" sldId="272"/>
        </pc:sldMkLst>
        <pc:spChg chg="del mod">
          <ac:chgData name="Vinay g" userId="feff4bc97f9810f0" providerId="LiveId" clId="{FAF74BCE-A8C6-4D16-9977-85766128C474}" dt="2024-02-23T09:17:30.037" v="5060" actId="478"/>
          <ac:spMkLst>
            <pc:docMk/>
            <pc:sldMk cId="1647400642" sldId="272"/>
            <ac:spMk id="2" creationId="{2DEF2512-4930-94C7-11B7-2E2DA303E3B7}"/>
          </ac:spMkLst>
        </pc:spChg>
        <pc:spChg chg="add mod">
          <ac:chgData name="Vinay g" userId="feff4bc97f9810f0" providerId="LiveId" clId="{FAF74BCE-A8C6-4D16-9977-85766128C474}" dt="2024-02-23T09:20:46.748" v="5119" actId="1076"/>
          <ac:spMkLst>
            <pc:docMk/>
            <pc:sldMk cId="1647400642" sldId="272"/>
            <ac:spMk id="3" creationId="{B1303809-11A9-086F-AD4C-73F33BFF4FBD}"/>
          </ac:spMkLst>
        </pc:spChg>
        <pc:spChg chg="add mod">
          <ac:chgData name="Vinay g" userId="feff4bc97f9810f0" providerId="LiveId" clId="{FAF74BCE-A8C6-4D16-9977-85766128C474}" dt="2024-02-23T09:22:46.924" v="5138" actId="6549"/>
          <ac:spMkLst>
            <pc:docMk/>
            <pc:sldMk cId="1647400642" sldId="272"/>
            <ac:spMk id="5" creationId="{A3272F0D-D3D0-334C-BCC3-E444C3D8D766}"/>
          </ac:spMkLst>
        </pc:spChg>
        <pc:spChg chg="del">
          <ac:chgData name="Vinay g" userId="feff4bc97f9810f0" providerId="LiveId" clId="{FAF74BCE-A8C6-4D16-9977-85766128C474}" dt="2024-02-23T06:05:30.593" v="4716" actId="478"/>
          <ac:spMkLst>
            <pc:docMk/>
            <pc:sldMk cId="1647400642" sldId="272"/>
            <ac:spMk id="24" creationId="{2F4841C0-5A21-79E9-72BC-BCBDB879C70B}"/>
          </ac:spMkLst>
        </pc:spChg>
        <pc:picChg chg="del">
          <ac:chgData name="Vinay g" userId="feff4bc97f9810f0" providerId="LiveId" clId="{FAF74BCE-A8C6-4D16-9977-85766128C474}" dt="2024-02-23T06:05:36.085" v="4718" actId="478"/>
          <ac:picMkLst>
            <pc:docMk/>
            <pc:sldMk cId="1647400642" sldId="272"/>
            <ac:picMk id="4" creationId="{0F421C6F-0C76-B290-1A7D-E279B95AE7D9}"/>
          </ac:picMkLst>
        </pc:picChg>
        <pc:picChg chg="del">
          <ac:chgData name="Vinay g" userId="feff4bc97f9810f0" providerId="LiveId" clId="{FAF74BCE-A8C6-4D16-9977-85766128C474}" dt="2024-02-23T06:05:40.572" v="4720" actId="478"/>
          <ac:picMkLst>
            <pc:docMk/>
            <pc:sldMk cId="1647400642" sldId="272"/>
            <ac:picMk id="6" creationId="{363210B1-88E8-B64B-8939-3D6CB7C31FAB}"/>
          </ac:picMkLst>
        </pc:picChg>
        <pc:picChg chg="add mod">
          <ac:chgData name="Vinay g" userId="feff4bc97f9810f0" providerId="LiveId" clId="{FAF74BCE-A8C6-4D16-9977-85766128C474}" dt="2024-02-23T09:22:25.694" v="5133" actId="14100"/>
          <ac:picMkLst>
            <pc:docMk/>
            <pc:sldMk cId="1647400642" sldId="272"/>
            <ac:picMk id="8" creationId="{174556F9-FDAC-C925-EED1-2CA8BD0918F2}"/>
          </ac:picMkLst>
        </pc:picChg>
        <pc:picChg chg="del">
          <ac:chgData name="Vinay g" userId="feff4bc97f9810f0" providerId="LiveId" clId="{FAF74BCE-A8C6-4D16-9977-85766128C474}" dt="2024-02-23T06:05:34.818" v="4717" actId="478"/>
          <ac:picMkLst>
            <pc:docMk/>
            <pc:sldMk cId="1647400642" sldId="272"/>
            <ac:picMk id="10" creationId="{ACCFF854-3B06-104A-942C-975B7D5FD84C}"/>
          </ac:picMkLst>
        </pc:picChg>
        <pc:picChg chg="add mod">
          <ac:chgData name="Vinay g" userId="feff4bc97f9810f0" providerId="LiveId" clId="{FAF74BCE-A8C6-4D16-9977-85766128C474}" dt="2024-02-23T09:22:19.921" v="5132" actId="1076"/>
          <ac:picMkLst>
            <pc:docMk/>
            <pc:sldMk cId="1647400642" sldId="272"/>
            <ac:picMk id="11" creationId="{E686338B-575A-545D-FBAE-A08FAC91CF7A}"/>
          </ac:picMkLst>
        </pc:picChg>
        <pc:picChg chg="add mod">
          <ac:chgData name="Vinay g" userId="feff4bc97f9810f0" providerId="LiveId" clId="{FAF74BCE-A8C6-4D16-9977-85766128C474}" dt="2024-02-23T09:22:16.326" v="5131" actId="14100"/>
          <ac:picMkLst>
            <pc:docMk/>
            <pc:sldMk cId="1647400642" sldId="272"/>
            <ac:picMk id="13" creationId="{D5351326-EB21-C620-AA6A-B60D6F7C24B2}"/>
          </ac:picMkLst>
        </pc:picChg>
        <pc:picChg chg="del">
          <ac:chgData name="Vinay g" userId="feff4bc97f9810f0" providerId="LiveId" clId="{FAF74BCE-A8C6-4D16-9977-85766128C474}" dt="2024-02-23T06:05:37.843" v="4719" actId="478"/>
          <ac:picMkLst>
            <pc:docMk/>
            <pc:sldMk cId="1647400642" sldId="272"/>
            <ac:picMk id="18" creationId="{4CD7B077-8DAD-FBE9-E1B5-A8C465461BA8}"/>
          </ac:picMkLst>
        </pc:picChg>
        <pc:cxnChg chg="add mod">
          <ac:chgData name="Vinay g" userId="feff4bc97f9810f0" providerId="LiveId" clId="{FAF74BCE-A8C6-4D16-9977-85766128C474}" dt="2024-02-23T09:22:46.924" v="5138" actId="6549"/>
          <ac:cxnSpMkLst>
            <pc:docMk/>
            <pc:sldMk cId="1647400642" sldId="272"/>
            <ac:cxnSpMk id="6" creationId="{97E4A8F9-782A-0F87-3F8C-CD0F842563CC}"/>
          </ac:cxnSpMkLst>
        </pc:cxnChg>
      </pc:sldChg>
      <pc:sldChg chg="addSp delSp modSp add mod">
        <pc:chgData name="Vinay g" userId="feff4bc97f9810f0" providerId="LiveId" clId="{FAF74BCE-A8C6-4D16-9977-85766128C474}" dt="2024-02-23T09:30:06.921" v="5227" actId="1076"/>
        <pc:sldMkLst>
          <pc:docMk/>
          <pc:sldMk cId="2176984349" sldId="273"/>
        </pc:sldMkLst>
        <pc:spChg chg="mod">
          <ac:chgData name="Vinay g" userId="feff4bc97f9810f0" providerId="LiveId" clId="{FAF74BCE-A8C6-4D16-9977-85766128C474}" dt="2024-02-23T09:24:54.363" v="5146" actId="1076"/>
          <ac:spMkLst>
            <pc:docMk/>
            <pc:sldMk cId="2176984349" sldId="273"/>
            <ac:spMk id="3" creationId="{7AC77C05-F9DE-DC85-EC76-D609C02278EC}"/>
          </ac:spMkLst>
        </pc:spChg>
        <pc:spChg chg="add del mod">
          <ac:chgData name="Vinay g" userId="feff4bc97f9810f0" providerId="LiveId" clId="{FAF74BCE-A8C6-4D16-9977-85766128C474}" dt="2024-02-23T09:25:05.131" v="5149"/>
          <ac:spMkLst>
            <pc:docMk/>
            <pc:sldMk cId="2176984349" sldId="273"/>
            <ac:spMk id="4" creationId="{549DCB19-9EAF-0AB4-A552-286D482B277E}"/>
          </ac:spMkLst>
        </pc:spChg>
        <pc:spChg chg="del">
          <ac:chgData name="Vinay g" userId="feff4bc97f9810f0" providerId="LiveId" clId="{FAF74BCE-A8C6-4D16-9977-85766128C474}" dt="2024-02-23T09:24:39.524" v="5144" actId="478"/>
          <ac:spMkLst>
            <pc:docMk/>
            <pc:sldMk cId="2176984349" sldId="273"/>
            <ac:spMk id="5" creationId="{6F7FC920-2C56-F5C1-3433-55A039BB0AD4}"/>
          </ac:spMkLst>
        </pc:spChg>
        <pc:spChg chg="add mod">
          <ac:chgData name="Vinay g" userId="feff4bc97f9810f0" providerId="LiveId" clId="{FAF74BCE-A8C6-4D16-9977-85766128C474}" dt="2024-02-23T09:26:33.099" v="5159"/>
          <ac:spMkLst>
            <pc:docMk/>
            <pc:sldMk cId="2176984349" sldId="273"/>
            <ac:spMk id="7" creationId="{067D5F5C-8C5C-B8A6-0E30-1FCB9D26B380}"/>
          </ac:spMkLst>
        </pc:spChg>
        <pc:spChg chg="add del mod">
          <ac:chgData name="Vinay g" userId="feff4bc97f9810f0" providerId="LiveId" clId="{FAF74BCE-A8C6-4D16-9977-85766128C474}" dt="2024-02-23T09:26:59.833" v="5163"/>
          <ac:spMkLst>
            <pc:docMk/>
            <pc:sldMk cId="2176984349" sldId="273"/>
            <ac:spMk id="9" creationId="{709F7859-AAFF-0E23-3FF6-FC4024B3817E}"/>
          </ac:spMkLst>
        </pc:spChg>
        <pc:spChg chg="add mod">
          <ac:chgData name="Vinay g" userId="feff4bc97f9810f0" providerId="LiveId" clId="{FAF74BCE-A8C6-4D16-9977-85766128C474}" dt="2024-02-23T09:30:06.921" v="5227" actId="1076"/>
          <ac:spMkLst>
            <pc:docMk/>
            <pc:sldMk cId="2176984349" sldId="273"/>
            <ac:spMk id="16" creationId="{D33F7849-FFC5-7A91-4642-32F3DA745A8A}"/>
          </ac:spMkLst>
        </pc:spChg>
        <pc:picChg chg="mod">
          <ac:chgData name="Vinay g" userId="feff4bc97f9810f0" providerId="LiveId" clId="{FAF74BCE-A8C6-4D16-9977-85766128C474}" dt="2024-02-23T09:24:23.869" v="5141" actId="1076"/>
          <ac:picMkLst>
            <pc:docMk/>
            <pc:sldMk cId="2176984349" sldId="273"/>
            <ac:picMk id="8" creationId="{8777AD90-EF1D-5940-D8C8-B2771FC68907}"/>
          </ac:picMkLst>
        </pc:picChg>
        <pc:picChg chg="mod">
          <ac:chgData name="Vinay g" userId="feff4bc97f9810f0" providerId="LiveId" clId="{FAF74BCE-A8C6-4D16-9977-85766128C474}" dt="2024-02-23T09:24:27.163" v="5142" actId="1076"/>
          <ac:picMkLst>
            <pc:docMk/>
            <pc:sldMk cId="2176984349" sldId="273"/>
            <ac:picMk id="11" creationId="{05F6C803-4466-2FA0-6680-D1222E1B4838}"/>
          </ac:picMkLst>
        </pc:picChg>
        <pc:picChg chg="add mod">
          <ac:chgData name="Vinay g" userId="feff4bc97f9810f0" providerId="LiveId" clId="{FAF74BCE-A8C6-4D16-9977-85766128C474}" dt="2024-02-23T09:28:44.746" v="5173" actId="1076"/>
          <ac:picMkLst>
            <pc:docMk/>
            <pc:sldMk cId="2176984349" sldId="273"/>
            <ac:picMk id="12" creationId="{FE326655-30FA-DA44-7255-DA6746E8966E}"/>
          </ac:picMkLst>
        </pc:picChg>
        <pc:picChg chg="mod">
          <ac:chgData name="Vinay g" userId="feff4bc97f9810f0" providerId="LiveId" clId="{FAF74BCE-A8C6-4D16-9977-85766128C474}" dt="2024-02-23T09:24:35.846" v="5143" actId="1076"/>
          <ac:picMkLst>
            <pc:docMk/>
            <pc:sldMk cId="2176984349" sldId="273"/>
            <ac:picMk id="13" creationId="{8E6E7755-0BCF-9DE1-2AEF-576B87BFBC02}"/>
          </ac:picMkLst>
        </pc:picChg>
        <pc:picChg chg="add mod">
          <ac:chgData name="Vinay g" userId="feff4bc97f9810f0" providerId="LiveId" clId="{FAF74BCE-A8C6-4D16-9977-85766128C474}" dt="2024-02-23T09:28:58.035" v="5178" actId="1076"/>
          <ac:picMkLst>
            <pc:docMk/>
            <pc:sldMk cId="2176984349" sldId="273"/>
            <ac:picMk id="15" creationId="{3B7E2CD7-B4E6-6E65-7CA7-B473507935CA}"/>
          </ac:picMkLst>
        </pc:picChg>
        <pc:picChg chg="add del">
          <ac:chgData name="Vinay g" userId="feff4bc97f9810f0" providerId="LiveId" clId="{FAF74BCE-A8C6-4D16-9977-85766128C474}" dt="2024-02-23T09:29:26.211" v="5181" actId="22"/>
          <ac:picMkLst>
            <pc:docMk/>
            <pc:sldMk cId="2176984349" sldId="273"/>
            <ac:picMk id="19" creationId="{B3837CAC-AF7A-35EF-1678-03990B95C02D}"/>
          </ac:picMkLst>
        </pc:picChg>
        <pc:cxnChg chg="mod">
          <ac:chgData name="Vinay g" userId="feff4bc97f9810f0" providerId="LiveId" clId="{FAF74BCE-A8C6-4D16-9977-85766128C474}" dt="2024-02-23T09:24:54.363" v="5146" actId="1076"/>
          <ac:cxnSpMkLst>
            <pc:docMk/>
            <pc:sldMk cId="2176984349" sldId="273"/>
            <ac:cxnSpMk id="6" creationId="{F6335ABA-F256-A36E-50CA-165568F0BF62}"/>
          </ac:cxnSpMkLst>
        </pc:cxnChg>
      </pc:sldChg>
      <pc:sldChg chg="addSp delSp modSp add mod">
        <pc:chgData name="Vinay g" userId="feff4bc97f9810f0" providerId="LiveId" clId="{FAF74BCE-A8C6-4D16-9977-85766128C474}" dt="2024-02-23T09:38:16.510" v="5359" actId="1076"/>
        <pc:sldMkLst>
          <pc:docMk/>
          <pc:sldMk cId="3770923694" sldId="274"/>
        </pc:sldMkLst>
        <pc:spChg chg="add del mod">
          <ac:chgData name="Vinay g" userId="feff4bc97f9810f0" providerId="LiveId" clId="{FAF74BCE-A8C6-4D16-9977-85766128C474}" dt="2024-02-23T09:32:37.366" v="5243"/>
          <ac:spMkLst>
            <pc:docMk/>
            <pc:sldMk cId="3770923694" sldId="274"/>
            <ac:spMk id="2" creationId="{06F1E8DB-EA6D-8012-3E5D-6072E0B0E1B4}"/>
          </ac:spMkLst>
        </pc:spChg>
        <pc:spChg chg="del mod">
          <ac:chgData name="Vinay g" userId="feff4bc97f9810f0" providerId="LiveId" clId="{FAF74BCE-A8C6-4D16-9977-85766128C474}" dt="2024-02-23T09:30:43.564" v="5236" actId="478"/>
          <ac:spMkLst>
            <pc:docMk/>
            <pc:sldMk cId="3770923694" sldId="274"/>
            <ac:spMk id="3" creationId="{2F732BDE-8D9F-BE37-F7E9-B19313C64D8A}"/>
          </ac:spMkLst>
        </pc:spChg>
        <pc:spChg chg="add mod">
          <ac:chgData name="Vinay g" userId="feff4bc97f9810f0" providerId="LiveId" clId="{FAF74BCE-A8C6-4D16-9977-85766128C474}" dt="2024-02-23T09:36:48.932" v="5357" actId="20577"/>
          <ac:spMkLst>
            <pc:docMk/>
            <pc:sldMk cId="3770923694" sldId="274"/>
            <ac:spMk id="4" creationId="{183514A0-D60A-321D-5809-16B936B9A271}"/>
          </ac:spMkLst>
        </pc:spChg>
        <pc:spChg chg="add mod">
          <ac:chgData name="Vinay g" userId="feff4bc97f9810f0" providerId="LiveId" clId="{FAF74BCE-A8C6-4D16-9977-85766128C474}" dt="2024-02-23T09:38:16.510" v="5359" actId="1076"/>
          <ac:spMkLst>
            <pc:docMk/>
            <pc:sldMk cId="3770923694" sldId="274"/>
            <ac:spMk id="5" creationId="{5AA6448E-E2B2-7CBA-F83D-9D6C3CD41B88}"/>
          </ac:spMkLst>
        </pc:spChg>
        <pc:spChg chg="del">
          <ac:chgData name="Vinay g" userId="feff4bc97f9810f0" providerId="LiveId" clId="{FAF74BCE-A8C6-4D16-9977-85766128C474}" dt="2024-02-23T09:30:35.268" v="5230" actId="478"/>
          <ac:spMkLst>
            <pc:docMk/>
            <pc:sldMk cId="3770923694" sldId="274"/>
            <ac:spMk id="7" creationId="{C9D3BAB9-2BC8-2CA5-E6FC-53A6CBA8578B}"/>
          </ac:spMkLst>
        </pc:spChg>
        <pc:spChg chg="mod">
          <ac:chgData name="Vinay g" userId="feff4bc97f9810f0" providerId="LiveId" clId="{FAF74BCE-A8C6-4D16-9977-85766128C474}" dt="2024-02-23T09:30:49.040" v="5237" actId="1076"/>
          <ac:spMkLst>
            <pc:docMk/>
            <pc:sldMk cId="3770923694" sldId="274"/>
            <ac:spMk id="16" creationId="{4A3D552D-06B6-12CB-427C-99820FB191EF}"/>
          </ac:spMkLst>
        </pc:spChg>
        <pc:picChg chg="del">
          <ac:chgData name="Vinay g" userId="feff4bc97f9810f0" providerId="LiveId" clId="{FAF74BCE-A8C6-4D16-9977-85766128C474}" dt="2024-02-23T09:30:39.743" v="5233" actId="478"/>
          <ac:picMkLst>
            <pc:docMk/>
            <pc:sldMk cId="3770923694" sldId="274"/>
            <ac:picMk id="8" creationId="{2AA185D6-9CB2-1775-45BE-5ADB899BB6EC}"/>
          </ac:picMkLst>
        </pc:picChg>
        <pc:picChg chg="del">
          <ac:chgData name="Vinay g" userId="feff4bc97f9810f0" providerId="LiveId" clId="{FAF74BCE-A8C6-4D16-9977-85766128C474}" dt="2024-02-23T09:30:38.105" v="5232" actId="478"/>
          <ac:picMkLst>
            <pc:docMk/>
            <pc:sldMk cId="3770923694" sldId="274"/>
            <ac:picMk id="11" creationId="{5D44E96B-12FE-F8CF-B847-82F823BF4F45}"/>
          </ac:picMkLst>
        </pc:picChg>
        <pc:picChg chg="del">
          <ac:chgData name="Vinay g" userId="feff4bc97f9810f0" providerId="LiveId" clId="{FAF74BCE-A8C6-4D16-9977-85766128C474}" dt="2024-02-23T09:30:33.141" v="5229" actId="478"/>
          <ac:picMkLst>
            <pc:docMk/>
            <pc:sldMk cId="3770923694" sldId="274"/>
            <ac:picMk id="12" creationId="{16F883E4-C58C-A3E2-3291-F8A930EF491D}"/>
          </ac:picMkLst>
        </pc:picChg>
        <pc:picChg chg="del">
          <ac:chgData name="Vinay g" userId="feff4bc97f9810f0" providerId="LiveId" clId="{FAF74BCE-A8C6-4D16-9977-85766128C474}" dt="2024-02-23T09:30:40.667" v="5234" actId="478"/>
          <ac:picMkLst>
            <pc:docMk/>
            <pc:sldMk cId="3770923694" sldId="274"/>
            <ac:picMk id="13" creationId="{05931BD9-FFF8-0147-3FD4-E1E0783134D1}"/>
          </ac:picMkLst>
        </pc:picChg>
        <pc:picChg chg="del">
          <ac:chgData name="Vinay g" userId="feff4bc97f9810f0" providerId="LiveId" clId="{FAF74BCE-A8C6-4D16-9977-85766128C474}" dt="2024-02-23T09:30:36.040" v="5231" actId="478"/>
          <ac:picMkLst>
            <pc:docMk/>
            <pc:sldMk cId="3770923694" sldId="274"/>
            <ac:picMk id="15" creationId="{A06B8FC4-BB70-1EEF-D864-42C4265D95C9}"/>
          </ac:picMkLst>
        </pc:picChg>
        <pc:cxnChg chg="mod">
          <ac:chgData name="Vinay g" userId="feff4bc97f9810f0" providerId="LiveId" clId="{FAF74BCE-A8C6-4D16-9977-85766128C474}" dt="2024-02-23T09:30:43.564" v="5236" actId="478"/>
          <ac:cxnSpMkLst>
            <pc:docMk/>
            <pc:sldMk cId="3770923694" sldId="274"/>
            <ac:cxnSpMk id="6" creationId="{C999C9C1-3375-062E-F36F-E42E9DA95BB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7473-8C09-492C-B255-91514A6D9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FA1039-F547-9183-5C06-F16E48E98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8CCD10-F015-2E88-047C-12C674162E76}"/>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AE6754E2-C47E-D335-2F71-1332B2E10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8CE07-3347-EB14-D6AD-A146E8D60A46}"/>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190073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1319-C08C-22DF-48F9-5E9104ECC6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6AA41-E60D-FA37-13BF-3B4297C65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13928-3876-2FB3-BE54-6E203C1DB9A8}"/>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E8008EA8-778B-221A-2E4E-E27BF4543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BC394-EAB5-77BA-3D11-5D84A663CCC9}"/>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39032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8746F-3D79-8588-D2BB-2FA33786A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3D3B46-D24D-DFCF-767E-260437838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35161-6505-BC62-82AB-91612690ED75}"/>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6538398C-5C22-36E0-9011-A908B4777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4E52E-5B33-FBE1-16EC-C0292DE948D4}"/>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184008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1B40-9593-368B-7609-2DA50F0E56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120BEF-1FFD-901A-BB9E-C0F7D5D22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A8AE1-17F8-4E32-8BDD-B92493E2B626}"/>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E2AC3050-9D49-ACDD-A4C4-F58F10915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08606-53F8-90AF-B735-E45CC9FE1637}"/>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164886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29A-CFEB-BB23-1835-58C6E6111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C967C-9A10-ED5D-9D55-8537A2E78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9FD1AB-A85B-CB59-C42D-E1DA8D082B04}"/>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3C2B167F-98BA-BE82-68F4-36D9BA2DC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76D64-0BDB-040B-2AFA-085938980EFB}"/>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35498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9957-829B-F847-FC62-C568D489F0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E5EEF-4F44-402E-C685-5286D7CD9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94F82B-2F53-7C20-5EB2-B468D3A8B0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AC9D29-C3F2-8079-D56E-7F7F11A581B3}"/>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6" name="Footer Placeholder 5">
            <a:extLst>
              <a:ext uri="{FF2B5EF4-FFF2-40B4-BE49-F238E27FC236}">
                <a16:creationId xmlns:a16="http://schemas.microsoft.com/office/drawing/2014/main" id="{12E153C8-9467-EBD4-CE5A-BF3EDB3CB2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0BFD23-40D1-B4A3-7CFE-A6BA549B7371}"/>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162678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BEAD-643B-6BA0-92C9-025186339B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4249B-620C-E367-609D-4F12DE71C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6BAA7-1798-01D2-00CB-F4CA81C8B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54F444-BFC3-AB41-6997-D05A079EB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82A652-6D39-AB55-E587-143B8923D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5AA461-2E2E-B03F-1DB7-3765AC80A351}"/>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8" name="Footer Placeholder 7">
            <a:extLst>
              <a:ext uri="{FF2B5EF4-FFF2-40B4-BE49-F238E27FC236}">
                <a16:creationId xmlns:a16="http://schemas.microsoft.com/office/drawing/2014/main" id="{3B2DC536-E33A-97E7-3F50-03DE7042CB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BAFCE3-CD18-E6A5-F77C-B3BB53FAFBF1}"/>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37723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C84F-A898-C170-38D5-3BDFB42052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469F8F-8829-DE57-3B01-847EAD84502B}"/>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4" name="Footer Placeholder 3">
            <a:extLst>
              <a:ext uri="{FF2B5EF4-FFF2-40B4-BE49-F238E27FC236}">
                <a16:creationId xmlns:a16="http://schemas.microsoft.com/office/drawing/2014/main" id="{661D3E55-4D95-F999-BCB0-96884DAD5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180C91-A190-38FC-E77E-69CE9EFB9B1B}"/>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416222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2D583-217A-53A8-EEB1-B9BFCFDDEAA7}"/>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3" name="Footer Placeholder 2">
            <a:extLst>
              <a:ext uri="{FF2B5EF4-FFF2-40B4-BE49-F238E27FC236}">
                <a16:creationId xmlns:a16="http://schemas.microsoft.com/office/drawing/2014/main" id="{AF882A07-9BF0-09A4-8EC4-3771964E6E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5B1D21-1145-610A-1BB7-9B169D344988}"/>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115541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848C-9B49-F1E3-897B-A242ABA2D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EBFC88-01DC-CB93-5652-DB6A6E23D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D4D058-851C-3688-18A2-C1853E05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05498-3844-37A7-5E29-92B6D314ED5F}"/>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6" name="Footer Placeholder 5">
            <a:extLst>
              <a:ext uri="{FF2B5EF4-FFF2-40B4-BE49-F238E27FC236}">
                <a16:creationId xmlns:a16="http://schemas.microsoft.com/office/drawing/2014/main" id="{7942B965-14E5-0797-9FB2-D6F003F8C3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6EFBF-CC4D-EEB9-8A13-AA54BDEE39F0}"/>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39400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DEA6-DAC0-D8FF-F01A-E1B38EC1E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FFE0EC-D27E-C430-6C5B-F3175B81F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61AFCC-FA80-1947-73C5-0FBFC43BA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DFDFA-7AA3-740E-6334-0175289EAB61}"/>
              </a:ext>
            </a:extLst>
          </p:cNvPr>
          <p:cNvSpPr>
            <a:spLocks noGrp="1"/>
          </p:cNvSpPr>
          <p:nvPr>
            <p:ph type="dt" sz="half" idx="10"/>
          </p:nvPr>
        </p:nvSpPr>
        <p:spPr/>
        <p:txBody>
          <a:bodyPr/>
          <a:lstStyle/>
          <a:p>
            <a:fld id="{B312122F-78F3-4265-929D-449B964E3ECE}" type="datetimeFigureOut">
              <a:rPr lang="en-IN" smtClean="0"/>
              <a:t>29-02-2024</a:t>
            </a:fld>
            <a:endParaRPr lang="en-IN"/>
          </a:p>
        </p:txBody>
      </p:sp>
      <p:sp>
        <p:nvSpPr>
          <p:cNvPr id="6" name="Footer Placeholder 5">
            <a:extLst>
              <a:ext uri="{FF2B5EF4-FFF2-40B4-BE49-F238E27FC236}">
                <a16:creationId xmlns:a16="http://schemas.microsoft.com/office/drawing/2014/main" id="{0CD1B764-A2B8-CEC5-FC86-EEFE6B454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60EBA3-1425-CA0F-D14E-946E7287D446}"/>
              </a:ext>
            </a:extLst>
          </p:cNvPr>
          <p:cNvSpPr>
            <a:spLocks noGrp="1"/>
          </p:cNvSpPr>
          <p:nvPr>
            <p:ph type="sldNum" sz="quarter" idx="12"/>
          </p:nvPr>
        </p:nvSpPr>
        <p:spPr/>
        <p:txBody>
          <a:bodyPr/>
          <a:lstStyle/>
          <a:p>
            <a:fld id="{A98D749D-917F-4731-9160-64DC4346C7B3}" type="slidenum">
              <a:rPr lang="en-IN" smtClean="0"/>
              <a:t>‹#›</a:t>
            </a:fld>
            <a:endParaRPr lang="en-IN"/>
          </a:p>
        </p:txBody>
      </p:sp>
    </p:spTree>
    <p:extLst>
      <p:ext uri="{BB962C8B-B14F-4D97-AF65-F5344CB8AC3E}">
        <p14:creationId xmlns:p14="http://schemas.microsoft.com/office/powerpoint/2010/main" val="320704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70000">
              <a:schemeClr val="tx1">
                <a:lumMod val="75000"/>
                <a:lumOff val="25000"/>
              </a:schemeClr>
            </a:gs>
            <a:gs pos="85000">
              <a:schemeClr val="tx1">
                <a:lumMod val="65000"/>
                <a:lumOff val="35000"/>
              </a:schemeClr>
            </a:gs>
            <a:gs pos="100000">
              <a:schemeClr val="tx1">
                <a:lumMod val="65000"/>
                <a:lumOff val="3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551DA-345A-FC00-B550-AB28D4A91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37655-96EC-5956-2F59-F9A6AB370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01B38-7D28-C502-582E-80354DB66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2122F-78F3-4265-929D-449B964E3ECE}" type="datetimeFigureOut">
              <a:rPr lang="en-IN" smtClean="0"/>
              <a:t>29-02-2024</a:t>
            </a:fld>
            <a:endParaRPr lang="en-IN"/>
          </a:p>
        </p:txBody>
      </p:sp>
      <p:sp>
        <p:nvSpPr>
          <p:cNvPr id="5" name="Footer Placeholder 4">
            <a:extLst>
              <a:ext uri="{FF2B5EF4-FFF2-40B4-BE49-F238E27FC236}">
                <a16:creationId xmlns:a16="http://schemas.microsoft.com/office/drawing/2014/main" id="{91F40924-79CA-F810-BF19-0451D6837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EFC86D-FBE9-2A9C-7016-62932C9ED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D749D-917F-4731-9160-64DC4346C7B3}" type="slidenum">
              <a:rPr lang="en-IN" smtClean="0"/>
              <a:t>‹#›</a:t>
            </a:fld>
            <a:endParaRPr lang="en-IN"/>
          </a:p>
        </p:txBody>
      </p:sp>
    </p:spTree>
    <p:extLst>
      <p:ext uri="{BB962C8B-B14F-4D97-AF65-F5344CB8AC3E}">
        <p14:creationId xmlns:p14="http://schemas.microsoft.com/office/powerpoint/2010/main" val="210697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82842A-E770-5453-79CD-30C24A763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2924"/>
            <a:ext cx="9610725" cy="4845076"/>
          </a:xfrm>
          <a:prstGeom prst="rect">
            <a:avLst/>
          </a:prstGeom>
        </p:spPr>
      </p:pic>
      <p:sp>
        <p:nvSpPr>
          <p:cNvPr id="11" name="TextBox 10">
            <a:extLst>
              <a:ext uri="{FF2B5EF4-FFF2-40B4-BE49-F238E27FC236}">
                <a16:creationId xmlns:a16="http://schemas.microsoft.com/office/drawing/2014/main" id="{F14871A8-40EF-8E35-B73F-537C4F86BFF9}"/>
              </a:ext>
            </a:extLst>
          </p:cNvPr>
          <p:cNvSpPr txBox="1"/>
          <p:nvPr/>
        </p:nvSpPr>
        <p:spPr>
          <a:xfrm>
            <a:off x="219075" y="552450"/>
            <a:ext cx="4271297" cy="707886"/>
          </a:xfrm>
          <a:prstGeom prst="rect">
            <a:avLst/>
          </a:prstGeom>
          <a:noFill/>
        </p:spPr>
        <p:txBody>
          <a:bodyPr wrap="none" rtlCol="0">
            <a:spAutoFit/>
          </a:bodyPr>
          <a:lstStyle/>
          <a:p>
            <a:r>
              <a:rPr lang="en-US" sz="4000" dirty="0">
                <a:solidFill>
                  <a:schemeClr val="bg2"/>
                </a:solidFill>
                <a:latin typeface="Franklin Gothic Demi" panose="020B0703020102020204" pitchFamily="34" charset="0"/>
                <a:ea typeface="HP Simplified Jpan Light" panose="020B0300000000000000" pitchFamily="34" charset="-128"/>
              </a:rPr>
              <a:t>TEAM: ERROR404</a:t>
            </a:r>
            <a:endParaRPr lang="en-IN" sz="4000" dirty="0">
              <a:solidFill>
                <a:schemeClr val="bg2"/>
              </a:solidFill>
              <a:latin typeface="Franklin Gothic Demi" panose="020B0703020102020204" pitchFamily="34" charset="0"/>
              <a:ea typeface="HP Simplified Jpan Light" panose="020B0300000000000000" pitchFamily="34" charset="-128"/>
            </a:endParaRPr>
          </a:p>
        </p:txBody>
      </p:sp>
      <p:sp>
        <p:nvSpPr>
          <p:cNvPr id="13" name="TextBox 12">
            <a:extLst>
              <a:ext uri="{FF2B5EF4-FFF2-40B4-BE49-F238E27FC236}">
                <a16:creationId xmlns:a16="http://schemas.microsoft.com/office/drawing/2014/main" id="{AE7C96FD-D658-97BA-8806-5F896789CEFB}"/>
              </a:ext>
            </a:extLst>
          </p:cNvPr>
          <p:cNvSpPr txBox="1"/>
          <p:nvPr/>
        </p:nvSpPr>
        <p:spPr>
          <a:xfrm>
            <a:off x="219075" y="-2391508"/>
            <a:ext cx="2896306" cy="707886"/>
          </a:xfrm>
          <a:prstGeom prst="rect">
            <a:avLst/>
          </a:prstGeom>
          <a:noFill/>
        </p:spPr>
        <p:txBody>
          <a:bodyPr wrap="none" rtlCol="0">
            <a:spAutoFit/>
          </a:bodyPr>
          <a:lstStyle/>
          <a:p>
            <a:r>
              <a:rPr lang="en-US" sz="4000" dirty="0">
                <a:solidFill>
                  <a:schemeClr val="bg2"/>
                </a:solidFill>
                <a:latin typeface="Franklin Gothic Demi" panose="020B0703020102020204" pitchFamily="34" charset="0"/>
              </a:rPr>
              <a:t>PPT Agenda</a:t>
            </a:r>
            <a:endParaRPr lang="en-IN" sz="4000" dirty="0">
              <a:solidFill>
                <a:schemeClr val="bg2"/>
              </a:solidFill>
              <a:latin typeface="Franklin Gothic Demi" panose="020B0703020102020204" pitchFamily="34" charset="0"/>
            </a:endParaRPr>
          </a:p>
        </p:txBody>
      </p:sp>
      <p:cxnSp>
        <p:nvCxnSpPr>
          <p:cNvPr id="15" name="Connector: Curved 14">
            <a:extLst>
              <a:ext uri="{FF2B5EF4-FFF2-40B4-BE49-F238E27FC236}">
                <a16:creationId xmlns:a16="http://schemas.microsoft.com/office/drawing/2014/main" id="{94E07347-6A07-3281-942C-9A0DFB0C143F}"/>
              </a:ext>
            </a:extLst>
          </p:cNvPr>
          <p:cNvCxnSpPr>
            <a:stCxn id="13" idx="3"/>
          </p:cNvCxnSpPr>
          <p:nvPr/>
        </p:nvCxnSpPr>
        <p:spPr>
          <a:xfrm flipV="1">
            <a:off x="3115381" y="-3751385"/>
            <a:ext cx="2136557" cy="1713820"/>
          </a:xfrm>
          <a:prstGeom prst="curvedConnector3">
            <a:avLst>
              <a:gd name="adj1" fmla="val 225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4874FE72-FB3A-B981-B6B6-8A1F9A4075F0}"/>
              </a:ext>
            </a:extLst>
          </p:cNvPr>
          <p:cNvCxnSpPr>
            <a:stCxn id="13" idx="3"/>
          </p:cNvCxnSpPr>
          <p:nvPr/>
        </p:nvCxnSpPr>
        <p:spPr>
          <a:xfrm flipV="1">
            <a:off x="3115381" y="-3305908"/>
            <a:ext cx="2136557" cy="1268343"/>
          </a:xfrm>
          <a:prstGeom prst="curvedConnector3">
            <a:avLst>
              <a:gd name="adj1" fmla="val 379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171ACED3-4B9E-A835-9F99-F1008C132B70}"/>
              </a:ext>
            </a:extLst>
          </p:cNvPr>
          <p:cNvCxnSpPr>
            <a:stCxn id="13" idx="3"/>
          </p:cNvCxnSpPr>
          <p:nvPr/>
        </p:nvCxnSpPr>
        <p:spPr>
          <a:xfrm flipV="1">
            <a:off x="3115381" y="-2766647"/>
            <a:ext cx="2136557" cy="7290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096A971-4AAF-659F-7C2A-6B8D56CD43F3}"/>
              </a:ext>
            </a:extLst>
          </p:cNvPr>
          <p:cNvCxnSpPr>
            <a:stCxn id="13" idx="3"/>
          </p:cNvCxnSpPr>
          <p:nvPr/>
        </p:nvCxnSpPr>
        <p:spPr>
          <a:xfrm>
            <a:off x="3115381" y="-2037565"/>
            <a:ext cx="2136557" cy="4432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7C7CA10-A9C9-8A4D-5CA3-2ECD71953724}"/>
              </a:ext>
            </a:extLst>
          </p:cNvPr>
          <p:cNvCxnSpPr>
            <a:stCxn id="13" idx="3"/>
          </p:cNvCxnSpPr>
          <p:nvPr/>
        </p:nvCxnSpPr>
        <p:spPr>
          <a:xfrm flipV="1">
            <a:off x="3115381" y="-2039815"/>
            <a:ext cx="2066219" cy="2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683EDBA-BF69-C90D-6D13-88C825241E6A}"/>
              </a:ext>
            </a:extLst>
          </p:cNvPr>
          <p:cNvCxnSpPr>
            <a:stCxn id="13" idx="3"/>
          </p:cNvCxnSpPr>
          <p:nvPr/>
        </p:nvCxnSpPr>
        <p:spPr>
          <a:xfrm>
            <a:off x="3115381" y="-2037565"/>
            <a:ext cx="2136557" cy="9590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70F008-1E4D-F95B-CA89-E9C6FC2DD7C3}"/>
              </a:ext>
            </a:extLst>
          </p:cNvPr>
          <p:cNvSpPr txBox="1"/>
          <p:nvPr/>
        </p:nvSpPr>
        <p:spPr>
          <a:xfrm>
            <a:off x="8030189" y="629394"/>
            <a:ext cx="3942736" cy="553998"/>
          </a:xfrm>
          <a:prstGeom prst="rect">
            <a:avLst/>
          </a:prstGeom>
          <a:noFill/>
        </p:spPr>
        <p:txBody>
          <a:bodyPr wrap="square" rtlCol="0">
            <a:spAutoFit/>
          </a:bodyPr>
          <a:lstStyle/>
          <a:p>
            <a:r>
              <a:rPr lang="en-US" sz="3000" dirty="0">
                <a:solidFill>
                  <a:schemeClr val="bg1"/>
                </a:solidFill>
              </a:rPr>
              <a:t>USE SLIDE SHOW</a:t>
            </a:r>
            <a:endParaRPr lang="en-IN" sz="3000" dirty="0">
              <a:solidFill>
                <a:schemeClr val="bg1"/>
              </a:solidFill>
            </a:endParaRPr>
          </a:p>
        </p:txBody>
      </p:sp>
    </p:spTree>
    <p:extLst>
      <p:ext uri="{BB962C8B-B14F-4D97-AF65-F5344CB8AC3E}">
        <p14:creationId xmlns:p14="http://schemas.microsoft.com/office/powerpoint/2010/main" val="395099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4D322-20C8-3C94-8EC0-F8E4A3F2828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4F9F4CC4-A917-4E4C-1252-F12F70811B12}"/>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3" name="TextBox 2">
            <a:extLst>
              <a:ext uri="{FF2B5EF4-FFF2-40B4-BE49-F238E27FC236}">
                <a16:creationId xmlns:a16="http://schemas.microsoft.com/office/drawing/2014/main" id="{7AC77C05-F9DE-DC85-EC76-D609C02278EC}"/>
              </a:ext>
            </a:extLst>
          </p:cNvPr>
          <p:cNvSpPr txBox="1"/>
          <p:nvPr/>
        </p:nvSpPr>
        <p:spPr>
          <a:xfrm>
            <a:off x="12192000" y="0"/>
            <a:ext cx="4672882" cy="461665"/>
          </a:xfrm>
          <a:prstGeom prst="rect">
            <a:avLst/>
          </a:prstGeom>
          <a:noFill/>
        </p:spPr>
        <p:txBody>
          <a:bodyPr wrap="none" rtlCol="0">
            <a:spAutoFit/>
          </a:bodyPr>
          <a:lstStyle/>
          <a:p>
            <a:r>
              <a:rPr lang="en-US" sz="2400" dirty="0">
                <a:solidFill>
                  <a:schemeClr val="bg2"/>
                </a:solidFill>
                <a:latin typeface="Franklin Gothic Demi" panose="020B0703020102020204" pitchFamily="34" charset="0"/>
              </a:rPr>
              <a:t>Convulsion Neural Network (CNN)</a:t>
            </a:r>
            <a:endParaRPr lang="en-IN" sz="2400" dirty="0">
              <a:solidFill>
                <a:schemeClr val="bg2"/>
              </a:solidFill>
              <a:latin typeface="Franklin Gothic Demi" panose="020B0703020102020204" pitchFamily="34" charset="0"/>
            </a:endParaRPr>
          </a:p>
        </p:txBody>
      </p:sp>
      <p:pic>
        <p:nvPicPr>
          <p:cNvPr id="8" name="Picture 7">
            <a:extLst>
              <a:ext uri="{FF2B5EF4-FFF2-40B4-BE49-F238E27FC236}">
                <a16:creationId xmlns:a16="http://schemas.microsoft.com/office/drawing/2014/main" id="{8777AD90-EF1D-5940-D8C8-B2771FC68907}"/>
              </a:ext>
            </a:extLst>
          </p:cNvPr>
          <p:cNvPicPr>
            <a:picLocks noChangeAspect="1"/>
          </p:cNvPicPr>
          <p:nvPr/>
        </p:nvPicPr>
        <p:blipFill>
          <a:blip r:embed="rId2"/>
          <a:stretch>
            <a:fillRect/>
          </a:stretch>
        </p:blipFill>
        <p:spPr>
          <a:xfrm>
            <a:off x="-2392180" y="3274891"/>
            <a:ext cx="2173011" cy="1531753"/>
          </a:xfrm>
          <a:prstGeom prst="rect">
            <a:avLst/>
          </a:prstGeom>
        </p:spPr>
      </p:pic>
      <p:pic>
        <p:nvPicPr>
          <p:cNvPr id="11" name="Picture 10">
            <a:extLst>
              <a:ext uri="{FF2B5EF4-FFF2-40B4-BE49-F238E27FC236}">
                <a16:creationId xmlns:a16="http://schemas.microsoft.com/office/drawing/2014/main" id="{05F6C803-4466-2FA0-6680-D1222E1B4838}"/>
              </a:ext>
            </a:extLst>
          </p:cNvPr>
          <p:cNvPicPr>
            <a:picLocks noChangeAspect="1"/>
          </p:cNvPicPr>
          <p:nvPr/>
        </p:nvPicPr>
        <p:blipFill>
          <a:blip r:embed="rId3"/>
          <a:stretch>
            <a:fillRect/>
          </a:stretch>
        </p:blipFill>
        <p:spPr>
          <a:xfrm>
            <a:off x="-2392180" y="3274891"/>
            <a:ext cx="2080440" cy="1531753"/>
          </a:xfrm>
          <a:prstGeom prst="rect">
            <a:avLst/>
          </a:prstGeom>
        </p:spPr>
      </p:pic>
      <p:pic>
        <p:nvPicPr>
          <p:cNvPr id="13" name="Picture 12">
            <a:extLst>
              <a:ext uri="{FF2B5EF4-FFF2-40B4-BE49-F238E27FC236}">
                <a16:creationId xmlns:a16="http://schemas.microsoft.com/office/drawing/2014/main" id="{8E6E7755-0BCF-9DE1-2AEF-576B87BFBC02}"/>
              </a:ext>
            </a:extLst>
          </p:cNvPr>
          <p:cNvPicPr>
            <a:picLocks noChangeAspect="1"/>
          </p:cNvPicPr>
          <p:nvPr/>
        </p:nvPicPr>
        <p:blipFill>
          <a:blip r:embed="rId4"/>
          <a:stretch>
            <a:fillRect/>
          </a:stretch>
        </p:blipFill>
        <p:spPr>
          <a:xfrm>
            <a:off x="5654075" y="7198711"/>
            <a:ext cx="6138264" cy="502964"/>
          </a:xfrm>
          <a:prstGeom prst="rect">
            <a:avLst/>
          </a:prstGeom>
        </p:spPr>
      </p:pic>
      <p:cxnSp>
        <p:nvCxnSpPr>
          <p:cNvPr id="6" name="Connector: Curved 5">
            <a:extLst>
              <a:ext uri="{FF2B5EF4-FFF2-40B4-BE49-F238E27FC236}">
                <a16:creationId xmlns:a16="http://schemas.microsoft.com/office/drawing/2014/main" id="{F6335ABA-F256-A36E-50CA-165568F0BF62}"/>
              </a:ext>
            </a:extLst>
          </p:cNvPr>
          <p:cNvCxnSpPr>
            <a:cxnSpLocks/>
            <a:stCxn id="3" idx="3"/>
          </p:cNvCxnSpPr>
          <p:nvPr/>
        </p:nvCxnSpPr>
        <p:spPr>
          <a:xfrm>
            <a:off x="16864882" y="230833"/>
            <a:ext cx="6017523" cy="2308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7D5F5C-8C5C-B8A6-0E30-1FCB9D26B380}"/>
              </a:ext>
            </a:extLst>
          </p:cNvPr>
          <p:cNvSpPr txBox="1"/>
          <p:nvPr/>
        </p:nvSpPr>
        <p:spPr>
          <a:xfrm>
            <a:off x="821803" y="567159"/>
            <a:ext cx="2452274" cy="461665"/>
          </a:xfrm>
          <a:prstGeom prst="rect">
            <a:avLst/>
          </a:prstGeom>
          <a:noFill/>
        </p:spPr>
        <p:txBody>
          <a:bodyPr wrap="none" rtlCol="0">
            <a:spAutoFit/>
          </a:bodyPr>
          <a:lstStyle/>
          <a:p>
            <a:r>
              <a:rPr lang="en-US" sz="2400" dirty="0">
                <a:solidFill>
                  <a:schemeClr val="bg2"/>
                </a:solidFill>
                <a:latin typeface="Franklin Gothic Demi" panose="020B0703020102020204" pitchFamily="34" charset="0"/>
              </a:rPr>
              <a:t>Model Flowchart</a:t>
            </a:r>
            <a:endParaRPr lang="en-IN" sz="2400" dirty="0">
              <a:solidFill>
                <a:schemeClr val="bg2"/>
              </a:solidFill>
              <a:latin typeface="Franklin Gothic Demi" panose="020B0703020102020204" pitchFamily="34" charset="0"/>
            </a:endParaRPr>
          </a:p>
        </p:txBody>
      </p:sp>
      <p:sp>
        <p:nvSpPr>
          <p:cNvPr id="16" name="TextBox 15">
            <a:extLst>
              <a:ext uri="{FF2B5EF4-FFF2-40B4-BE49-F238E27FC236}">
                <a16:creationId xmlns:a16="http://schemas.microsoft.com/office/drawing/2014/main" id="{D33F7849-FFC5-7A91-4642-32F3DA745A8A}"/>
              </a:ext>
            </a:extLst>
          </p:cNvPr>
          <p:cNvSpPr txBox="1"/>
          <p:nvPr/>
        </p:nvSpPr>
        <p:spPr>
          <a:xfrm>
            <a:off x="-5264583" y="71481"/>
            <a:ext cx="5264583" cy="461665"/>
          </a:xfrm>
          <a:prstGeom prst="rect">
            <a:avLst/>
          </a:prstGeom>
          <a:noFill/>
        </p:spPr>
        <p:txBody>
          <a:bodyPr wrap="none" rtlCol="0">
            <a:spAutoFit/>
          </a:bodyPr>
          <a:lstStyle/>
          <a:p>
            <a:r>
              <a:rPr lang="en-US" sz="2400" dirty="0">
                <a:solidFill>
                  <a:schemeClr val="bg2"/>
                </a:solidFill>
                <a:latin typeface="Franklin Gothic Demi" panose="020B0703020102020204" pitchFamily="34" charset="0"/>
              </a:rPr>
              <a:t>Business model and future prospects </a:t>
            </a:r>
            <a:endParaRPr lang="en-IN" sz="2400" dirty="0">
              <a:solidFill>
                <a:schemeClr val="bg2"/>
              </a:solidFill>
              <a:latin typeface="Franklin Gothic Demi" panose="020B0703020102020204" pitchFamily="34" charset="0"/>
            </a:endParaRPr>
          </a:p>
        </p:txBody>
      </p:sp>
      <p:pic>
        <p:nvPicPr>
          <p:cNvPr id="4" name="Picture 3">
            <a:extLst>
              <a:ext uri="{FF2B5EF4-FFF2-40B4-BE49-F238E27FC236}">
                <a16:creationId xmlns:a16="http://schemas.microsoft.com/office/drawing/2014/main" id="{AD9B3D5E-1662-64A6-EFE9-4039F8F3FE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6241" y="1400085"/>
            <a:ext cx="9408539" cy="4890756"/>
          </a:xfrm>
          <a:prstGeom prst="rect">
            <a:avLst/>
          </a:prstGeom>
        </p:spPr>
      </p:pic>
    </p:spTree>
    <p:extLst>
      <p:ext uri="{BB962C8B-B14F-4D97-AF65-F5344CB8AC3E}">
        <p14:creationId xmlns:p14="http://schemas.microsoft.com/office/powerpoint/2010/main" val="2176984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049A6-CA51-EE95-49D7-192D9068581B}"/>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4CA6A582-A32B-3361-3C7E-CA93BB4EB098}"/>
              </a:ext>
            </a:extLst>
          </p:cNvPr>
          <p:cNvSpPr txBox="1"/>
          <p:nvPr/>
        </p:nvSpPr>
        <p:spPr>
          <a:xfrm>
            <a:off x="7101840" y="822960"/>
            <a:ext cx="184731" cy="369332"/>
          </a:xfrm>
          <a:prstGeom prst="rect">
            <a:avLst/>
          </a:prstGeom>
          <a:noFill/>
        </p:spPr>
        <p:txBody>
          <a:bodyPr wrap="none" rtlCol="0">
            <a:spAutoFit/>
          </a:bodyPr>
          <a:lstStyle/>
          <a:p>
            <a:endParaRPr lang="en-IN"/>
          </a:p>
        </p:txBody>
      </p:sp>
      <p:cxnSp>
        <p:nvCxnSpPr>
          <p:cNvPr id="6" name="Connector: Curved 5">
            <a:extLst>
              <a:ext uri="{FF2B5EF4-FFF2-40B4-BE49-F238E27FC236}">
                <a16:creationId xmlns:a16="http://schemas.microsoft.com/office/drawing/2014/main" id="{C999C9C1-3375-062E-F36F-E42E9DA95BB6}"/>
              </a:ext>
            </a:extLst>
          </p:cNvPr>
          <p:cNvCxnSpPr>
            <a:cxnSpLocks/>
          </p:cNvCxnSpPr>
          <p:nvPr/>
        </p:nvCxnSpPr>
        <p:spPr>
          <a:xfrm>
            <a:off x="16864882" y="230833"/>
            <a:ext cx="6017523" cy="2308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3D552D-06B6-12CB-427C-99820FB191EF}"/>
              </a:ext>
            </a:extLst>
          </p:cNvPr>
          <p:cNvSpPr txBox="1"/>
          <p:nvPr/>
        </p:nvSpPr>
        <p:spPr>
          <a:xfrm>
            <a:off x="349139" y="275479"/>
            <a:ext cx="5264583" cy="461665"/>
          </a:xfrm>
          <a:prstGeom prst="rect">
            <a:avLst/>
          </a:prstGeom>
          <a:noFill/>
        </p:spPr>
        <p:txBody>
          <a:bodyPr wrap="none" rtlCol="0">
            <a:spAutoFit/>
          </a:bodyPr>
          <a:lstStyle/>
          <a:p>
            <a:r>
              <a:rPr lang="en-US" sz="2400" dirty="0">
                <a:solidFill>
                  <a:schemeClr val="bg2"/>
                </a:solidFill>
                <a:latin typeface="Franklin Gothic Demi" panose="020B0703020102020204" pitchFamily="34" charset="0"/>
              </a:rPr>
              <a:t>Business model and future prospects </a:t>
            </a:r>
            <a:endParaRPr lang="en-IN" sz="2400" dirty="0">
              <a:solidFill>
                <a:schemeClr val="bg2"/>
              </a:solidFill>
              <a:latin typeface="Franklin Gothic Demi" panose="020B0703020102020204" pitchFamily="34" charset="0"/>
            </a:endParaRPr>
          </a:p>
        </p:txBody>
      </p:sp>
      <p:sp>
        <p:nvSpPr>
          <p:cNvPr id="4" name="TextBox 3">
            <a:extLst>
              <a:ext uri="{FF2B5EF4-FFF2-40B4-BE49-F238E27FC236}">
                <a16:creationId xmlns:a16="http://schemas.microsoft.com/office/drawing/2014/main" id="{183514A0-D60A-321D-5809-16B936B9A271}"/>
              </a:ext>
            </a:extLst>
          </p:cNvPr>
          <p:cNvSpPr txBox="1"/>
          <p:nvPr/>
        </p:nvSpPr>
        <p:spPr>
          <a:xfrm>
            <a:off x="441504" y="1007626"/>
            <a:ext cx="11723256" cy="4185761"/>
          </a:xfrm>
          <a:prstGeom prst="rect">
            <a:avLst/>
          </a:prstGeom>
          <a:noFill/>
        </p:spPr>
        <p:txBody>
          <a:bodyPr wrap="square" rtlCol="0">
            <a:spAutoFit/>
          </a:bodyPr>
          <a:lstStyle/>
          <a:p>
            <a:r>
              <a:rPr lang="en-US" sz="2200" i="0" dirty="0">
                <a:solidFill>
                  <a:schemeClr val="bg2"/>
                </a:solidFill>
                <a:effectLst/>
                <a:latin typeface="Franklin Gothic Demi" panose="020B0703020102020204" pitchFamily="34" charset="0"/>
              </a:rPr>
              <a:t>Why should a discerning entrepreneur consider investing in our model for their business??</a:t>
            </a:r>
          </a:p>
          <a:p>
            <a:r>
              <a:rPr lang="en-US" i="0" dirty="0">
                <a:solidFill>
                  <a:schemeClr val="bg2"/>
                </a:solidFill>
                <a:effectLst/>
                <a:latin typeface="Franklin Gothic Demi" panose="020B0703020102020204" pitchFamily="34" charset="0"/>
              </a:rPr>
              <a:t>Investing in our model aligns with Digital Twin and Building Information Modeling (BIM), ensuring a precise digital replica of buildings. This approach enhances worker safety, boosts construction efficiency, prevents infrastructure-related costs, and accelerates project timelines. This strategic investment prioritizes worker well-being while delivering long-term cost-effectiveness and expedited project completion.</a:t>
            </a:r>
          </a:p>
          <a:p>
            <a:endParaRPr lang="en-US" b="1" dirty="0">
              <a:solidFill>
                <a:schemeClr val="bg2"/>
              </a:solidFill>
              <a:latin typeface="Franklin Gothic Demi" panose="020B0703020102020204" pitchFamily="34" charset="0"/>
            </a:endParaRPr>
          </a:p>
          <a:p>
            <a:r>
              <a:rPr lang="en-US" sz="2200" dirty="0">
                <a:solidFill>
                  <a:schemeClr val="bg2"/>
                </a:solidFill>
                <a:latin typeface="Franklin Gothic Demi" panose="020B0703020102020204" pitchFamily="34" charset="0"/>
              </a:rPr>
              <a:t>How much is it going to cost?</a:t>
            </a:r>
          </a:p>
          <a:p>
            <a:r>
              <a:rPr lang="en-US" dirty="0">
                <a:solidFill>
                  <a:schemeClr val="bg2"/>
                </a:solidFill>
                <a:latin typeface="Franklin Gothic Demi" panose="020B0703020102020204" pitchFamily="34" charset="0"/>
              </a:rPr>
              <a:t>According to research by the prestigious Georgia Tech University, it costs about $0.1 per meter square.</a:t>
            </a:r>
          </a:p>
          <a:p>
            <a:endParaRPr lang="en-US" sz="2000" dirty="0">
              <a:solidFill>
                <a:schemeClr val="bg2"/>
              </a:solidFill>
              <a:latin typeface="Franklin Gothic Demi" panose="020B0703020102020204" pitchFamily="34" charset="0"/>
            </a:endParaRPr>
          </a:p>
          <a:p>
            <a:r>
              <a:rPr lang="en-US" sz="2200" dirty="0">
                <a:solidFill>
                  <a:schemeClr val="bg2"/>
                </a:solidFill>
                <a:latin typeface="Franklin Gothic Demi" panose="020B0703020102020204" pitchFamily="34" charset="0"/>
              </a:rPr>
              <a:t>How is E404’s model different from Azure twin building models??</a:t>
            </a:r>
          </a:p>
          <a:p>
            <a:r>
              <a:rPr lang="en-US" dirty="0">
                <a:solidFill>
                  <a:schemeClr val="bg2"/>
                </a:solidFill>
                <a:latin typeface="Franklin Gothic Demi" panose="020B0703020102020204" pitchFamily="34" charset="0"/>
              </a:rPr>
              <a:t>O</a:t>
            </a:r>
            <a:r>
              <a:rPr lang="en-US" b="0" i="0" dirty="0">
                <a:solidFill>
                  <a:schemeClr val="bg2"/>
                </a:solidFill>
                <a:effectLst/>
                <a:latin typeface="Franklin Gothic Demi" panose="020B0703020102020204" pitchFamily="34" charset="0"/>
              </a:rPr>
              <a:t>ur model is different from traditional building models in a few ways. Our model is designed to be more comprehensive, including information about the building's occupants, energy use, and environmental impact. Additionally, our model is designed to be more dynamic, and able to adapt to changes in the building's use and occupancy.</a:t>
            </a:r>
            <a:endParaRPr lang="en-IN" dirty="0">
              <a:solidFill>
                <a:schemeClr val="bg2"/>
              </a:solidFill>
              <a:latin typeface="Franklin Gothic Demi" panose="020B0703020102020204" pitchFamily="34" charset="0"/>
            </a:endParaRPr>
          </a:p>
        </p:txBody>
      </p:sp>
      <p:sp>
        <p:nvSpPr>
          <p:cNvPr id="5" name="TextBox 4">
            <a:extLst>
              <a:ext uri="{FF2B5EF4-FFF2-40B4-BE49-F238E27FC236}">
                <a16:creationId xmlns:a16="http://schemas.microsoft.com/office/drawing/2014/main" id="{5AA6448E-E2B2-7CBA-F83D-9D6C3CD41B88}"/>
              </a:ext>
            </a:extLst>
          </p:cNvPr>
          <p:cNvSpPr txBox="1"/>
          <p:nvPr/>
        </p:nvSpPr>
        <p:spPr>
          <a:xfrm>
            <a:off x="349139" y="2882096"/>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770923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46BD4-C2E5-6428-7848-1DFCBB3520A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E563BA7-9964-515C-58FD-D17932B92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353" y="2012924"/>
            <a:ext cx="9610725" cy="4845076"/>
          </a:xfrm>
          <a:prstGeom prst="rect">
            <a:avLst/>
          </a:prstGeom>
        </p:spPr>
      </p:pic>
      <p:sp>
        <p:nvSpPr>
          <p:cNvPr id="11" name="TextBox 10">
            <a:extLst>
              <a:ext uri="{FF2B5EF4-FFF2-40B4-BE49-F238E27FC236}">
                <a16:creationId xmlns:a16="http://schemas.microsoft.com/office/drawing/2014/main" id="{AD563E72-C76C-CA42-A10A-CFA85089E7DF}"/>
              </a:ext>
            </a:extLst>
          </p:cNvPr>
          <p:cNvSpPr txBox="1"/>
          <p:nvPr/>
        </p:nvSpPr>
        <p:spPr>
          <a:xfrm>
            <a:off x="12192000" y="0"/>
            <a:ext cx="4271297" cy="707886"/>
          </a:xfrm>
          <a:prstGeom prst="rect">
            <a:avLst/>
          </a:prstGeom>
          <a:noFill/>
        </p:spPr>
        <p:txBody>
          <a:bodyPr wrap="none" rtlCol="0">
            <a:spAutoFit/>
          </a:bodyPr>
          <a:lstStyle/>
          <a:p>
            <a:r>
              <a:rPr lang="en-US" sz="4000" dirty="0">
                <a:solidFill>
                  <a:schemeClr val="bg2"/>
                </a:solidFill>
                <a:latin typeface="Franklin Gothic Demi" panose="020B0703020102020204" pitchFamily="34" charset="0"/>
                <a:ea typeface="HP Simplified Jpan Light" panose="020B0300000000000000" pitchFamily="34" charset="-128"/>
              </a:rPr>
              <a:t>TEAM: ERROR404</a:t>
            </a:r>
            <a:endParaRPr lang="en-IN" sz="4000" dirty="0">
              <a:solidFill>
                <a:schemeClr val="bg2"/>
              </a:solidFill>
              <a:latin typeface="Franklin Gothic Demi" panose="020B0703020102020204" pitchFamily="34" charset="0"/>
              <a:ea typeface="HP Simplified Jpan Light" panose="020B0300000000000000" pitchFamily="34" charset="-128"/>
            </a:endParaRPr>
          </a:p>
        </p:txBody>
      </p:sp>
      <p:sp>
        <p:nvSpPr>
          <p:cNvPr id="13" name="TextBox 12">
            <a:extLst>
              <a:ext uri="{FF2B5EF4-FFF2-40B4-BE49-F238E27FC236}">
                <a16:creationId xmlns:a16="http://schemas.microsoft.com/office/drawing/2014/main" id="{4D432132-8105-FED1-3A6F-399D78CE849A}"/>
              </a:ext>
            </a:extLst>
          </p:cNvPr>
          <p:cNvSpPr txBox="1"/>
          <p:nvPr/>
        </p:nvSpPr>
        <p:spPr>
          <a:xfrm>
            <a:off x="828675" y="1658981"/>
            <a:ext cx="2896306" cy="707886"/>
          </a:xfrm>
          <a:prstGeom prst="rect">
            <a:avLst/>
          </a:prstGeom>
          <a:noFill/>
        </p:spPr>
        <p:txBody>
          <a:bodyPr wrap="none" rtlCol="0">
            <a:spAutoFit/>
          </a:bodyPr>
          <a:lstStyle/>
          <a:p>
            <a:r>
              <a:rPr lang="en-US" sz="4000" dirty="0">
                <a:solidFill>
                  <a:schemeClr val="bg2"/>
                </a:solidFill>
                <a:latin typeface="Franklin Gothic Demi" panose="020B0703020102020204" pitchFamily="34" charset="0"/>
              </a:rPr>
              <a:t>PPT Agenda</a:t>
            </a:r>
            <a:endParaRPr lang="en-IN" sz="4000" dirty="0">
              <a:solidFill>
                <a:schemeClr val="bg2"/>
              </a:solidFill>
              <a:latin typeface="Franklin Gothic Demi" panose="020B0703020102020204" pitchFamily="34" charset="0"/>
            </a:endParaRPr>
          </a:p>
        </p:txBody>
      </p:sp>
      <p:cxnSp>
        <p:nvCxnSpPr>
          <p:cNvPr id="15" name="Connector: Curved 14">
            <a:extLst>
              <a:ext uri="{FF2B5EF4-FFF2-40B4-BE49-F238E27FC236}">
                <a16:creationId xmlns:a16="http://schemas.microsoft.com/office/drawing/2014/main" id="{73F9C84B-3A3E-E534-9CE2-A7F4DA9B8EF9}"/>
              </a:ext>
            </a:extLst>
          </p:cNvPr>
          <p:cNvCxnSpPr>
            <a:cxnSpLocks/>
            <a:stCxn id="13" idx="3"/>
            <a:endCxn id="14" idx="1"/>
          </p:cNvCxnSpPr>
          <p:nvPr/>
        </p:nvCxnSpPr>
        <p:spPr>
          <a:xfrm flipV="1">
            <a:off x="3724981" y="265286"/>
            <a:ext cx="3376859" cy="174763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9DD9E6FC-13E1-427D-10B9-814178239E92}"/>
              </a:ext>
            </a:extLst>
          </p:cNvPr>
          <p:cNvCxnSpPr>
            <a:cxnSpLocks/>
            <a:stCxn id="13" idx="3"/>
            <a:endCxn id="2" idx="1"/>
          </p:cNvCxnSpPr>
          <p:nvPr/>
        </p:nvCxnSpPr>
        <p:spPr>
          <a:xfrm flipV="1">
            <a:off x="3724981" y="698663"/>
            <a:ext cx="3376859" cy="13142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C74FF7AE-ED79-0BE4-D427-4C10694502A6}"/>
              </a:ext>
            </a:extLst>
          </p:cNvPr>
          <p:cNvCxnSpPr>
            <a:cxnSpLocks/>
            <a:stCxn id="13" idx="3"/>
            <a:endCxn id="3" idx="1"/>
          </p:cNvCxnSpPr>
          <p:nvPr/>
        </p:nvCxnSpPr>
        <p:spPr>
          <a:xfrm flipV="1">
            <a:off x="3724981" y="1314495"/>
            <a:ext cx="3376858" cy="6984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2A14D2FC-4DDA-FC84-A43C-A4AC86BE449E}"/>
              </a:ext>
            </a:extLst>
          </p:cNvPr>
          <p:cNvCxnSpPr>
            <a:cxnSpLocks/>
            <a:endCxn id="22" idx="1"/>
          </p:cNvCxnSpPr>
          <p:nvPr/>
        </p:nvCxnSpPr>
        <p:spPr>
          <a:xfrm>
            <a:off x="3969283" y="2007230"/>
            <a:ext cx="3224922" cy="18223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CCF7C82-600C-D318-F661-B4F39A9C3FC2}"/>
              </a:ext>
            </a:extLst>
          </p:cNvPr>
          <p:cNvCxnSpPr>
            <a:cxnSpLocks/>
            <a:stCxn id="13" idx="3"/>
            <a:endCxn id="4" idx="1"/>
          </p:cNvCxnSpPr>
          <p:nvPr/>
        </p:nvCxnSpPr>
        <p:spPr>
          <a:xfrm>
            <a:off x="3724981" y="2012924"/>
            <a:ext cx="3469224" cy="6110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C679898-5E30-676B-3868-ED035B26C4A9}"/>
              </a:ext>
            </a:extLst>
          </p:cNvPr>
          <p:cNvCxnSpPr>
            <a:cxnSpLocks/>
            <a:stCxn id="13" idx="3"/>
            <a:endCxn id="28" idx="1"/>
          </p:cNvCxnSpPr>
          <p:nvPr/>
        </p:nvCxnSpPr>
        <p:spPr>
          <a:xfrm>
            <a:off x="3724981" y="2012924"/>
            <a:ext cx="3558126" cy="24782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E0F650-4AFF-E8E9-3E99-691949CB3C66}"/>
              </a:ext>
            </a:extLst>
          </p:cNvPr>
          <p:cNvSpPr txBox="1"/>
          <p:nvPr/>
        </p:nvSpPr>
        <p:spPr>
          <a:xfrm>
            <a:off x="7101840" y="65231"/>
            <a:ext cx="2373598"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Problem Statement</a:t>
            </a:r>
            <a:endParaRPr lang="en-IN" sz="2000" dirty="0">
              <a:solidFill>
                <a:schemeClr val="bg2"/>
              </a:solidFill>
              <a:latin typeface="Franklin Gothic Demi" panose="020B0703020102020204" pitchFamily="34" charset="0"/>
            </a:endParaRPr>
          </a:p>
        </p:txBody>
      </p:sp>
      <p:sp>
        <p:nvSpPr>
          <p:cNvPr id="17" name="TextBox 16">
            <a:extLst>
              <a:ext uri="{FF2B5EF4-FFF2-40B4-BE49-F238E27FC236}">
                <a16:creationId xmlns:a16="http://schemas.microsoft.com/office/drawing/2014/main" id="{459F703D-8DC1-7844-BB0D-DB6F2A8463AD}"/>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2" name="TextBox 1">
            <a:extLst>
              <a:ext uri="{FF2B5EF4-FFF2-40B4-BE49-F238E27FC236}">
                <a16:creationId xmlns:a16="http://schemas.microsoft.com/office/drawing/2014/main" id="{DCD0A86A-640E-9F4F-59EF-207DF46A592A}"/>
              </a:ext>
            </a:extLst>
          </p:cNvPr>
          <p:cNvSpPr txBox="1"/>
          <p:nvPr/>
        </p:nvSpPr>
        <p:spPr>
          <a:xfrm>
            <a:off x="7101840" y="498608"/>
            <a:ext cx="2436564"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Error 404’s Solution</a:t>
            </a:r>
            <a:endParaRPr lang="en-IN" sz="2000" dirty="0">
              <a:solidFill>
                <a:schemeClr val="bg2"/>
              </a:solidFill>
              <a:latin typeface="Franklin Gothic Demi" panose="020B0703020102020204" pitchFamily="34" charset="0"/>
            </a:endParaRPr>
          </a:p>
        </p:txBody>
      </p:sp>
      <p:sp>
        <p:nvSpPr>
          <p:cNvPr id="3" name="TextBox 2">
            <a:extLst>
              <a:ext uri="{FF2B5EF4-FFF2-40B4-BE49-F238E27FC236}">
                <a16:creationId xmlns:a16="http://schemas.microsoft.com/office/drawing/2014/main" id="{E3792447-4F72-FFFF-11E2-F293C09B2B67}"/>
              </a:ext>
            </a:extLst>
          </p:cNvPr>
          <p:cNvSpPr txBox="1"/>
          <p:nvPr/>
        </p:nvSpPr>
        <p:spPr>
          <a:xfrm>
            <a:off x="7101839" y="1114440"/>
            <a:ext cx="3601307"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A brief about the sensors used</a:t>
            </a:r>
            <a:endParaRPr lang="en-IN" dirty="0">
              <a:solidFill>
                <a:schemeClr val="bg2"/>
              </a:solidFill>
              <a:latin typeface="Franklin Gothic Demi" panose="020B0703020102020204" pitchFamily="34" charset="0"/>
            </a:endParaRPr>
          </a:p>
        </p:txBody>
      </p:sp>
      <p:sp>
        <p:nvSpPr>
          <p:cNvPr id="4" name="TextBox 3">
            <a:extLst>
              <a:ext uri="{FF2B5EF4-FFF2-40B4-BE49-F238E27FC236}">
                <a16:creationId xmlns:a16="http://schemas.microsoft.com/office/drawing/2014/main" id="{566CC277-906F-E62A-AF10-EB8C85CD937C}"/>
              </a:ext>
            </a:extLst>
          </p:cNvPr>
          <p:cNvSpPr txBox="1"/>
          <p:nvPr/>
        </p:nvSpPr>
        <p:spPr>
          <a:xfrm>
            <a:off x="7194205" y="2423957"/>
            <a:ext cx="2782557"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Neural network models</a:t>
            </a:r>
            <a:endParaRPr lang="en-IN" sz="2000" dirty="0">
              <a:solidFill>
                <a:schemeClr val="bg2"/>
              </a:solidFill>
              <a:latin typeface="Franklin Gothic Demi" panose="020B0703020102020204" pitchFamily="34" charset="0"/>
            </a:endParaRPr>
          </a:p>
        </p:txBody>
      </p:sp>
      <p:sp>
        <p:nvSpPr>
          <p:cNvPr id="22" name="TextBox 21">
            <a:extLst>
              <a:ext uri="{FF2B5EF4-FFF2-40B4-BE49-F238E27FC236}">
                <a16:creationId xmlns:a16="http://schemas.microsoft.com/office/drawing/2014/main" id="{8DC12ABA-2FEC-0B4C-B45E-89B370A57B49}"/>
              </a:ext>
            </a:extLst>
          </p:cNvPr>
          <p:cNvSpPr txBox="1"/>
          <p:nvPr/>
        </p:nvSpPr>
        <p:spPr>
          <a:xfrm>
            <a:off x="7194205" y="3629516"/>
            <a:ext cx="2075120"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Model Flowchart</a:t>
            </a:r>
            <a:endParaRPr lang="en-IN" sz="2000" dirty="0">
              <a:solidFill>
                <a:schemeClr val="bg2"/>
              </a:solidFill>
              <a:latin typeface="Franklin Gothic Demi" panose="020B0703020102020204" pitchFamily="34" charset="0"/>
            </a:endParaRPr>
          </a:p>
        </p:txBody>
      </p:sp>
      <p:sp>
        <p:nvSpPr>
          <p:cNvPr id="28" name="TextBox 27">
            <a:extLst>
              <a:ext uri="{FF2B5EF4-FFF2-40B4-BE49-F238E27FC236}">
                <a16:creationId xmlns:a16="http://schemas.microsoft.com/office/drawing/2014/main" id="{FB31A52F-94FD-F237-6C4A-3D1FF4DB0E09}"/>
              </a:ext>
            </a:extLst>
          </p:cNvPr>
          <p:cNvSpPr txBox="1"/>
          <p:nvPr/>
        </p:nvSpPr>
        <p:spPr>
          <a:xfrm>
            <a:off x="7283107" y="4291079"/>
            <a:ext cx="1959191"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Business model</a:t>
            </a:r>
            <a:endParaRPr lang="en-IN" sz="2000" dirty="0">
              <a:solidFill>
                <a:schemeClr val="bg2"/>
              </a:solidFill>
              <a:latin typeface="Franklin Gothic Demi" panose="020B0703020102020204" pitchFamily="34" charset="0"/>
            </a:endParaRPr>
          </a:p>
        </p:txBody>
      </p:sp>
    </p:spTree>
    <p:extLst>
      <p:ext uri="{BB962C8B-B14F-4D97-AF65-F5344CB8AC3E}">
        <p14:creationId xmlns:p14="http://schemas.microsoft.com/office/powerpoint/2010/main" val="65271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9663-F77C-A99D-8EBF-79C0426CE6E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ED4C226-5762-5198-BC6D-509540B1F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207" y="2012924"/>
            <a:ext cx="9610725" cy="4845076"/>
          </a:xfrm>
          <a:prstGeom prst="rect">
            <a:avLst/>
          </a:prstGeom>
        </p:spPr>
      </p:pic>
      <p:sp>
        <p:nvSpPr>
          <p:cNvPr id="14" name="TextBox 13">
            <a:extLst>
              <a:ext uri="{FF2B5EF4-FFF2-40B4-BE49-F238E27FC236}">
                <a16:creationId xmlns:a16="http://schemas.microsoft.com/office/drawing/2014/main" id="{F4A6D50A-33F0-56A6-E474-EC8E9B575295}"/>
              </a:ext>
            </a:extLst>
          </p:cNvPr>
          <p:cNvSpPr txBox="1"/>
          <p:nvPr/>
        </p:nvSpPr>
        <p:spPr>
          <a:xfrm>
            <a:off x="137160" y="153888"/>
            <a:ext cx="2442976"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Problem Statement:</a:t>
            </a:r>
            <a:endParaRPr lang="en-IN" sz="2000" dirty="0">
              <a:solidFill>
                <a:schemeClr val="bg2"/>
              </a:solidFill>
              <a:latin typeface="Franklin Gothic Demi" panose="020B0703020102020204" pitchFamily="34" charset="0"/>
            </a:endParaRPr>
          </a:p>
        </p:txBody>
      </p:sp>
      <p:sp>
        <p:nvSpPr>
          <p:cNvPr id="17" name="TextBox 16">
            <a:extLst>
              <a:ext uri="{FF2B5EF4-FFF2-40B4-BE49-F238E27FC236}">
                <a16:creationId xmlns:a16="http://schemas.microsoft.com/office/drawing/2014/main" id="{101C98E5-697F-3F74-EBB2-C25DD35C04EE}"/>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30" name="TextBox 29">
            <a:extLst>
              <a:ext uri="{FF2B5EF4-FFF2-40B4-BE49-F238E27FC236}">
                <a16:creationId xmlns:a16="http://schemas.microsoft.com/office/drawing/2014/main" id="{1357494E-FC95-762A-7DB0-7D483138D59F}"/>
              </a:ext>
            </a:extLst>
          </p:cNvPr>
          <p:cNvSpPr txBox="1"/>
          <p:nvPr/>
        </p:nvSpPr>
        <p:spPr>
          <a:xfrm>
            <a:off x="137160" y="553998"/>
            <a:ext cx="3301353"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Workplace Safety Optimization</a:t>
            </a:r>
            <a:endParaRPr lang="en-IN" dirty="0">
              <a:solidFill>
                <a:schemeClr val="bg2"/>
              </a:solidFill>
              <a:latin typeface="Franklin Gothic Demi" panose="020B0703020102020204" pitchFamily="34" charset="0"/>
            </a:endParaRPr>
          </a:p>
        </p:txBody>
      </p:sp>
      <p:sp>
        <p:nvSpPr>
          <p:cNvPr id="31" name="TextBox 30">
            <a:extLst>
              <a:ext uri="{FF2B5EF4-FFF2-40B4-BE49-F238E27FC236}">
                <a16:creationId xmlns:a16="http://schemas.microsoft.com/office/drawing/2014/main" id="{C33BF196-A2FB-FAB8-8A33-D3188FAA75E8}"/>
              </a:ext>
            </a:extLst>
          </p:cNvPr>
          <p:cNvSpPr txBox="1"/>
          <p:nvPr/>
        </p:nvSpPr>
        <p:spPr>
          <a:xfrm>
            <a:off x="137160" y="967839"/>
            <a:ext cx="9375808"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bg2"/>
                </a:solidFill>
                <a:latin typeface="Franklin Gothic Demi" panose="020B0703020102020204" pitchFamily="34" charset="0"/>
              </a:rPr>
              <a:t>According to estimates, there are around 30 deaths per 1000 construction workers per year. And the three major reason for the injuries are </a:t>
            </a:r>
          </a:p>
          <a:p>
            <a:r>
              <a:rPr lang="en-US" sz="2000" dirty="0">
                <a:solidFill>
                  <a:schemeClr val="bg2"/>
                </a:solidFill>
                <a:latin typeface="Franklin Gothic Demi" panose="020B0703020102020204" pitchFamily="34" charset="0"/>
              </a:rPr>
              <a:t>	(a) fall for heights</a:t>
            </a:r>
          </a:p>
          <a:p>
            <a:r>
              <a:rPr lang="en-US" sz="2000" dirty="0">
                <a:solidFill>
                  <a:schemeClr val="bg2"/>
                </a:solidFill>
                <a:latin typeface="Franklin Gothic Demi" panose="020B0703020102020204" pitchFamily="34" charset="0"/>
              </a:rPr>
              <a:t>	(b) electrocution</a:t>
            </a:r>
          </a:p>
          <a:p>
            <a:r>
              <a:rPr lang="en-US" sz="2000" dirty="0">
                <a:solidFill>
                  <a:schemeClr val="bg2"/>
                </a:solidFill>
                <a:latin typeface="Franklin Gothic Demi" panose="020B0703020102020204" pitchFamily="34" charset="0"/>
              </a:rPr>
              <a:t>	(c) heart stress.</a:t>
            </a:r>
          </a:p>
          <a:p>
            <a:pPr marL="342900" indent="-342900">
              <a:buFont typeface="Wingdings" panose="05000000000000000000" pitchFamily="2" charset="2"/>
              <a:buChar char="Ø"/>
            </a:pPr>
            <a:endParaRPr lang="en-US" sz="2000" dirty="0">
              <a:solidFill>
                <a:schemeClr val="bg2"/>
              </a:solidFill>
              <a:latin typeface="Franklin Gothic Demi" panose="020B0703020102020204" pitchFamily="34" charset="0"/>
            </a:endParaRPr>
          </a:p>
          <a:p>
            <a:pPr marL="342900" indent="-342900">
              <a:buFont typeface="Wingdings" panose="05000000000000000000" pitchFamily="2" charset="2"/>
              <a:buChar char="Ø"/>
            </a:pPr>
            <a:r>
              <a:rPr lang="en-US" sz="2000" dirty="0">
                <a:solidFill>
                  <a:schemeClr val="bg2"/>
                </a:solidFill>
                <a:latin typeface="Franklin Gothic Demi" panose="020B0703020102020204" pitchFamily="34" charset="0"/>
              </a:rPr>
              <a:t>To overcome such bad haps we at ERROR 404 have developed a transforming workspace with the integration of wearable IoT technology that monitors workers' vital signs, and utilize IoT infrastructure to  enhance the workplace safety and over all well being well-being.</a:t>
            </a:r>
            <a:endParaRPr lang="en-IN" sz="2000" dirty="0">
              <a:solidFill>
                <a:schemeClr val="bg2"/>
              </a:solidFill>
              <a:latin typeface="Franklin Gothic Demi" panose="020B0703020102020204" pitchFamily="34" charset="0"/>
            </a:endParaRPr>
          </a:p>
        </p:txBody>
      </p:sp>
      <p:sp>
        <p:nvSpPr>
          <p:cNvPr id="3" name="TextBox 2">
            <a:extLst>
              <a:ext uri="{FF2B5EF4-FFF2-40B4-BE49-F238E27FC236}">
                <a16:creationId xmlns:a16="http://schemas.microsoft.com/office/drawing/2014/main" id="{46E29F48-9369-7164-35A3-965610535E5D}"/>
              </a:ext>
            </a:extLst>
          </p:cNvPr>
          <p:cNvSpPr txBox="1"/>
          <p:nvPr/>
        </p:nvSpPr>
        <p:spPr>
          <a:xfrm>
            <a:off x="-2164080" y="153888"/>
            <a:ext cx="2031005"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E-404’s Solution</a:t>
            </a:r>
            <a:endParaRPr lang="en-IN" sz="2000" dirty="0">
              <a:solidFill>
                <a:schemeClr val="bg2"/>
              </a:solidFill>
              <a:latin typeface="Franklin Gothic Demi" panose="020B0703020102020204" pitchFamily="34" charset="0"/>
            </a:endParaRPr>
          </a:p>
        </p:txBody>
      </p:sp>
    </p:spTree>
    <p:extLst>
      <p:ext uri="{BB962C8B-B14F-4D97-AF65-F5344CB8AC3E}">
        <p14:creationId xmlns:p14="http://schemas.microsoft.com/office/powerpoint/2010/main" val="2207982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A7F39-EF49-B67F-301C-F2B051F6C04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000E8B6-1B2F-891D-04CA-82424749E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207" y="2012924"/>
            <a:ext cx="9610725" cy="4845076"/>
          </a:xfrm>
          <a:prstGeom prst="rect">
            <a:avLst/>
          </a:prstGeom>
        </p:spPr>
      </p:pic>
      <p:sp>
        <p:nvSpPr>
          <p:cNvPr id="14" name="TextBox 13">
            <a:extLst>
              <a:ext uri="{FF2B5EF4-FFF2-40B4-BE49-F238E27FC236}">
                <a16:creationId xmlns:a16="http://schemas.microsoft.com/office/drawing/2014/main" id="{E8C37BEC-1E50-2031-87EC-C6C83A6A0307}"/>
              </a:ext>
            </a:extLst>
          </p:cNvPr>
          <p:cNvSpPr txBox="1"/>
          <p:nvPr/>
        </p:nvSpPr>
        <p:spPr>
          <a:xfrm>
            <a:off x="12329160" y="-25569"/>
            <a:ext cx="2442976"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Problem Statement:</a:t>
            </a:r>
            <a:endParaRPr lang="en-IN" sz="2000" dirty="0">
              <a:solidFill>
                <a:schemeClr val="bg2"/>
              </a:solidFill>
              <a:latin typeface="Franklin Gothic Demi" panose="020B0703020102020204" pitchFamily="34" charset="0"/>
            </a:endParaRPr>
          </a:p>
        </p:txBody>
      </p:sp>
      <p:sp>
        <p:nvSpPr>
          <p:cNvPr id="17" name="TextBox 16">
            <a:extLst>
              <a:ext uri="{FF2B5EF4-FFF2-40B4-BE49-F238E27FC236}">
                <a16:creationId xmlns:a16="http://schemas.microsoft.com/office/drawing/2014/main" id="{D87DBC35-1B3C-F41F-1364-31C5F14CDE6C}"/>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3" name="TextBox 2">
            <a:extLst>
              <a:ext uri="{FF2B5EF4-FFF2-40B4-BE49-F238E27FC236}">
                <a16:creationId xmlns:a16="http://schemas.microsoft.com/office/drawing/2014/main" id="{DDC4826B-7647-2012-3655-DF7F1ED5B79A}"/>
              </a:ext>
            </a:extLst>
          </p:cNvPr>
          <p:cNvSpPr txBox="1"/>
          <p:nvPr/>
        </p:nvSpPr>
        <p:spPr>
          <a:xfrm>
            <a:off x="426720" y="398562"/>
            <a:ext cx="3048000" cy="523220"/>
          </a:xfrm>
          <a:prstGeom prst="rect">
            <a:avLst/>
          </a:prstGeom>
          <a:noFill/>
        </p:spPr>
        <p:txBody>
          <a:bodyPr wrap="square" rtlCol="0">
            <a:spAutoFit/>
          </a:bodyPr>
          <a:lstStyle/>
          <a:p>
            <a:r>
              <a:rPr lang="en-US" sz="2800" dirty="0">
                <a:solidFill>
                  <a:schemeClr val="bg2"/>
                </a:solidFill>
                <a:latin typeface="Franklin Gothic Demi" panose="020B0703020102020204" pitchFamily="34" charset="0"/>
              </a:rPr>
              <a:t>E-404’s Solution</a:t>
            </a:r>
            <a:endParaRPr lang="en-IN" sz="2800" dirty="0">
              <a:solidFill>
                <a:schemeClr val="bg2"/>
              </a:solidFill>
              <a:latin typeface="Franklin Gothic Demi" panose="020B0703020102020204" pitchFamily="34" charset="0"/>
            </a:endParaRPr>
          </a:p>
        </p:txBody>
      </p:sp>
      <p:sp>
        <p:nvSpPr>
          <p:cNvPr id="2" name="TextBox 1">
            <a:extLst>
              <a:ext uri="{FF2B5EF4-FFF2-40B4-BE49-F238E27FC236}">
                <a16:creationId xmlns:a16="http://schemas.microsoft.com/office/drawing/2014/main" id="{1B31B500-B86C-724F-DF9A-02F7F71655A4}"/>
              </a:ext>
            </a:extLst>
          </p:cNvPr>
          <p:cNvSpPr txBox="1"/>
          <p:nvPr/>
        </p:nvSpPr>
        <p:spPr>
          <a:xfrm>
            <a:off x="426720" y="1007626"/>
            <a:ext cx="10838480" cy="5632311"/>
          </a:xfrm>
          <a:prstGeom prst="rect">
            <a:avLst/>
          </a:prstGeom>
          <a:noFill/>
        </p:spPr>
        <p:txBody>
          <a:bodyPr wrap="none" rtlCol="0">
            <a:spAutoFit/>
          </a:bodyPr>
          <a:lstStyle/>
          <a:p>
            <a:r>
              <a:rPr lang="en-US" dirty="0">
                <a:solidFill>
                  <a:schemeClr val="bg2"/>
                </a:solidFill>
                <a:latin typeface="Franklin Gothic Demi" panose="020B0703020102020204" pitchFamily="34" charset="0"/>
              </a:rPr>
              <a:t>1. At E-404 we will implement </a:t>
            </a:r>
            <a:r>
              <a:rPr lang="en-US" b="1" dirty="0">
                <a:solidFill>
                  <a:schemeClr val="bg2"/>
                </a:solidFill>
                <a:latin typeface="Franklin Gothic Demi" panose="020B0703020102020204" pitchFamily="34" charset="0"/>
              </a:rPr>
              <a:t>predictive maintenance </a:t>
            </a:r>
            <a:r>
              <a:rPr lang="en-US" dirty="0">
                <a:solidFill>
                  <a:schemeClr val="bg2"/>
                </a:solidFill>
                <a:latin typeface="Franklin Gothic Demi" panose="020B0703020102020204" pitchFamily="34" charset="0"/>
              </a:rPr>
              <a:t>strategies to prevent unforeseen breakdowns by</a:t>
            </a:r>
          </a:p>
          <a:p>
            <a:r>
              <a:rPr lang="en-US" dirty="0">
                <a:solidFill>
                  <a:schemeClr val="bg2"/>
                </a:solidFill>
                <a:latin typeface="Franklin Gothic Demi" panose="020B0703020102020204" pitchFamily="34" charset="0"/>
              </a:rPr>
              <a:t> reducing repair costs and increasing efficiency. </a:t>
            </a:r>
          </a:p>
          <a:p>
            <a:pPr marL="457200" indent="-457200">
              <a:buFont typeface="+mj-lt"/>
              <a:buAutoNum type="arabicPeriod"/>
            </a:pPr>
            <a:endParaRPr lang="en-US" dirty="0">
              <a:solidFill>
                <a:schemeClr val="bg2"/>
              </a:solidFill>
              <a:latin typeface="Franklin Gothic Demi" panose="020B0703020102020204" pitchFamily="34" charset="0"/>
            </a:endParaRPr>
          </a:p>
          <a:p>
            <a:r>
              <a:rPr lang="en-US" dirty="0">
                <a:solidFill>
                  <a:schemeClr val="bg2"/>
                </a:solidFill>
                <a:latin typeface="Franklin Gothic Demi" panose="020B0703020102020204" pitchFamily="34" charset="0"/>
              </a:rPr>
              <a:t>2. The gyro sensors are instrumental in accurately identifying the movement of the workers whether they </a:t>
            </a:r>
          </a:p>
          <a:p>
            <a:r>
              <a:rPr lang="en-US" dirty="0">
                <a:solidFill>
                  <a:schemeClr val="bg2"/>
                </a:solidFill>
                <a:latin typeface="Franklin Gothic Demi" panose="020B0703020102020204" pitchFamily="34" charset="0"/>
              </a:rPr>
              <a:t>are walking, standing, or falling with DNN this real-time analysis is key in ensuring the </a:t>
            </a:r>
          </a:p>
          <a:p>
            <a:r>
              <a:rPr lang="en-US" dirty="0">
                <a:solidFill>
                  <a:schemeClr val="bg2"/>
                </a:solidFill>
                <a:latin typeface="Franklin Gothic Demi" panose="020B0703020102020204" pitchFamily="34" charset="0"/>
              </a:rPr>
              <a:t>workers safety</a:t>
            </a:r>
          </a:p>
          <a:p>
            <a:pPr marL="457200" indent="-457200">
              <a:buFont typeface="+mj-lt"/>
              <a:buAutoNum type="arabicPeriod"/>
            </a:pPr>
            <a:endParaRPr lang="en-US" dirty="0">
              <a:solidFill>
                <a:schemeClr val="bg2"/>
              </a:solidFill>
              <a:latin typeface="Franklin Gothic Demi" panose="020B0703020102020204" pitchFamily="34" charset="0"/>
            </a:endParaRPr>
          </a:p>
          <a:p>
            <a:r>
              <a:rPr lang="en-US" dirty="0">
                <a:solidFill>
                  <a:schemeClr val="bg2"/>
                </a:solidFill>
                <a:latin typeface="Franklin Gothic Demi" panose="020B0703020102020204" pitchFamily="34" charset="0"/>
              </a:rPr>
              <a:t>3. Moreover, the system continuously monitors water pressure data, promptly generating </a:t>
            </a:r>
          </a:p>
          <a:p>
            <a:r>
              <a:rPr lang="en-US" dirty="0">
                <a:solidFill>
                  <a:schemeClr val="bg2"/>
                </a:solidFill>
                <a:latin typeface="Franklin Gothic Demi" panose="020B0703020102020204" pitchFamily="34" charset="0"/>
              </a:rPr>
              <a:t>alerts when it surpasses predefined thresholds. This proactive monitoring helps prevent </a:t>
            </a:r>
          </a:p>
          <a:p>
            <a:r>
              <a:rPr lang="en-US" dirty="0">
                <a:solidFill>
                  <a:schemeClr val="bg2"/>
                </a:solidFill>
                <a:latin typeface="Franklin Gothic Demi" panose="020B0703020102020204" pitchFamily="34" charset="0"/>
              </a:rPr>
              <a:t>potential equipment failures or leaks.</a:t>
            </a:r>
          </a:p>
          <a:p>
            <a:pPr marL="457200" indent="-457200">
              <a:buFont typeface="+mj-lt"/>
              <a:buAutoNum type="arabicPeriod"/>
            </a:pPr>
            <a:endParaRPr lang="en-US" dirty="0">
              <a:solidFill>
                <a:schemeClr val="bg2"/>
              </a:solidFill>
              <a:latin typeface="Franklin Gothic Demi" panose="020B0703020102020204" pitchFamily="34" charset="0"/>
            </a:endParaRPr>
          </a:p>
          <a:p>
            <a:r>
              <a:rPr lang="en-US" dirty="0">
                <a:solidFill>
                  <a:schemeClr val="bg2"/>
                </a:solidFill>
                <a:latin typeface="Franklin Gothic Demi" panose="020B0703020102020204" pitchFamily="34" charset="0"/>
              </a:rPr>
              <a:t>4. Furthermore, temperature sensors are deployed to maintain optimal working </a:t>
            </a:r>
          </a:p>
          <a:p>
            <a:r>
              <a:rPr lang="en-US" dirty="0">
                <a:solidFill>
                  <a:schemeClr val="bg2"/>
                </a:solidFill>
                <a:latin typeface="Franklin Gothic Demi" panose="020B0703020102020204" pitchFamily="34" charset="0"/>
              </a:rPr>
              <a:t>conditions for personnel. </a:t>
            </a:r>
          </a:p>
          <a:p>
            <a:pPr marL="457200" indent="-457200">
              <a:buFont typeface="+mj-lt"/>
              <a:buAutoNum type="arabicPeriod"/>
            </a:pPr>
            <a:endParaRPr lang="en-US" dirty="0">
              <a:solidFill>
                <a:schemeClr val="bg2"/>
              </a:solidFill>
              <a:latin typeface="Franklin Gothic Demi" panose="020B0703020102020204" pitchFamily="34" charset="0"/>
            </a:endParaRPr>
          </a:p>
          <a:p>
            <a:r>
              <a:rPr lang="en-US" dirty="0">
                <a:solidFill>
                  <a:schemeClr val="bg2"/>
                </a:solidFill>
                <a:latin typeface="Franklin Gothic Demi" panose="020B0703020102020204" pitchFamily="34" charset="0"/>
              </a:rPr>
              <a:t>5. Additionally, Team Error 404 will develop a specialized CNN capable of </a:t>
            </a:r>
          </a:p>
          <a:p>
            <a:r>
              <a:rPr lang="en-US" dirty="0">
                <a:solidFill>
                  <a:schemeClr val="bg2"/>
                </a:solidFill>
                <a:latin typeface="Franklin Gothic Demi" panose="020B0703020102020204" pitchFamily="34" charset="0"/>
              </a:rPr>
              <a:t>accurately detecting cracks on building walls, for improved structural integrity </a:t>
            </a:r>
          </a:p>
          <a:p>
            <a:r>
              <a:rPr lang="en-US" dirty="0">
                <a:solidFill>
                  <a:schemeClr val="bg2"/>
                </a:solidFill>
                <a:latin typeface="Franklin Gothic Demi" panose="020B0703020102020204" pitchFamily="34" charset="0"/>
              </a:rPr>
              <a:t>assessments</a:t>
            </a:r>
          </a:p>
          <a:p>
            <a:endParaRPr lang="en-US" dirty="0">
              <a:solidFill>
                <a:schemeClr val="bg2"/>
              </a:solidFill>
              <a:latin typeface="Franklin Gothic Demi" panose="020B0703020102020204" pitchFamily="34" charset="0"/>
            </a:endParaRPr>
          </a:p>
          <a:p>
            <a:r>
              <a:rPr lang="en-US" dirty="0">
                <a:solidFill>
                  <a:schemeClr val="bg2"/>
                </a:solidFill>
                <a:latin typeface="Franklin Gothic Demi" panose="020B0703020102020204" pitchFamily="34" charset="0"/>
              </a:rPr>
              <a:t>All under one roof!!</a:t>
            </a:r>
          </a:p>
          <a:p>
            <a:pPr marL="457200" indent="-457200">
              <a:buFont typeface="+mj-lt"/>
              <a:buAutoNum type="arabicPeriod"/>
            </a:pPr>
            <a:endParaRPr lang="en-IN" dirty="0">
              <a:solidFill>
                <a:schemeClr val="bg2"/>
              </a:solidFill>
              <a:latin typeface="Franklin Gothic Demi" panose="020B0703020102020204" pitchFamily="34" charset="0"/>
            </a:endParaRPr>
          </a:p>
        </p:txBody>
      </p:sp>
    </p:spTree>
    <p:extLst>
      <p:ext uri="{BB962C8B-B14F-4D97-AF65-F5344CB8AC3E}">
        <p14:creationId xmlns:p14="http://schemas.microsoft.com/office/powerpoint/2010/main" val="4110671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E6615-97CC-7582-BE94-97F8F8A08DE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1117CBF-F0D3-70B1-FABF-BA1DA9A7C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520" y="2012924"/>
            <a:ext cx="9610725" cy="4845076"/>
          </a:xfrm>
          <a:prstGeom prst="rect">
            <a:avLst/>
          </a:prstGeom>
        </p:spPr>
      </p:pic>
      <p:sp>
        <p:nvSpPr>
          <p:cNvPr id="17" name="TextBox 16">
            <a:extLst>
              <a:ext uri="{FF2B5EF4-FFF2-40B4-BE49-F238E27FC236}">
                <a16:creationId xmlns:a16="http://schemas.microsoft.com/office/drawing/2014/main" id="{837E49F9-1531-90B7-D2CB-33A0EA42E3A2}"/>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3" name="TextBox 2">
            <a:extLst>
              <a:ext uri="{FF2B5EF4-FFF2-40B4-BE49-F238E27FC236}">
                <a16:creationId xmlns:a16="http://schemas.microsoft.com/office/drawing/2014/main" id="{448ABCD6-CD3D-BEA9-5018-2D941A40FB48}"/>
              </a:ext>
            </a:extLst>
          </p:cNvPr>
          <p:cNvSpPr txBox="1"/>
          <p:nvPr/>
        </p:nvSpPr>
        <p:spPr>
          <a:xfrm>
            <a:off x="12288520" y="0"/>
            <a:ext cx="2031005" cy="400110"/>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E-404’s Solution</a:t>
            </a:r>
            <a:endParaRPr lang="en-IN" sz="2000" dirty="0">
              <a:solidFill>
                <a:schemeClr val="bg2"/>
              </a:solidFill>
              <a:latin typeface="Franklin Gothic Demi" panose="020B0703020102020204" pitchFamily="34" charset="0"/>
            </a:endParaRPr>
          </a:p>
        </p:txBody>
      </p:sp>
      <p:sp>
        <p:nvSpPr>
          <p:cNvPr id="2" name="TextBox 1">
            <a:extLst>
              <a:ext uri="{FF2B5EF4-FFF2-40B4-BE49-F238E27FC236}">
                <a16:creationId xmlns:a16="http://schemas.microsoft.com/office/drawing/2014/main" id="{8D678884-6DCD-B042-BF22-6A6C7345AE94}"/>
              </a:ext>
            </a:extLst>
          </p:cNvPr>
          <p:cNvSpPr txBox="1"/>
          <p:nvPr/>
        </p:nvSpPr>
        <p:spPr>
          <a:xfrm>
            <a:off x="0" y="7555355"/>
            <a:ext cx="11741484" cy="5632311"/>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At E-404 we have implemented predictive maintenance strategies to prevent unforeseen breakdown by</a:t>
            </a:r>
          </a:p>
          <a:p>
            <a:r>
              <a:rPr lang="en-US" sz="2000" dirty="0">
                <a:solidFill>
                  <a:schemeClr val="bg2"/>
                </a:solidFill>
                <a:latin typeface="Franklin Gothic Demi" panose="020B0703020102020204" pitchFamily="34" charset="0"/>
              </a:rPr>
              <a:t> reducing repair costs and increase efficiency. </a:t>
            </a:r>
          </a:p>
          <a:p>
            <a:endParaRPr lang="en-US" sz="2000" dirty="0">
              <a:solidFill>
                <a:schemeClr val="bg2"/>
              </a:solidFill>
              <a:latin typeface="Franklin Gothic Demi" panose="020B0703020102020204" pitchFamily="34" charset="0"/>
            </a:endParaRPr>
          </a:p>
          <a:p>
            <a:r>
              <a:rPr lang="en-US" sz="2000" dirty="0">
                <a:solidFill>
                  <a:schemeClr val="bg2"/>
                </a:solidFill>
                <a:latin typeface="Franklin Gothic Demi" panose="020B0703020102020204" pitchFamily="34" charset="0"/>
              </a:rPr>
              <a:t>The gyro sensors are instrumental in accurately identifying the movement of the workers whether they </a:t>
            </a:r>
          </a:p>
          <a:p>
            <a:r>
              <a:rPr lang="en-US" sz="2000" dirty="0">
                <a:solidFill>
                  <a:schemeClr val="bg2"/>
                </a:solidFill>
                <a:latin typeface="Franklin Gothic Demi" panose="020B0703020102020204" pitchFamily="34" charset="0"/>
              </a:rPr>
              <a:t>are walking or standing or falling with DNN this real time analysis is key in ensuring the </a:t>
            </a:r>
          </a:p>
          <a:p>
            <a:r>
              <a:rPr lang="en-US" sz="2000" dirty="0">
                <a:solidFill>
                  <a:schemeClr val="bg2"/>
                </a:solidFill>
                <a:latin typeface="Franklin Gothic Demi" panose="020B0703020102020204" pitchFamily="34" charset="0"/>
              </a:rPr>
              <a:t>workers safety</a:t>
            </a:r>
          </a:p>
          <a:p>
            <a:endParaRPr lang="en-US" sz="2000" dirty="0">
              <a:solidFill>
                <a:schemeClr val="bg2"/>
              </a:solidFill>
              <a:latin typeface="Franklin Gothic Demi" panose="020B0703020102020204" pitchFamily="34" charset="0"/>
            </a:endParaRPr>
          </a:p>
          <a:p>
            <a:r>
              <a:rPr lang="en-US" sz="2000" dirty="0">
                <a:solidFill>
                  <a:schemeClr val="bg2"/>
                </a:solidFill>
                <a:latin typeface="Franklin Gothic Demi" panose="020B0703020102020204" pitchFamily="34" charset="0"/>
              </a:rPr>
              <a:t>Moreover, the system continuously monitors water pressure data, promptly generating </a:t>
            </a:r>
          </a:p>
          <a:p>
            <a:r>
              <a:rPr lang="en-US" sz="2000" dirty="0">
                <a:solidFill>
                  <a:schemeClr val="bg2"/>
                </a:solidFill>
                <a:latin typeface="Franklin Gothic Demi" panose="020B0703020102020204" pitchFamily="34" charset="0"/>
              </a:rPr>
              <a:t>alerts when it surpasses predefined thresholds. This proactive monitoring helps prevent </a:t>
            </a:r>
          </a:p>
          <a:p>
            <a:r>
              <a:rPr lang="en-US" sz="2000" dirty="0">
                <a:solidFill>
                  <a:schemeClr val="bg2"/>
                </a:solidFill>
                <a:latin typeface="Franklin Gothic Demi" panose="020B0703020102020204" pitchFamily="34" charset="0"/>
              </a:rPr>
              <a:t>potential equipment failures or leaks .</a:t>
            </a:r>
          </a:p>
          <a:p>
            <a:endParaRPr lang="en-US" sz="2000" dirty="0">
              <a:solidFill>
                <a:schemeClr val="bg2"/>
              </a:solidFill>
              <a:latin typeface="Franklin Gothic Demi" panose="020B0703020102020204" pitchFamily="34" charset="0"/>
            </a:endParaRPr>
          </a:p>
          <a:p>
            <a:r>
              <a:rPr lang="en-US" sz="2000" dirty="0">
                <a:solidFill>
                  <a:schemeClr val="bg2"/>
                </a:solidFill>
                <a:latin typeface="Franklin Gothic Demi" panose="020B0703020102020204" pitchFamily="34" charset="0"/>
              </a:rPr>
              <a:t>Furthermore, temperature sensors are deployed to maintain optimal working </a:t>
            </a:r>
          </a:p>
          <a:p>
            <a:r>
              <a:rPr lang="en-US" sz="2000" dirty="0">
                <a:solidFill>
                  <a:schemeClr val="bg2"/>
                </a:solidFill>
                <a:latin typeface="Franklin Gothic Demi" panose="020B0703020102020204" pitchFamily="34" charset="0"/>
              </a:rPr>
              <a:t>conditions for personnel. </a:t>
            </a:r>
          </a:p>
          <a:p>
            <a:endParaRPr lang="en-US" sz="2000" dirty="0">
              <a:solidFill>
                <a:schemeClr val="bg2"/>
              </a:solidFill>
              <a:latin typeface="Franklin Gothic Demi" panose="020B0703020102020204" pitchFamily="34" charset="0"/>
            </a:endParaRPr>
          </a:p>
          <a:p>
            <a:r>
              <a:rPr lang="en-US" sz="2000" dirty="0">
                <a:solidFill>
                  <a:schemeClr val="bg2"/>
                </a:solidFill>
                <a:latin typeface="Franklin Gothic Demi" panose="020B0703020102020204" pitchFamily="34" charset="0"/>
              </a:rPr>
              <a:t>Additionally, Team Error 404 has developed a specialized CNN capable of </a:t>
            </a:r>
          </a:p>
          <a:p>
            <a:r>
              <a:rPr lang="en-US" sz="2000" dirty="0">
                <a:solidFill>
                  <a:schemeClr val="bg2"/>
                </a:solidFill>
                <a:latin typeface="Franklin Gothic Demi" panose="020B0703020102020204" pitchFamily="34" charset="0"/>
              </a:rPr>
              <a:t>accurately detecting cracks on building walls, for improved structural integrity </a:t>
            </a:r>
          </a:p>
          <a:p>
            <a:r>
              <a:rPr lang="en-US" sz="2000" dirty="0">
                <a:solidFill>
                  <a:schemeClr val="bg2"/>
                </a:solidFill>
                <a:latin typeface="Franklin Gothic Demi" panose="020B0703020102020204" pitchFamily="34" charset="0"/>
              </a:rPr>
              <a:t>assessments</a:t>
            </a:r>
          </a:p>
          <a:p>
            <a:endParaRPr lang="en-IN" sz="2000" dirty="0">
              <a:solidFill>
                <a:schemeClr val="bg2"/>
              </a:solidFill>
              <a:latin typeface="Franklin Gothic Demi" panose="020B0703020102020204" pitchFamily="34" charset="0"/>
            </a:endParaRPr>
          </a:p>
        </p:txBody>
      </p:sp>
      <p:sp>
        <p:nvSpPr>
          <p:cNvPr id="4" name="TextBox 3">
            <a:extLst>
              <a:ext uri="{FF2B5EF4-FFF2-40B4-BE49-F238E27FC236}">
                <a16:creationId xmlns:a16="http://schemas.microsoft.com/office/drawing/2014/main" id="{41FAD489-DE23-4C63-4A4C-89C036FF4E4B}"/>
              </a:ext>
            </a:extLst>
          </p:cNvPr>
          <p:cNvSpPr txBox="1"/>
          <p:nvPr/>
        </p:nvSpPr>
        <p:spPr>
          <a:xfrm>
            <a:off x="457200" y="400110"/>
            <a:ext cx="4961551" cy="523220"/>
          </a:xfrm>
          <a:prstGeom prst="rect">
            <a:avLst/>
          </a:prstGeom>
          <a:noFill/>
        </p:spPr>
        <p:txBody>
          <a:bodyPr wrap="none" rtlCol="0">
            <a:spAutoFit/>
          </a:bodyPr>
          <a:lstStyle/>
          <a:p>
            <a:r>
              <a:rPr lang="en-US" sz="2800" dirty="0">
                <a:solidFill>
                  <a:schemeClr val="bg2"/>
                </a:solidFill>
                <a:latin typeface="Franklin Gothic Demi" panose="020B0703020102020204" pitchFamily="34" charset="0"/>
              </a:rPr>
              <a:t>A brief about the sensors used</a:t>
            </a:r>
          </a:p>
        </p:txBody>
      </p:sp>
      <p:sp>
        <p:nvSpPr>
          <p:cNvPr id="6" name="TextBox 5">
            <a:extLst>
              <a:ext uri="{FF2B5EF4-FFF2-40B4-BE49-F238E27FC236}">
                <a16:creationId xmlns:a16="http://schemas.microsoft.com/office/drawing/2014/main" id="{13150CA5-A4AB-CF3F-6208-F543826293E3}"/>
              </a:ext>
            </a:extLst>
          </p:cNvPr>
          <p:cNvSpPr txBox="1"/>
          <p:nvPr/>
        </p:nvSpPr>
        <p:spPr>
          <a:xfrm>
            <a:off x="457200" y="1285875"/>
            <a:ext cx="4572342" cy="707886"/>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(a)</a:t>
            </a:r>
            <a:r>
              <a:rPr lang="it-IT" sz="2000" b="0" dirty="0">
                <a:solidFill>
                  <a:srgbClr val="727C81"/>
                </a:solidFill>
                <a:effectLst/>
                <a:latin typeface="Consolas" panose="020B0609020204030204" pitchFamily="49" charset="0"/>
              </a:rPr>
              <a:t> </a:t>
            </a:r>
            <a:r>
              <a:rPr lang="it-IT" b="0" dirty="0">
                <a:solidFill>
                  <a:schemeClr val="bg2"/>
                </a:solidFill>
                <a:effectLst/>
                <a:latin typeface="Franklin Gothic Demi" panose="020B0703020102020204" pitchFamily="34" charset="0"/>
              </a:rPr>
              <a:t>Accelerometer and Gyroscope Sensor </a:t>
            </a:r>
          </a:p>
          <a:p>
            <a:endParaRPr lang="en-IN" sz="2000" dirty="0">
              <a:solidFill>
                <a:schemeClr val="bg2"/>
              </a:solidFill>
              <a:latin typeface="Franklin Gothic Demi" panose="020B0703020102020204" pitchFamily="34" charset="0"/>
            </a:endParaRPr>
          </a:p>
        </p:txBody>
      </p:sp>
      <p:pic>
        <p:nvPicPr>
          <p:cNvPr id="8" name="Picture 7">
            <a:extLst>
              <a:ext uri="{FF2B5EF4-FFF2-40B4-BE49-F238E27FC236}">
                <a16:creationId xmlns:a16="http://schemas.microsoft.com/office/drawing/2014/main" id="{75E98722-6113-C357-D3CA-E7D21EE671CD}"/>
              </a:ext>
            </a:extLst>
          </p:cNvPr>
          <p:cNvPicPr>
            <a:picLocks noChangeAspect="1"/>
          </p:cNvPicPr>
          <p:nvPr/>
        </p:nvPicPr>
        <p:blipFill>
          <a:blip r:embed="rId3"/>
          <a:stretch>
            <a:fillRect/>
          </a:stretch>
        </p:blipFill>
        <p:spPr>
          <a:xfrm>
            <a:off x="577028" y="1819108"/>
            <a:ext cx="2583669" cy="2305217"/>
          </a:xfrm>
          <a:prstGeom prst="rect">
            <a:avLst/>
          </a:prstGeom>
          <a:effectLst>
            <a:outerShdw blurRad="50800" dist="38100" dir="2700000" algn="tl" rotWithShape="0">
              <a:prstClr val="black">
                <a:alpha val="40000"/>
              </a:prstClr>
            </a:outerShdw>
            <a:softEdge rad="88900"/>
          </a:effectLst>
          <a:scene3d>
            <a:camera prst="orthographicFront"/>
            <a:lightRig rig="threePt" dir="t"/>
          </a:scene3d>
          <a:sp3d>
            <a:bevelT/>
          </a:sp3d>
        </p:spPr>
      </p:pic>
      <p:pic>
        <p:nvPicPr>
          <p:cNvPr id="11" name="Picture 10">
            <a:extLst>
              <a:ext uri="{FF2B5EF4-FFF2-40B4-BE49-F238E27FC236}">
                <a16:creationId xmlns:a16="http://schemas.microsoft.com/office/drawing/2014/main" id="{9D09B6D1-899A-38F8-A86A-675A51A1FBF8}"/>
              </a:ext>
            </a:extLst>
          </p:cNvPr>
          <p:cNvPicPr>
            <a:picLocks noChangeAspect="1"/>
          </p:cNvPicPr>
          <p:nvPr/>
        </p:nvPicPr>
        <p:blipFill>
          <a:blip r:embed="rId4"/>
          <a:stretch>
            <a:fillRect/>
          </a:stretch>
        </p:blipFill>
        <p:spPr>
          <a:xfrm>
            <a:off x="920090" y="4367544"/>
            <a:ext cx="1897544" cy="1729890"/>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3" name="Picture 12">
            <a:extLst>
              <a:ext uri="{FF2B5EF4-FFF2-40B4-BE49-F238E27FC236}">
                <a16:creationId xmlns:a16="http://schemas.microsoft.com/office/drawing/2014/main" id="{1B271B3F-2EA5-4B63-091E-4C10EE57E8DE}"/>
              </a:ext>
            </a:extLst>
          </p:cNvPr>
          <p:cNvPicPr>
            <a:picLocks noChangeAspect="1"/>
          </p:cNvPicPr>
          <p:nvPr/>
        </p:nvPicPr>
        <p:blipFill>
          <a:blip r:embed="rId5"/>
          <a:stretch>
            <a:fillRect/>
          </a:stretch>
        </p:blipFill>
        <p:spPr>
          <a:xfrm>
            <a:off x="3323658" y="4325696"/>
            <a:ext cx="4025263" cy="963979"/>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
        <p:nvSpPr>
          <p:cNvPr id="15" name="TextBox 14">
            <a:extLst>
              <a:ext uri="{FF2B5EF4-FFF2-40B4-BE49-F238E27FC236}">
                <a16:creationId xmlns:a16="http://schemas.microsoft.com/office/drawing/2014/main" id="{D5574F84-1B31-5A49-BDA9-F13AD65436CE}"/>
              </a:ext>
            </a:extLst>
          </p:cNvPr>
          <p:cNvSpPr txBox="1"/>
          <p:nvPr/>
        </p:nvSpPr>
        <p:spPr>
          <a:xfrm>
            <a:off x="3323658" y="2141315"/>
            <a:ext cx="7741094" cy="1846659"/>
          </a:xfrm>
          <a:prstGeom prst="rect">
            <a:avLst/>
          </a:prstGeom>
          <a:noFill/>
        </p:spPr>
        <p:txBody>
          <a:bodyPr wrap="none" rtlCol="0">
            <a:spAutoFit/>
          </a:bodyPr>
          <a:lstStyle/>
          <a:p>
            <a:r>
              <a:rPr lang="en-US" sz="1600" dirty="0">
                <a:solidFill>
                  <a:schemeClr val="bg2"/>
                </a:solidFill>
                <a:latin typeface="Franklin Gothic Demi" panose="020B0703020102020204" pitchFamily="34" charset="0"/>
              </a:rPr>
              <a:t>The MPU6050 sensor using i2c protocol provides us with the</a:t>
            </a:r>
          </a:p>
          <a:p>
            <a:r>
              <a:rPr lang="en-US" sz="1600" dirty="0">
                <a:solidFill>
                  <a:schemeClr val="bg2"/>
                </a:solidFill>
                <a:latin typeface="Franklin Gothic Demi" panose="020B0703020102020204" pitchFamily="34" charset="0"/>
              </a:rPr>
              <a:t> position of the worker in a 3D orientation, when integrated with a DNN</a:t>
            </a:r>
            <a:br>
              <a:rPr lang="en-US" sz="1600" dirty="0">
                <a:solidFill>
                  <a:schemeClr val="bg2"/>
                </a:solidFill>
                <a:latin typeface="Franklin Gothic Demi" panose="020B0703020102020204" pitchFamily="34" charset="0"/>
              </a:rPr>
            </a:br>
            <a:r>
              <a:rPr lang="en-US" sz="1600" dirty="0">
                <a:solidFill>
                  <a:schemeClr val="bg2"/>
                </a:solidFill>
                <a:latin typeface="Franklin Gothic Demi" panose="020B0703020102020204" pitchFamily="34" charset="0"/>
              </a:rPr>
              <a:t>provides us with the accurate status of the worker.</a:t>
            </a:r>
          </a:p>
          <a:p>
            <a:endParaRPr lang="en-US" sz="1600" dirty="0">
              <a:solidFill>
                <a:schemeClr val="bg2"/>
              </a:solidFill>
              <a:latin typeface="Franklin Gothic Demi" panose="020B0703020102020204" pitchFamily="34" charset="0"/>
            </a:endParaRPr>
          </a:p>
          <a:p>
            <a:r>
              <a:rPr lang="en-US" sz="1600" dirty="0">
                <a:solidFill>
                  <a:schemeClr val="bg2"/>
                </a:solidFill>
                <a:latin typeface="Franklin Gothic Demi" panose="020B0703020102020204" pitchFamily="34" charset="0"/>
              </a:rPr>
              <a:t>Working of the sensor:-</a:t>
            </a:r>
          </a:p>
          <a:p>
            <a:r>
              <a:rPr lang="en-US" sz="1600" dirty="0">
                <a:solidFill>
                  <a:schemeClr val="bg2"/>
                </a:solidFill>
                <a:latin typeface="Franklin Gothic Demi" panose="020B0703020102020204" pitchFamily="34" charset="0"/>
              </a:rPr>
              <a:t>-Here the raw data of the accelerometer is converted to G-force units and calculates </a:t>
            </a:r>
          </a:p>
          <a:p>
            <a:r>
              <a:rPr lang="en-US" sz="1600" dirty="0">
                <a:solidFill>
                  <a:schemeClr val="bg2"/>
                </a:solidFill>
                <a:latin typeface="Franklin Gothic Demi" panose="020B0703020102020204" pitchFamily="34" charset="0"/>
              </a:rPr>
              <a:t>Rotation around the x, y and z axes and adjusts itself over time </a:t>
            </a:r>
            <a:endParaRPr lang="en-IN" sz="1600" dirty="0">
              <a:solidFill>
                <a:schemeClr val="bg2"/>
              </a:solidFill>
              <a:latin typeface="Franklin Gothic Demi" panose="020B0703020102020204" pitchFamily="34" charset="0"/>
            </a:endParaRPr>
          </a:p>
        </p:txBody>
      </p:sp>
    </p:spTree>
    <p:extLst>
      <p:ext uri="{BB962C8B-B14F-4D97-AF65-F5344CB8AC3E}">
        <p14:creationId xmlns:p14="http://schemas.microsoft.com/office/powerpoint/2010/main" val="421937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677C1-690A-0158-9677-6B6CE5C73EB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1833354-96C4-B0AA-93EB-56A3569E5A10}"/>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BCC90966-B872-7746-40E3-C75217DDA4E0}"/>
              </a:ext>
            </a:extLst>
          </p:cNvPr>
          <p:cNvSpPr txBox="1"/>
          <p:nvPr/>
        </p:nvSpPr>
        <p:spPr>
          <a:xfrm>
            <a:off x="457200" y="400110"/>
            <a:ext cx="4961551" cy="523220"/>
          </a:xfrm>
          <a:prstGeom prst="rect">
            <a:avLst/>
          </a:prstGeom>
          <a:noFill/>
        </p:spPr>
        <p:txBody>
          <a:bodyPr wrap="none" rtlCol="0">
            <a:spAutoFit/>
          </a:bodyPr>
          <a:lstStyle/>
          <a:p>
            <a:r>
              <a:rPr lang="en-US" sz="2800" dirty="0">
                <a:solidFill>
                  <a:schemeClr val="bg2"/>
                </a:solidFill>
                <a:latin typeface="Franklin Gothic Demi" panose="020B0703020102020204" pitchFamily="34" charset="0"/>
              </a:rPr>
              <a:t>A brief about the sensors used</a:t>
            </a:r>
          </a:p>
        </p:txBody>
      </p:sp>
      <p:sp>
        <p:nvSpPr>
          <p:cNvPr id="6" name="TextBox 5">
            <a:extLst>
              <a:ext uri="{FF2B5EF4-FFF2-40B4-BE49-F238E27FC236}">
                <a16:creationId xmlns:a16="http://schemas.microsoft.com/office/drawing/2014/main" id="{A62D32E3-5EEC-944E-592D-624044510AA7}"/>
              </a:ext>
            </a:extLst>
          </p:cNvPr>
          <p:cNvSpPr txBox="1"/>
          <p:nvPr/>
        </p:nvSpPr>
        <p:spPr>
          <a:xfrm>
            <a:off x="457200" y="1285875"/>
            <a:ext cx="2804550" cy="707886"/>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(b) </a:t>
            </a:r>
            <a:r>
              <a:rPr lang="en-IN" sz="2000" b="1" i="0" dirty="0">
                <a:solidFill>
                  <a:srgbClr val="FFFFFF"/>
                </a:solidFill>
                <a:effectLst/>
                <a:latin typeface="-apple-system"/>
              </a:rPr>
              <a:t>Temperature sensor</a:t>
            </a:r>
            <a:r>
              <a:rPr lang="it-IT" sz="2000" b="0" dirty="0">
                <a:solidFill>
                  <a:srgbClr val="727C81"/>
                </a:solidFill>
                <a:effectLst/>
                <a:latin typeface="Consolas" panose="020B0609020204030204" pitchFamily="49" charset="0"/>
              </a:rPr>
              <a:t> </a:t>
            </a:r>
            <a:endParaRPr lang="it-IT" b="0" dirty="0">
              <a:solidFill>
                <a:schemeClr val="bg2"/>
              </a:solidFill>
              <a:effectLst/>
              <a:latin typeface="Franklin Gothic Demi" panose="020B0703020102020204" pitchFamily="34" charset="0"/>
            </a:endParaRPr>
          </a:p>
          <a:p>
            <a:endParaRPr lang="en-IN" sz="2000" dirty="0">
              <a:solidFill>
                <a:schemeClr val="bg2"/>
              </a:solidFill>
              <a:latin typeface="Franklin Gothic Demi" panose="020B0703020102020204" pitchFamily="34" charset="0"/>
            </a:endParaRPr>
          </a:p>
        </p:txBody>
      </p:sp>
      <p:pic>
        <p:nvPicPr>
          <p:cNvPr id="8" name="Picture 7">
            <a:extLst>
              <a:ext uri="{FF2B5EF4-FFF2-40B4-BE49-F238E27FC236}">
                <a16:creationId xmlns:a16="http://schemas.microsoft.com/office/drawing/2014/main" id="{E4B3194E-DC72-B151-0E8D-2223F378EC84}"/>
              </a:ext>
            </a:extLst>
          </p:cNvPr>
          <p:cNvPicPr>
            <a:picLocks noChangeAspect="1"/>
          </p:cNvPicPr>
          <p:nvPr/>
        </p:nvPicPr>
        <p:blipFill>
          <a:blip r:embed="rId2"/>
          <a:stretch>
            <a:fillRect/>
          </a:stretch>
        </p:blipFill>
        <p:spPr>
          <a:xfrm>
            <a:off x="-3589509" y="1903725"/>
            <a:ext cx="2583669" cy="2305217"/>
          </a:xfrm>
          <a:prstGeom prst="rect">
            <a:avLst/>
          </a:prstGeom>
          <a:effectLst>
            <a:outerShdw blurRad="50800" dist="38100" dir="2700000" algn="tl" rotWithShape="0">
              <a:prstClr val="black">
                <a:alpha val="40000"/>
              </a:prstClr>
            </a:outerShdw>
            <a:softEdge rad="88900"/>
          </a:effectLst>
          <a:scene3d>
            <a:camera prst="orthographicFront"/>
            <a:lightRig rig="threePt" dir="t"/>
          </a:scene3d>
          <a:sp3d>
            <a:bevelT/>
          </a:sp3d>
        </p:spPr>
      </p:pic>
      <p:pic>
        <p:nvPicPr>
          <p:cNvPr id="11" name="Picture 10">
            <a:extLst>
              <a:ext uri="{FF2B5EF4-FFF2-40B4-BE49-F238E27FC236}">
                <a16:creationId xmlns:a16="http://schemas.microsoft.com/office/drawing/2014/main" id="{00C7CF46-D40B-925B-3099-B29367C17005}"/>
              </a:ext>
            </a:extLst>
          </p:cNvPr>
          <p:cNvPicPr>
            <a:picLocks noChangeAspect="1"/>
          </p:cNvPicPr>
          <p:nvPr/>
        </p:nvPicPr>
        <p:blipFill>
          <a:blip r:embed="rId3"/>
          <a:stretch>
            <a:fillRect/>
          </a:stretch>
        </p:blipFill>
        <p:spPr>
          <a:xfrm>
            <a:off x="-3589509" y="4424730"/>
            <a:ext cx="1897544" cy="1729890"/>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3" name="Picture 12">
            <a:extLst>
              <a:ext uri="{FF2B5EF4-FFF2-40B4-BE49-F238E27FC236}">
                <a16:creationId xmlns:a16="http://schemas.microsoft.com/office/drawing/2014/main" id="{7C1C9EA1-3250-14A1-CE8F-ABDCF76CF765}"/>
              </a:ext>
            </a:extLst>
          </p:cNvPr>
          <p:cNvPicPr>
            <a:picLocks noChangeAspect="1"/>
          </p:cNvPicPr>
          <p:nvPr/>
        </p:nvPicPr>
        <p:blipFill>
          <a:blip r:embed="rId4"/>
          <a:stretch>
            <a:fillRect/>
          </a:stretch>
        </p:blipFill>
        <p:spPr>
          <a:xfrm>
            <a:off x="3430338" y="7510856"/>
            <a:ext cx="4025263" cy="963979"/>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7" name="Picture 6">
            <a:extLst>
              <a:ext uri="{FF2B5EF4-FFF2-40B4-BE49-F238E27FC236}">
                <a16:creationId xmlns:a16="http://schemas.microsoft.com/office/drawing/2014/main" id="{735061C5-C651-6C97-EF42-551FADDCBF70}"/>
              </a:ext>
            </a:extLst>
          </p:cNvPr>
          <p:cNvPicPr>
            <a:picLocks noChangeAspect="1"/>
          </p:cNvPicPr>
          <p:nvPr/>
        </p:nvPicPr>
        <p:blipFill>
          <a:blip r:embed="rId5"/>
          <a:stretch>
            <a:fillRect/>
          </a:stretch>
        </p:blipFill>
        <p:spPr>
          <a:xfrm>
            <a:off x="457200" y="2170571"/>
            <a:ext cx="3151122" cy="2870288"/>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
        <p:nvSpPr>
          <p:cNvPr id="12" name="TextBox 11">
            <a:extLst>
              <a:ext uri="{FF2B5EF4-FFF2-40B4-BE49-F238E27FC236}">
                <a16:creationId xmlns:a16="http://schemas.microsoft.com/office/drawing/2014/main" id="{DD027D2C-D686-DB6C-BA59-D95DB1261817}"/>
              </a:ext>
            </a:extLst>
          </p:cNvPr>
          <p:cNvSpPr txBox="1"/>
          <p:nvPr/>
        </p:nvSpPr>
        <p:spPr>
          <a:xfrm>
            <a:off x="3829907" y="2128387"/>
            <a:ext cx="8067401" cy="1754326"/>
          </a:xfrm>
          <a:prstGeom prst="rect">
            <a:avLst/>
          </a:prstGeom>
          <a:noFill/>
        </p:spPr>
        <p:txBody>
          <a:bodyPr wrap="none" rtlCol="0">
            <a:spAutoFit/>
          </a:bodyPr>
          <a:lstStyle/>
          <a:p>
            <a:r>
              <a:rPr lang="en-US" dirty="0">
                <a:solidFill>
                  <a:schemeClr val="bg2"/>
                </a:solidFill>
                <a:latin typeface="Franklin Gothic Demi" panose="020B0703020102020204" pitchFamily="34" charset="0"/>
              </a:rPr>
              <a:t>Working of the sensor:-</a:t>
            </a:r>
          </a:p>
          <a:p>
            <a:r>
              <a:rPr lang="en-US" dirty="0">
                <a:solidFill>
                  <a:schemeClr val="bg2"/>
                </a:solidFill>
                <a:latin typeface="Franklin Gothic Demi" panose="020B0703020102020204" pitchFamily="34" charset="0"/>
              </a:rPr>
              <a:t>This IoT sensor reads the temperature from a thermostat and displays it on a </a:t>
            </a:r>
          </a:p>
          <a:p>
            <a:r>
              <a:rPr lang="en-US" dirty="0">
                <a:solidFill>
                  <a:schemeClr val="bg2"/>
                </a:solidFill>
                <a:latin typeface="Franklin Gothic Demi" panose="020B0703020102020204" pitchFamily="34" charset="0"/>
              </a:rPr>
              <a:t>LED.</a:t>
            </a:r>
          </a:p>
          <a:p>
            <a:r>
              <a:rPr lang="en-US" dirty="0">
                <a:solidFill>
                  <a:schemeClr val="bg2"/>
                </a:solidFill>
                <a:latin typeface="Franklin Gothic Demi" panose="020B0703020102020204" pitchFamily="34" charset="0"/>
              </a:rPr>
              <a:t>We will use libraries like MD_Parola and MD_MAX72xx for controlling </a:t>
            </a:r>
          </a:p>
          <a:p>
            <a:r>
              <a:rPr lang="en-US" dirty="0">
                <a:solidFill>
                  <a:schemeClr val="bg2"/>
                </a:solidFill>
                <a:latin typeface="Franklin Gothic Demi" panose="020B0703020102020204" pitchFamily="34" charset="0"/>
              </a:rPr>
              <a:t>the LED matrix then the analog value is read and clears existing contents </a:t>
            </a:r>
          </a:p>
          <a:p>
            <a:r>
              <a:rPr lang="en-US" dirty="0">
                <a:solidFill>
                  <a:schemeClr val="bg2"/>
                </a:solidFill>
                <a:latin typeface="Franklin Gothic Demi" panose="020B0703020102020204" pitchFamily="34" charset="0"/>
              </a:rPr>
              <a:t>before displaying  </a:t>
            </a:r>
          </a:p>
        </p:txBody>
      </p:sp>
    </p:spTree>
    <p:extLst>
      <p:ext uri="{BB962C8B-B14F-4D97-AF65-F5344CB8AC3E}">
        <p14:creationId xmlns:p14="http://schemas.microsoft.com/office/powerpoint/2010/main" val="1530050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C9F6E-0335-6787-F70E-F51403684EDF}"/>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9D190253-F0BA-D58C-6514-09A4B2174E4D}"/>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3C8F6E83-9C30-53F5-11A3-50E152B77A00}"/>
              </a:ext>
            </a:extLst>
          </p:cNvPr>
          <p:cNvSpPr txBox="1"/>
          <p:nvPr/>
        </p:nvSpPr>
        <p:spPr>
          <a:xfrm>
            <a:off x="457200" y="400110"/>
            <a:ext cx="4961551" cy="523220"/>
          </a:xfrm>
          <a:prstGeom prst="rect">
            <a:avLst/>
          </a:prstGeom>
          <a:noFill/>
        </p:spPr>
        <p:txBody>
          <a:bodyPr wrap="none" rtlCol="0">
            <a:spAutoFit/>
          </a:bodyPr>
          <a:lstStyle/>
          <a:p>
            <a:r>
              <a:rPr lang="en-US" sz="2800" dirty="0">
                <a:solidFill>
                  <a:schemeClr val="bg2"/>
                </a:solidFill>
                <a:latin typeface="Franklin Gothic Demi" panose="020B0703020102020204" pitchFamily="34" charset="0"/>
              </a:rPr>
              <a:t>A brief about the sensors used</a:t>
            </a:r>
          </a:p>
        </p:txBody>
      </p:sp>
      <p:sp>
        <p:nvSpPr>
          <p:cNvPr id="6" name="TextBox 5">
            <a:extLst>
              <a:ext uri="{FF2B5EF4-FFF2-40B4-BE49-F238E27FC236}">
                <a16:creationId xmlns:a16="http://schemas.microsoft.com/office/drawing/2014/main" id="{C5E12126-4A8F-9F58-B78C-B4A55552AD88}"/>
              </a:ext>
            </a:extLst>
          </p:cNvPr>
          <p:cNvSpPr txBox="1"/>
          <p:nvPr/>
        </p:nvSpPr>
        <p:spPr>
          <a:xfrm>
            <a:off x="457200" y="1285875"/>
            <a:ext cx="3060710" cy="707886"/>
          </a:xfrm>
          <a:prstGeom prst="rect">
            <a:avLst/>
          </a:prstGeom>
          <a:noFill/>
        </p:spPr>
        <p:txBody>
          <a:bodyPr wrap="none" rtlCol="0">
            <a:spAutoFit/>
          </a:bodyPr>
          <a:lstStyle/>
          <a:p>
            <a:r>
              <a:rPr lang="en-US" sz="2000" dirty="0">
                <a:solidFill>
                  <a:schemeClr val="bg2"/>
                </a:solidFill>
                <a:latin typeface="Franklin Gothic Demi" panose="020B0703020102020204" pitchFamily="34" charset="0"/>
              </a:rPr>
              <a:t>(c) </a:t>
            </a:r>
            <a:r>
              <a:rPr lang="en-IN" sz="2000" b="1" i="0" dirty="0">
                <a:solidFill>
                  <a:srgbClr val="FFFFFF"/>
                </a:solidFill>
                <a:effectLst/>
                <a:latin typeface="-apple-system"/>
              </a:rPr>
              <a:t>Water pressure sensor</a:t>
            </a:r>
            <a:r>
              <a:rPr lang="it-IT" sz="2000" b="0" dirty="0">
                <a:solidFill>
                  <a:srgbClr val="727C81"/>
                </a:solidFill>
                <a:effectLst/>
                <a:latin typeface="Consolas" panose="020B0609020204030204" pitchFamily="49" charset="0"/>
              </a:rPr>
              <a:t> </a:t>
            </a:r>
            <a:endParaRPr lang="it-IT" b="0" dirty="0">
              <a:solidFill>
                <a:schemeClr val="bg2"/>
              </a:solidFill>
              <a:effectLst/>
              <a:latin typeface="Franklin Gothic Demi" panose="020B0703020102020204" pitchFamily="34" charset="0"/>
            </a:endParaRPr>
          </a:p>
          <a:p>
            <a:endParaRPr lang="en-IN" sz="2000" dirty="0">
              <a:solidFill>
                <a:schemeClr val="bg2"/>
              </a:solidFill>
              <a:latin typeface="Franklin Gothic Demi" panose="020B0703020102020204" pitchFamily="34" charset="0"/>
            </a:endParaRPr>
          </a:p>
        </p:txBody>
      </p:sp>
      <p:pic>
        <p:nvPicPr>
          <p:cNvPr id="7" name="Picture 6">
            <a:extLst>
              <a:ext uri="{FF2B5EF4-FFF2-40B4-BE49-F238E27FC236}">
                <a16:creationId xmlns:a16="http://schemas.microsoft.com/office/drawing/2014/main" id="{CE78C59D-398F-980D-547B-E0B19FC62105}"/>
              </a:ext>
            </a:extLst>
          </p:cNvPr>
          <p:cNvPicPr>
            <a:picLocks noChangeAspect="1"/>
          </p:cNvPicPr>
          <p:nvPr/>
        </p:nvPicPr>
        <p:blipFill>
          <a:blip r:embed="rId2"/>
          <a:stretch>
            <a:fillRect/>
          </a:stretch>
        </p:blipFill>
        <p:spPr>
          <a:xfrm>
            <a:off x="-3489960" y="2277251"/>
            <a:ext cx="3151122" cy="2870288"/>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3" name="Picture 2">
            <a:extLst>
              <a:ext uri="{FF2B5EF4-FFF2-40B4-BE49-F238E27FC236}">
                <a16:creationId xmlns:a16="http://schemas.microsoft.com/office/drawing/2014/main" id="{1CC0B26A-4F13-07DA-EA7E-C3DE90E1B3A1}"/>
              </a:ext>
            </a:extLst>
          </p:cNvPr>
          <p:cNvPicPr>
            <a:picLocks noChangeAspect="1"/>
          </p:cNvPicPr>
          <p:nvPr/>
        </p:nvPicPr>
        <p:blipFill>
          <a:blip r:embed="rId3"/>
          <a:stretch>
            <a:fillRect/>
          </a:stretch>
        </p:blipFill>
        <p:spPr>
          <a:xfrm>
            <a:off x="457200" y="1993761"/>
            <a:ext cx="3978385" cy="2663374"/>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9" name="Picture 8">
            <a:extLst>
              <a:ext uri="{FF2B5EF4-FFF2-40B4-BE49-F238E27FC236}">
                <a16:creationId xmlns:a16="http://schemas.microsoft.com/office/drawing/2014/main" id="{770834BA-8A66-44C1-71DD-794C258F1621}"/>
              </a:ext>
            </a:extLst>
          </p:cNvPr>
          <p:cNvPicPr>
            <a:picLocks noChangeAspect="1"/>
          </p:cNvPicPr>
          <p:nvPr/>
        </p:nvPicPr>
        <p:blipFill>
          <a:blip r:embed="rId4"/>
          <a:stretch>
            <a:fillRect/>
          </a:stretch>
        </p:blipFill>
        <p:spPr>
          <a:xfrm>
            <a:off x="457200" y="4705138"/>
            <a:ext cx="2370025" cy="1752752"/>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4" name="Picture 13">
            <a:extLst>
              <a:ext uri="{FF2B5EF4-FFF2-40B4-BE49-F238E27FC236}">
                <a16:creationId xmlns:a16="http://schemas.microsoft.com/office/drawing/2014/main" id="{B28A9B48-C885-4AA1-9B99-12954039CDF4}"/>
              </a:ext>
            </a:extLst>
          </p:cNvPr>
          <p:cNvPicPr>
            <a:picLocks noChangeAspect="1"/>
          </p:cNvPicPr>
          <p:nvPr/>
        </p:nvPicPr>
        <p:blipFill>
          <a:blip r:embed="rId5"/>
          <a:stretch>
            <a:fillRect/>
          </a:stretch>
        </p:blipFill>
        <p:spPr>
          <a:xfrm>
            <a:off x="2968837" y="5046308"/>
            <a:ext cx="2933495" cy="1051634"/>
          </a:xfrm>
          <a:prstGeom prst="rect">
            <a:avLst/>
          </a:prstGeom>
        </p:spPr>
      </p:pic>
      <p:sp>
        <p:nvSpPr>
          <p:cNvPr id="16" name="TextBox 15">
            <a:extLst>
              <a:ext uri="{FF2B5EF4-FFF2-40B4-BE49-F238E27FC236}">
                <a16:creationId xmlns:a16="http://schemas.microsoft.com/office/drawing/2014/main" id="{ECE549BB-5F4E-C04A-77F4-3B1A22C65252}"/>
              </a:ext>
            </a:extLst>
          </p:cNvPr>
          <p:cNvSpPr txBox="1"/>
          <p:nvPr/>
        </p:nvSpPr>
        <p:spPr>
          <a:xfrm>
            <a:off x="4704080" y="2277251"/>
            <a:ext cx="6859570" cy="1077218"/>
          </a:xfrm>
          <a:prstGeom prst="rect">
            <a:avLst/>
          </a:prstGeom>
          <a:noFill/>
        </p:spPr>
        <p:txBody>
          <a:bodyPr wrap="none" rtlCol="0">
            <a:spAutoFit/>
          </a:bodyPr>
          <a:lstStyle/>
          <a:p>
            <a:r>
              <a:rPr lang="en-US" sz="1600" dirty="0">
                <a:solidFill>
                  <a:schemeClr val="bg2"/>
                </a:solidFill>
                <a:latin typeface="Franklin Gothic Demi" panose="020B0703020102020204" pitchFamily="34" charset="0"/>
              </a:rPr>
              <a:t>Working of the sensor :-</a:t>
            </a:r>
          </a:p>
          <a:p>
            <a:r>
              <a:rPr lang="en-US" sz="1600" dirty="0">
                <a:solidFill>
                  <a:schemeClr val="bg2"/>
                </a:solidFill>
                <a:latin typeface="Franklin Gothic Demi" panose="020B0703020102020204" pitchFamily="34" charset="0"/>
              </a:rPr>
              <a:t>The ESP-32 reads the raw data on the voltage on the pressure sensor</a:t>
            </a:r>
          </a:p>
          <a:p>
            <a:r>
              <a:rPr lang="en-US" sz="1600" dirty="0">
                <a:solidFill>
                  <a:schemeClr val="bg2"/>
                </a:solidFill>
                <a:latin typeface="Franklin Gothic Demi" panose="020B0703020102020204" pitchFamily="34" charset="0"/>
              </a:rPr>
              <a:t> every 100 ms if the PSI is less than 0 or less then the green light turns on </a:t>
            </a:r>
          </a:p>
          <a:p>
            <a:r>
              <a:rPr lang="en-US" sz="1600" dirty="0">
                <a:solidFill>
                  <a:schemeClr val="bg2"/>
                </a:solidFill>
                <a:latin typeface="Franklin Gothic Demi" panose="020B0703020102020204" pitchFamily="34" charset="0"/>
              </a:rPr>
              <a:t>other the red does.</a:t>
            </a:r>
            <a:endParaRPr lang="en-IN" dirty="0">
              <a:solidFill>
                <a:schemeClr val="bg2"/>
              </a:solidFill>
              <a:latin typeface="Franklin Gothic Demi" panose="020B0703020102020204" pitchFamily="34" charset="0"/>
            </a:endParaRPr>
          </a:p>
        </p:txBody>
      </p:sp>
      <p:sp>
        <p:nvSpPr>
          <p:cNvPr id="19" name="TextBox 18">
            <a:extLst>
              <a:ext uri="{FF2B5EF4-FFF2-40B4-BE49-F238E27FC236}">
                <a16:creationId xmlns:a16="http://schemas.microsoft.com/office/drawing/2014/main" id="{A7CD6286-5D6B-0FF7-448E-3C31F2A7ADBC}"/>
              </a:ext>
            </a:extLst>
          </p:cNvPr>
          <p:cNvSpPr txBox="1"/>
          <p:nvPr/>
        </p:nvSpPr>
        <p:spPr>
          <a:xfrm>
            <a:off x="8457250" y="-1889878"/>
            <a:ext cx="2550506"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Neural Network Models</a:t>
            </a:r>
            <a:endParaRPr lang="en-IN" dirty="0">
              <a:solidFill>
                <a:schemeClr val="bg2"/>
              </a:solidFill>
              <a:latin typeface="Franklin Gothic Demi" panose="020B0703020102020204" pitchFamily="34" charset="0"/>
            </a:endParaRPr>
          </a:p>
        </p:txBody>
      </p:sp>
      <p:cxnSp>
        <p:nvCxnSpPr>
          <p:cNvPr id="21" name="Connector: Curved 20">
            <a:extLst>
              <a:ext uri="{FF2B5EF4-FFF2-40B4-BE49-F238E27FC236}">
                <a16:creationId xmlns:a16="http://schemas.microsoft.com/office/drawing/2014/main" id="{FDF64C78-3B4A-8F01-0B2F-5941185859FF}"/>
              </a:ext>
            </a:extLst>
          </p:cNvPr>
          <p:cNvCxnSpPr>
            <a:cxnSpLocks/>
            <a:stCxn id="19" idx="1"/>
            <a:endCxn id="24" idx="0"/>
          </p:cNvCxnSpPr>
          <p:nvPr/>
        </p:nvCxnSpPr>
        <p:spPr>
          <a:xfrm rot="10800000" flipV="1">
            <a:off x="8247258" y="-1705212"/>
            <a:ext cx="209993" cy="13358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DA9D6C5-71AC-5495-005F-7DC725BD6190}"/>
              </a:ext>
            </a:extLst>
          </p:cNvPr>
          <p:cNvCxnSpPr>
            <a:cxnSpLocks/>
            <a:stCxn id="19" idx="3"/>
            <a:endCxn id="26" idx="0"/>
          </p:cNvCxnSpPr>
          <p:nvPr/>
        </p:nvCxnSpPr>
        <p:spPr>
          <a:xfrm>
            <a:off x="11007756" y="-1705212"/>
            <a:ext cx="498534" cy="13783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D7B38C-A119-B10F-D829-5F78081525D5}"/>
              </a:ext>
            </a:extLst>
          </p:cNvPr>
          <p:cNvSpPr txBox="1"/>
          <p:nvPr/>
        </p:nvSpPr>
        <p:spPr>
          <a:xfrm>
            <a:off x="6762010" y="-369332"/>
            <a:ext cx="2970493"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Deep Neural Network (DNN)</a:t>
            </a:r>
            <a:endParaRPr lang="en-IN" dirty="0">
              <a:solidFill>
                <a:schemeClr val="bg2"/>
              </a:solidFill>
              <a:latin typeface="Franklin Gothic Demi" panose="020B0703020102020204" pitchFamily="34" charset="0"/>
            </a:endParaRPr>
          </a:p>
        </p:txBody>
      </p:sp>
      <p:sp>
        <p:nvSpPr>
          <p:cNvPr id="26" name="TextBox 25">
            <a:extLst>
              <a:ext uri="{FF2B5EF4-FFF2-40B4-BE49-F238E27FC236}">
                <a16:creationId xmlns:a16="http://schemas.microsoft.com/office/drawing/2014/main" id="{F151C29D-6E3D-3777-431B-023FD23CA0D0}"/>
              </a:ext>
            </a:extLst>
          </p:cNvPr>
          <p:cNvSpPr txBox="1"/>
          <p:nvPr/>
        </p:nvSpPr>
        <p:spPr>
          <a:xfrm>
            <a:off x="9732503" y="-326895"/>
            <a:ext cx="3547574"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Convulsion Neural Network (CNN)</a:t>
            </a:r>
            <a:endParaRPr lang="en-IN" dirty="0">
              <a:solidFill>
                <a:schemeClr val="bg2"/>
              </a:solidFill>
              <a:latin typeface="Franklin Gothic Demi" panose="020B0703020102020204" pitchFamily="34" charset="0"/>
            </a:endParaRPr>
          </a:p>
        </p:txBody>
      </p:sp>
    </p:spTree>
    <p:extLst>
      <p:ext uri="{BB962C8B-B14F-4D97-AF65-F5344CB8AC3E}">
        <p14:creationId xmlns:p14="http://schemas.microsoft.com/office/powerpoint/2010/main" val="29668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FBE5A-7964-4F09-17C5-AE22B8E4061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C84B2AD6-2B78-FB99-F1F5-8CEF9034BADC}"/>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19" name="TextBox 18">
            <a:extLst>
              <a:ext uri="{FF2B5EF4-FFF2-40B4-BE49-F238E27FC236}">
                <a16:creationId xmlns:a16="http://schemas.microsoft.com/office/drawing/2014/main" id="{A7DAF013-B7A7-5CAE-EC92-1ECB9481D999}"/>
              </a:ext>
            </a:extLst>
          </p:cNvPr>
          <p:cNvSpPr txBox="1"/>
          <p:nvPr/>
        </p:nvSpPr>
        <p:spPr>
          <a:xfrm>
            <a:off x="1121862" y="-978643"/>
            <a:ext cx="2550506"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Neural Network Models</a:t>
            </a:r>
            <a:endParaRPr lang="en-IN" dirty="0">
              <a:solidFill>
                <a:schemeClr val="bg2"/>
              </a:solidFill>
              <a:latin typeface="Franklin Gothic Demi" panose="020B0703020102020204" pitchFamily="34" charset="0"/>
            </a:endParaRPr>
          </a:p>
        </p:txBody>
      </p:sp>
      <p:cxnSp>
        <p:nvCxnSpPr>
          <p:cNvPr id="23" name="Connector: Curved 22">
            <a:extLst>
              <a:ext uri="{FF2B5EF4-FFF2-40B4-BE49-F238E27FC236}">
                <a16:creationId xmlns:a16="http://schemas.microsoft.com/office/drawing/2014/main" id="{2053AE02-1FE6-9269-E7A6-F1808CC92D5C}"/>
              </a:ext>
            </a:extLst>
          </p:cNvPr>
          <p:cNvCxnSpPr>
            <a:cxnSpLocks/>
            <a:stCxn id="19" idx="3"/>
            <a:endCxn id="26" idx="0"/>
          </p:cNvCxnSpPr>
          <p:nvPr/>
        </p:nvCxnSpPr>
        <p:spPr>
          <a:xfrm flipV="1">
            <a:off x="3672368" y="-799047"/>
            <a:ext cx="6172762" cy="5070"/>
          </a:xfrm>
          <a:prstGeom prst="curvedConnector4">
            <a:avLst>
              <a:gd name="adj1" fmla="val 35632"/>
              <a:gd name="adj2" fmla="val 815120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F1A26B8-E9C9-2AA6-DE2C-00B01D4226DD}"/>
              </a:ext>
            </a:extLst>
          </p:cNvPr>
          <p:cNvSpPr txBox="1"/>
          <p:nvPr/>
        </p:nvSpPr>
        <p:spPr>
          <a:xfrm>
            <a:off x="3308005" y="57850"/>
            <a:ext cx="6013277" cy="2123658"/>
          </a:xfrm>
          <a:prstGeom prst="rect">
            <a:avLst/>
          </a:prstGeom>
          <a:noFill/>
        </p:spPr>
        <p:txBody>
          <a:bodyPr wrap="square" rtlCol="0">
            <a:spAutoFit/>
          </a:bodyPr>
          <a:lstStyle/>
          <a:p>
            <a:r>
              <a:rPr lang="en-US" sz="3600" dirty="0">
                <a:solidFill>
                  <a:schemeClr val="bg2"/>
                </a:solidFill>
                <a:latin typeface="Franklin Gothic Demi" panose="020B0703020102020204" pitchFamily="34" charset="0"/>
              </a:rPr>
              <a:t>Deep Neural Network (DNN)</a:t>
            </a:r>
            <a:br>
              <a:rPr lang="en-US" sz="2400" dirty="0">
                <a:solidFill>
                  <a:schemeClr val="bg2"/>
                </a:solidFill>
                <a:latin typeface="Franklin Gothic Demi" panose="020B0703020102020204" pitchFamily="34" charset="0"/>
              </a:rPr>
            </a:br>
            <a:endParaRPr lang="en-US" sz="2400" dirty="0">
              <a:solidFill>
                <a:schemeClr val="bg2"/>
              </a:solidFill>
              <a:latin typeface="Franklin Gothic Demi" panose="020B0703020102020204" pitchFamily="34" charset="0"/>
            </a:endParaRPr>
          </a:p>
          <a:p>
            <a:endParaRPr lang="it-IT" sz="2000" b="0" dirty="0">
              <a:solidFill>
                <a:schemeClr val="bg2"/>
              </a:solidFill>
              <a:effectLst/>
              <a:latin typeface="Franklin Gothic Demi" panose="020B0703020102020204" pitchFamily="34" charset="0"/>
            </a:endParaRPr>
          </a:p>
          <a:p>
            <a:endParaRPr lang="en-IN" sz="2800" dirty="0">
              <a:solidFill>
                <a:schemeClr val="bg2"/>
              </a:solidFill>
              <a:latin typeface="Franklin Gothic Demi" panose="020B0703020102020204" pitchFamily="34" charset="0"/>
            </a:endParaRPr>
          </a:p>
          <a:p>
            <a:r>
              <a:rPr lang="en-US" sz="2400" dirty="0">
                <a:solidFill>
                  <a:schemeClr val="bg2"/>
                </a:solidFill>
                <a:latin typeface="Franklin Gothic Demi" panose="020B0703020102020204" pitchFamily="34" charset="0"/>
              </a:rPr>
              <a:t>  </a:t>
            </a:r>
            <a:endParaRPr lang="en-IN" sz="2400" dirty="0">
              <a:solidFill>
                <a:schemeClr val="bg2"/>
              </a:solidFill>
              <a:latin typeface="Franklin Gothic Demi" panose="020B0703020102020204" pitchFamily="34" charset="0"/>
            </a:endParaRPr>
          </a:p>
        </p:txBody>
      </p:sp>
      <p:sp>
        <p:nvSpPr>
          <p:cNvPr id="26" name="TextBox 25">
            <a:extLst>
              <a:ext uri="{FF2B5EF4-FFF2-40B4-BE49-F238E27FC236}">
                <a16:creationId xmlns:a16="http://schemas.microsoft.com/office/drawing/2014/main" id="{C5D4DE79-FEA2-C5EF-1F51-5477C9CBA87C}"/>
              </a:ext>
            </a:extLst>
          </p:cNvPr>
          <p:cNvSpPr txBox="1"/>
          <p:nvPr/>
        </p:nvSpPr>
        <p:spPr>
          <a:xfrm>
            <a:off x="8071343" y="-799047"/>
            <a:ext cx="3547574" cy="369332"/>
          </a:xfrm>
          <a:prstGeom prst="rect">
            <a:avLst/>
          </a:prstGeom>
          <a:noFill/>
        </p:spPr>
        <p:txBody>
          <a:bodyPr wrap="none" rtlCol="0">
            <a:spAutoFit/>
          </a:bodyPr>
          <a:lstStyle/>
          <a:p>
            <a:r>
              <a:rPr lang="en-US" dirty="0">
                <a:solidFill>
                  <a:schemeClr val="bg2"/>
                </a:solidFill>
                <a:latin typeface="Franklin Gothic Demi" panose="020B0703020102020204" pitchFamily="34" charset="0"/>
              </a:rPr>
              <a:t>Convulsion Neural Network (CNN)</a:t>
            </a:r>
            <a:endParaRPr lang="en-IN" dirty="0">
              <a:solidFill>
                <a:schemeClr val="bg2"/>
              </a:solidFill>
              <a:latin typeface="Franklin Gothic Demi" panose="020B0703020102020204" pitchFamily="34" charset="0"/>
            </a:endParaRPr>
          </a:p>
        </p:txBody>
      </p:sp>
      <p:pic>
        <p:nvPicPr>
          <p:cNvPr id="10" name="Picture 9">
            <a:extLst>
              <a:ext uri="{FF2B5EF4-FFF2-40B4-BE49-F238E27FC236}">
                <a16:creationId xmlns:a16="http://schemas.microsoft.com/office/drawing/2014/main" id="{4FEF5AFA-9C95-EB9E-D288-16A527F77DE0}"/>
              </a:ext>
            </a:extLst>
          </p:cNvPr>
          <p:cNvPicPr>
            <a:picLocks noChangeAspect="1"/>
          </p:cNvPicPr>
          <p:nvPr/>
        </p:nvPicPr>
        <p:blipFill>
          <a:blip r:embed="rId2"/>
          <a:stretch>
            <a:fillRect/>
          </a:stretch>
        </p:blipFill>
        <p:spPr>
          <a:xfrm>
            <a:off x="1834115" y="2883357"/>
            <a:ext cx="2947779" cy="250022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8" name="Picture 17">
            <a:extLst>
              <a:ext uri="{FF2B5EF4-FFF2-40B4-BE49-F238E27FC236}">
                <a16:creationId xmlns:a16="http://schemas.microsoft.com/office/drawing/2014/main" id="{8FDB7CFD-1F3B-3D7B-6E50-22DF7F27EC1F}"/>
              </a:ext>
            </a:extLst>
          </p:cNvPr>
          <p:cNvPicPr>
            <a:picLocks noChangeAspect="1"/>
          </p:cNvPicPr>
          <p:nvPr/>
        </p:nvPicPr>
        <p:blipFill>
          <a:blip r:embed="rId3"/>
          <a:stretch>
            <a:fillRect/>
          </a:stretch>
        </p:blipFill>
        <p:spPr>
          <a:xfrm>
            <a:off x="7000776" y="2949316"/>
            <a:ext cx="2947779" cy="237684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
        <p:nvSpPr>
          <p:cNvPr id="2" name="TextBox 1">
            <a:extLst>
              <a:ext uri="{FF2B5EF4-FFF2-40B4-BE49-F238E27FC236}">
                <a16:creationId xmlns:a16="http://schemas.microsoft.com/office/drawing/2014/main" id="{56422403-0EEF-C079-B5AA-F6795801C2CE}"/>
              </a:ext>
            </a:extLst>
          </p:cNvPr>
          <p:cNvSpPr txBox="1"/>
          <p:nvPr/>
        </p:nvSpPr>
        <p:spPr>
          <a:xfrm>
            <a:off x="480011" y="1192292"/>
            <a:ext cx="11313883" cy="1323439"/>
          </a:xfrm>
          <a:prstGeom prst="rect">
            <a:avLst/>
          </a:prstGeom>
          <a:noFill/>
        </p:spPr>
        <p:txBody>
          <a:bodyPr wrap="square" rtlCol="0">
            <a:spAutoFit/>
          </a:bodyPr>
          <a:lstStyle/>
          <a:p>
            <a:r>
              <a:rPr lang="en-US" sz="2000" b="0" i="0" dirty="0">
                <a:solidFill>
                  <a:schemeClr val="bg1"/>
                </a:solidFill>
                <a:effectLst/>
                <a:latin typeface="Söhne"/>
              </a:rPr>
              <a:t>We will enhance our machine learning model to replicate real-world scenarios, such as falling, walking, and stationary movements, by integrating it with accelerometer and gyroscope sensors. </a:t>
            </a:r>
          </a:p>
          <a:p>
            <a:r>
              <a:rPr lang="en-US" sz="2000" b="0" i="0" dirty="0">
                <a:solidFill>
                  <a:schemeClr val="bg1"/>
                </a:solidFill>
                <a:effectLst/>
                <a:latin typeface="Söhne"/>
              </a:rPr>
              <a:t>This model reads live data to predict the motion status of workers, providing potential hazard detection. </a:t>
            </a:r>
          </a:p>
          <a:p>
            <a:r>
              <a:rPr lang="en-US" sz="2000" b="0" i="0" dirty="0">
                <a:solidFill>
                  <a:schemeClr val="bg1"/>
                </a:solidFill>
                <a:effectLst/>
                <a:latin typeface="Söhne"/>
              </a:rPr>
              <a:t>In the event of a hazard, it promptly sends an alert for immediate attention.</a:t>
            </a:r>
            <a:endParaRPr lang="en-IN" sz="2000" dirty="0">
              <a:solidFill>
                <a:schemeClr val="bg1"/>
              </a:solidFill>
              <a:latin typeface="Franklin Gothic Demi" panose="020B0703020102020204" pitchFamily="34" charset="0"/>
            </a:endParaRPr>
          </a:p>
        </p:txBody>
      </p:sp>
      <p:cxnSp>
        <p:nvCxnSpPr>
          <p:cNvPr id="3" name="Connector: Curved 2">
            <a:extLst>
              <a:ext uri="{FF2B5EF4-FFF2-40B4-BE49-F238E27FC236}">
                <a16:creationId xmlns:a16="http://schemas.microsoft.com/office/drawing/2014/main" id="{16A2F138-1649-8A9B-8314-BC6A2FFF06C4}"/>
              </a:ext>
            </a:extLst>
          </p:cNvPr>
          <p:cNvCxnSpPr>
            <a:cxnSpLocks/>
            <a:endCxn id="2" idx="1"/>
          </p:cNvCxnSpPr>
          <p:nvPr/>
        </p:nvCxnSpPr>
        <p:spPr>
          <a:xfrm rot="10800000" flipV="1">
            <a:off x="480011" y="287138"/>
            <a:ext cx="2827994" cy="1566874"/>
          </a:xfrm>
          <a:prstGeom prst="curvedConnector3">
            <a:avLst>
              <a:gd name="adj1" fmla="val 1080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59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2C770-C671-1426-7D88-99C992E934C7}"/>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1010FE0-CC68-264C-CB17-7D1ADCC75F2E}"/>
              </a:ext>
            </a:extLst>
          </p:cNvPr>
          <p:cNvSpPr txBox="1"/>
          <p:nvPr/>
        </p:nvSpPr>
        <p:spPr>
          <a:xfrm>
            <a:off x="7101840" y="822960"/>
            <a:ext cx="184731" cy="369332"/>
          </a:xfrm>
          <a:prstGeom prst="rect">
            <a:avLst/>
          </a:prstGeom>
          <a:noFill/>
        </p:spPr>
        <p:txBody>
          <a:bodyPr wrap="none" rtlCol="0">
            <a:spAutoFit/>
          </a:bodyPr>
          <a:lstStyle/>
          <a:p>
            <a:endParaRPr lang="en-IN"/>
          </a:p>
        </p:txBody>
      </p:sp>
      <p:sp>
        <p:nvSpPr>
          <p:cNvPr id="3" name="TextBox 2">
            <a:extLst>
              <a:ext uri="{FF2B5EF4-FFF2-40B4-BE49-F238E27FC236}">
                <a16:creationId xmlns:a16="http://schemas.microsoft.com/office/drawing/2014/main" id="{B1303809-11A9-086F-AD4C-73F33BFF4FBD}"/>
              </a:ext>
            </a:extLst>
          </p:cNvPr>
          <p:cNvSpPr txBox="1"/>
          <p:nvPr/>
        </p:nvSpPr>
        <p:spPr>
          <a:xfrm>
            <a:off x="3511732" y="216725"/>
            <a:ext cx="4672882" cy="461665"/>
          </a:xfrm>
          <a:prstGeom prst="rect">
            <a:avLst/>
          </a:prstGeom>
          <a:noFill/>
        </p:spPr>
        <p:txBody>
          <a:bodyPr wrap="none" rtlCol="0">
            <a:spAutoFit/>
          </a:bodyPr>
          <a:lstStyle/>
          <a:p>
            <a:r>
              <a:rPr lang="en-US" sz="2400" dirty="0">
                <a:solidFill>
                  <a:schemeClr val="bg2"/>
                </a:solidFill>
                <a:latin typeface="Franklin Gothic Demi" panose="020B0703020102020204" pitchFamily="34" charset="0"/>
              </a:rPr>
              <a:t>Convulsion Neural Network (CNN)</a:t>
            </a:r>
            <a:endParaRPr lang="en-IN" sz="2400" dirty="0">
              <a:solidFill>
                <a:schemeClr val="bg2"/>
              </a:solidFill>
              <a:latin typeface="Franklin Gothic Demi" panose="020B0703020102020204" pitchFamily="34" charset="0"/>
            </a:endParaRPr>
          </a:p>
        </p:txBody>
      </p:sp>
      <p:sp>
        <p:nvSpPr>
          <p:cNvPr id="5" name="TextBox 4">
            <a:extLst>
              <a:ext uri="{FF2B5EF4-FFF2-40B4-BE49-F238E27FC236}">
                <a16:creationId xmlns:a16="http://schemas.microsoft.com/office/drawing/2014/main" id="{A3272F0D-D3D0-334C-BCC3-E444C3D8D766}"/>
              </a:ext>
            </a:extLst>
          </p:cNvPr>
          <p:cNvSpPr txBox="1"/>
          <p:nvPr/>
        </p:nvSpPr>
        <p:spPr>
          <a:xfrm>
            <a:off x="399661" y="1028124"/>
            <a:ext cx="11392678" cy="2246769"/>
          </a:xfrm>
          <a:prstGeom prst="rect">
            <a:avLst/>
          </a:prstGeom>
          <a:noFill/>
        </p:spPr>
        <p:txBody>
          <a:bodyPr wrap="square" rtlCol="0">
            <a:spAutoFit/>
          </a:bodyPr>
          <a:lstStyle/>
          <a:p>
            <a:r>
              <a:rPr lang="en-US" sz="2000" b="1" i="0" dirty="0">
                <a:solidFill>
                  <a:srgbClr val="E3E3E3"/>
                </a:solidFill>
                <a:effectLst/>
                <a:latin typeface="Google Sans"/>
              </a:rPr>
              <a:t>By leveraging a comprehensive database of cracked walls, we will develop a highly accurate CNN model for detection.</a:t>
            </a:r>
          </a:p>
          <a:p>
            <a:r>
              <a:rPr lang="en-US" sz="2000" b="1" i="0" dirty="0">
                <a:solidFill>
                  <a:schemeClr val="bg2"/>
                </a:solidFill>
                <a:effectLst/>
                <a:latin typeface="Google Sans"/>
              </a:rPr>
              <a:t>Our Convolutional Neural Network (CNN) model will be capable of predicting minute cracks in walls that may go unnoticed by humans. This capability significantly increases our chances of preventing potential disasters in the future.</a:t>
            </a:r>
          </a:p>
          <a:p>
            <a:r>
              <a:rPr lang="en-US" sz="2000" b="1" i="0" dirty="0">
                <a:solidFill>
                  <a:srgbClr val="E3E3E3"/>
                </a:solidFill>
                <a:effectLst/>
                <a:latin typeface="Google Sans"/>
              </a:rPr>
              <a:t>This innovative </a:t>
            </a:r>
            <a:r>
              <a:rPr lang="en-US" sz="2000" b="1" dirty="0">
                <a:solidFill>
                  <a:srgbClr val="E3E3E3"/>
                </a:solidFill>
                <a:latin typeface="Google Sans"/>
              </a:rPr>
              <a:t>assessing structural</a:t>
            </a:r>
            <a:r>
              <a:rPr lang="en-US" sz="2000" b="1" i="0" dirty="0">
                <a:solidFill>
                  <a:srgbClr val="E3E3E3"/>
                </a:solidFill>
                <a:effectLst/>
                <a:latin typeface="Google Sans"/>
              </a:rPr>
              <a:t> predictive maintenan</a:t>
            </a:r>
            <a:r>
              <a:rPr lang="en-US" sz="2000" b="1" dirty="0">
                <a:solidFill>
                  <a:srgbClr val="E3E3E3"/>
                </a:solidFill>
                <a:latin typeface="Google Sans"/>
              </a:rPr>
              <a:t>ce </a:t>
            </a:r>
            <a:r>
              <a:rPr lang="en-US" sz="2000" b="1" i="0" dirty="0">
                <a:solidFill>
                  <a:srgbClr val="E3E3E3"/>
                </a:solidFill>
                <a:effectLst/>
                <a:latin typeface="Google Sans"/>
              </a:rPr>
              <a:t>tool empowers structural engineers with unparalleled precision in integrity</a:t>
            </a:r>
            <a:endParaRPr lang="en-IN" sz="2000" dirty="0">
              <a:solidFill>
                <a:schemeClr val="bg2"/>
              </a:solidFill>
              <a:latin typeface="Google Sans"/>
            </a:endParaRPr>
          </a:p>
        </p:txBody>
      </p:sp>
      <p:cxnSp>
        <p:nvCxnSpPr>
          <p:cNvPr id="6" name="Connector: Curved 5">
            <a:extLst>
              <a:ext uri="{FF2B5EF4-FFF2-40B4-BE49-F238E27FC236}">
                <a16:creationId xmlns:a16="http://schemas.microsoft.com/office/drawing/2014/main" id="{97E4A8F9-782A-0F87-3F8C-CD0F842563CC}"/>
              </a:ext>
            </a:extLst>
          </p:cNvPr>
          <p:cNvCxnSpPr>
            <a:cxnSpLocks/>
            <a:stCxn id="3" idx="3"/>
            <a:endCxn id="5" idx="0"/>
          </p:cNvCxnSpPr>
          <p:nvPr/>
        </p:nvCxnSpPr>
        <p:spPr>
          <a:xfrm flipH="1">
            <a:off x="6096000" y="447558"/>
            <a:ext cx="2088614" cy="580566"/>
          </a:xfrm>
          <a:prstGeom prst="curvedConnector4">
            <a:avLst>
              <a:gd name="adj1" fmla="val -10945"/>
              <a:gd name="adj2" fmla="val 6988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Real-Time Thermal Imaging-Based System for Asphalt Pavement Surface  Distress Inspection and 3D Crack Profiling | Journal of Performance of  Constructed Facilities | Vol 35, No 1">
            <a:extLst>
              <a:ext uri="{FF2B5EF4-FFF2-40B4-BE49-F238E27FC236}">
                <a16:creationId xmlns:a16="http://schemas.microsoft.com/office/drawing/2014/main" id="{66A89EFB-63A2-3A10-7EA2-6E4E97B8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644" y="3527768"/>
            <a:ext cx="5565058" cy="230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00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801</TotalTime>
  <Words>956</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Consolas</vt:lpstr>
      <vt:lpstr>Franklin Gothic Demi</vt:lpstr>
      <vt:lpstr>Google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g</dc:creator>
  <cp:lastModifiedBy>Akshath Rajkumar</cp:lastModifiedBy>
  <cp:revision>3</cp:revision>
  <dcterms:created xsi:type="dcterms:W3CDTF">2024-02-22T07:24:51Z</dcterms:created>
  <dcterms:modified xsi:type="dcterms:W3CDTF">2024-02-29T07:32:17Z</dcterms:modified>
</cp:coreProperties>
</file>