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9CC5-00C4-481C-AD52-313AEB0EC51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CB8-9FF9-41A2-BC08-2F6DD2A0B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97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9CC5-00C4-481C-AD52-313AEB0EC51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CB8-9FF9-41A2-BC08-2F6DD2A0B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17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9CC5-00C4-481C-AD52-313AEB0EC51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CB8-9FF9-41A2-BC08-2F6DD2A0B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77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9CC5-00C4-481C-AD52-313AEB0EC51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CB8-9FF9-41A2-BC08-2F6DD2A0B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85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9CC5-00C4-481C-AD52-313AEB0EC51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CB8-9FF9-41A2-BC08-2F6DD2A0B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88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9CC5-00C4-481C-AD52-313AEB0EC51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CB8-9FF9-41A2-BC08-2F6DD2A0B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57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9CC5-00C4-481C-AD52-313AEB0EC51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CB8-9FF9-41A2-BC08-2F6DD2A0B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7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9CC5-00C4-481C-AD52-313AEB0EC51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CB8-9FF9-41A2-BC08-2F6DD2A0B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22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9CC5-00C4-481C-AD52-313AEB0EC51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CB8-9FF9-41A2-BC08-2F6DD2A0B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88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9CC5-00C4-481C-AD52-313AEB0EC51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CB8-9FF9-41A2-BC08-2F6DD2A0B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96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9CC5-00C4-481C-AD52-313AEB0EC51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9CB8-9FF9-41A2-BC08-2F6DD2A0B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03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49CC5-00C4-481C-AD52-313AEB0EC51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29CB8-9FF9-41A2-BC08-2F6DD2A0B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13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P\OneDrive\Desktop\WhatsApp Image 2022-11-17 at 12.25.02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54" y="640929"/>
            <a:ext cx="1137285" cy="15836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150481" y="2539788"/>
            <a:ext cx="82109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rgbClr val="7030A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U23CS382 - PYTHON PROGRAMMING</a:t>
            </a:r>
            <a:endParaRPr lang="en-IN" sz="3200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93796" y="3293153"/>
            <a:ext cx="3859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WORK</a:t>
            </a:r>
          </a:p>
        </p:txBody>
      </p:sp>
      <p:sp>
        <p:nvSpPr>
          <p:cNvPr id="8" name="Rectangle 7"/>
          <p:cNvSpPr/>
          <p:nvPr/>
        </p:nvSpPr>
        <p:spPr>
          <a:xfrm>
            <a:off x="3264835" y="640929"/>
            <a:ext cx="7218567" cy="1356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b="1" i="0" dirty="0" smtClean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Sri Eshwar College of Engineering</a:t>
            </a:r>
            <a:endParaRPr lang="en-IN" i="1" dirty="0" smtClean="0"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marL="4114800" indent="-4142105" algn="ctr">
              <a:lnSpc>
                <a:spcPct val="125000"/>
              </a:lnSpc>
              <a:spcAft>
                <a:spcPts val="800"/>
              </a:spcAft>
              <a:tabLst>
                <a:tab pos="5372100" algn="l"/>
              </a:tabLst>
            </a:pPr>
            <a:r>
              <a:rPr lang="en-IN" spc="3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(An Autonomous Institution – Affiliated to Anna University)</a:t>
            </a:r>
            <a:endParaRPr lang="en-IN" sz="1600" dirty="0" smtClean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COIMBATORE – 641 202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5054" y="4712526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00B0F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&lt;&lt; TITLE OF THE PROJECT &gt;&gt;</a:t>
            </a:r>
            <a:endParaRPr lang="en-IN" sz="2000" dirty="0">
              <a:solidFill>
                <a:srgbClr val="00B0F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05465" y="4530425"/>
            <a:ext cx="5741788" cy="171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pc="6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 by</a:t>
            </a:r>
            <a:endParaRPr lang="en-IN" sz="1600" dirty="0" smtClean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spc="6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&lt;&lt;NAME OF THE STUDENT &gt;&gt;</a:t>
            </a:r>
          </a:p>
          <a:p>
            <a:r>
              <a:rPr lang="en-IN" b="1" spc="6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</a:rPr>
              <a:t>&lt;&lt;Register Number&gt;&gt;</a:t>
            </a:r>
          </a:p>
          <a:p>
            <a:r>
              <a:rPr lang="en-US" b="1" spc="60" dirty="0" smtClean="0">
                <a:latin typeface="Bookman Old Style" panose="02050604050505020204" pitchFamily="18" charset="0"/>
              </a:rPr>
              <a:t>&lt;&lt;Class &amp; Sec&gt;&gt;</a:t>
            </a:r>
          </a:p>
          <a:p>
            <a:r>
              <a:rPr lang="en-US" b="1" spc="60" dirty="0" smtClean="0">
                <a:latin typeface="Bookman Old Style" panose="02050604050505020204" pitchFamily="18" charset="0"/>
              </a:rPr>
              <a:t>Date : 02.06.2025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210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A3CDE7B-67A5-4664-AFCE-10F86DB21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8" y="957304"/>
            <a:ext cx="5732645" cy="56143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6F3F30D-39C3-40C2-8C0A-7C5D9D92BC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8" y="840741"/>
            <a:ext cx="5751255" cy="15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0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5840" y="438150"/>
            <a:ext cx="7751794" cy="7853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Bell MT" panose="02020503060305020303" pitchFamily="18" charset="0"/>
              </a:rPr>
              <a:t>Outline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687" y="239545"/>
            <a:ext cx="3452985" cy="98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6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5840" y="438150"/>
            <a:ext cx="7751794" cy="7853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Bell MT" panose="02020503060305020303" pitchFamily="18" charset="0"/>
              </a:rPr>
              <a:t>Objective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687" y="239545"/>
            <a:ext cx="3452985" cy="98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5840" y="438150"/>
            <a:ext cx="7751794" cy="7853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Bell MT" panose="02020503060305020303" pitchFamily="18" charset="0"/>
              </a:rPr>
              <a:t>Introduction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687" y="239545"/>
            <a:ext cx="3452985" cy="98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0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05840" y="438150"/>
            <a:ext cx="7751794" cy="7853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Bell MT" panose="02020503060305020303" pitchFamily="18" charset="0"/>
              </a:rPr>
              <a:t>Problem Statement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687" y="239545"/>
            <a:ext cx="3452985" cy="98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0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0838" y="438150"/>
            <a:ext cx="7751794" cy="7853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Bell MT" panose="02020503060305020303" pitchFamily="18" charset="0"/>
              </a:rPr>
              <a:t>Proposed Work – Block Diagram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687" y="239545"/>
            <a:ext cx="3452985" cy="98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1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0838" y="438150"/>
            <a:ext cx="7751794" cy="7853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Bell MT" panose="02020503060305020303" pitchFamily="18" charset="0"/>
              </a:rPr>
              <a:t>Output 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687" y="239545"/>
            <a:ext cx="3452985" cy="98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2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0838" y="438150"/>
            <a:ext cx="7751794" cy="7853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Bell MT" panose="02020503060305020303" pitchFamily="18" charset="0"/>
              </a:rPr>
              <a:t>Conclusion 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687" y="239545"/>
            <a:ext cx="3452985" cy="98394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80838" y="3514054"/>
            <a:ext cx="7751794" cy="7853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Bell MT" panose="02020503060305020303" pitchFamily="18" charset="0"/>
              </a:rPr>
              <a:t>Future Work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0054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0838" y="438150"/>
            <a:ext cx="7751794" cy="78534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latin typeface="Bell MT" panose="02020503060305020303" pitchFamily="18" charset="0"/>
              </a:rPr>
              <a:t>Reference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687" y="239545"/>
            <a:ext cx="3452985" cy="983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0761" y="1540856"/>
            <a:ext cx="10921284" cy="619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err="1">
                <a:latin typeface="Times New Roman" panose="02020603050405020304" pitchFamily="18" charset="0"/>
              </a:rPr>
              <a:t>M.Valarmathi</a:t>
            </a:r>
            <a:r>
              <a:rPr lang="en-US" sz="1400" dirty="0">
                <a:latin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</a:rPr>
              <a:t>Burimodhini</a:t>
            </a:r>
            <a:r>
              <a:rPr lang="en-US" sz="1400" dirty="0">
                <a:latin typeface="Times New Roman" panose="02020603050405020304" pitchFamily="18" charset="0"/>
              </a:rPr>
              <a:t> (2019), Hardware Efficient LDPC Coding Using Linear Feedback Shift Registers For Secured Transmission, International Journal of Engineering and Advanced Technology, Volume-8 Issue-5, June </a:t>
            </a:r>
            <a:r>
              <a:rPr lang="en-US" sz="1400" dirty="0" smtClean="0">
                <a:latin typeface="Times New Roman" panose="02020603050405020304" pitchFamily="18" charset="0"/>
              </a:rPr>
              <a:t>2019 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- example add 8 to 10 reference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0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105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Bell MT</vt:lpstr>
      <vt:lpstr>Bookman Old Style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2025-05-28T09:30:24Z</dcterms:created>
  <dcterms:modified xsi:type="dcterms:W3CDTF">2025-05-28T09:36:59Z</dcterms:modified>
</cp:coreProperties>
</file>