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396593" y="2460553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B2F7F5-48B4-4DDB-9C20-11AA1524F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08" y="497840"/>
            <a:ext cx="11286451" cy="60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4E0821-A0B8-4458-8152-D6D9D3CCD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" y="297000"/>
            <a:ext cx="11623040" cy="64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6543492-4076-4BA5-BAF3-4E266C706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73" y="416560"/>
            <a:ext cx="11124653" cy="62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641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AKSHATHA MC</cp:lastModifiedBy>
  <cp:revision>17</cp:revision>
  <dcterms:created xsi:type="dcterms:W3CDTF">2023-10-07T01:44:58Z</dcterms:created>
  <dcterms:modified xsi:type="dcterms:W3CDTF">2025-05-07T11:58:24Z</dcterms:modified>
</cp:coreProperties>
</file>