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Credit Card Fraud Detection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 Analytics Project</a:t>
            </a:r>
          </a:p>
          <a:p>
            <a:r>
              <a:t>Presented by: Akshatha B</a:t>
            </a:r>
          </a:p>
          <a:p>
            <a:r>
              <a:t>Tools: Python, VS Code, scikit-learn, pandas, matplotlib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a working fraud detection model</a:t>
            </a:r>
          </a:p>
          <a:p>
            <a:pPr/>
            <a:r>
              <a:t>Handled imbalance using SMOTE</a:t>
            </a:r>
          </a:p>
          <a:p>
            <a:pPr/>
            <a:r>
              <a:t>Future work: Try ensemble models like Random Forest or XGBoost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pPr/>
            <a:r>
              <a:t>Contact: [Your Email or LinkedIn link]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Fraudulent transactions are rare but have major financial impact.</a:t>
            </a:r>
          </a:p>
          <a:p>
            <a:pPr/>
            <a:r>
              <a:t>The dataset is highly imbalanced (0.17% fraud).</a:t>
            </a:r>
          </a:p>
          <a:p>
            <a:pPr/>
            <a:r>
              <a:t>Goal: Build a model to accurately detect frauds using transaction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creditcard.csv from Kaggle</a:t>
            </a:r>
          </a:p>
          <a:p>
            <a:pPr/>
            <a:r>
              <a:t>Features: 30 (V1–V28 are PCA-transformed)</a:t>
            </a:r>
          </a:p>
          <a:p>
            <a:pPr/>
            <a:r>
              <a:t>Target: Class → 0 = Legit, 1 = Fraud</a:t>
            </a:r>
          </a:p>
          <a:p>
            <a:pPr/>
            <a:r>
              <a:t>Total Records: 284,807</a:t>
            </a:r>
          </a:p>
          <a:p>
            <a:pPr/>
            <a:r>
              <a:t>Fraud Cases: 492 (0.17%)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Distribution (Before Handling Imbalance)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0 (Legit): 284,315</a:t>
            </a:r>
          </a:p>
          <a:p>
            <a:pPr/>
            <a:r>
              <a:t>1 (Fraud): 492</a:t>
            </a:r>
          </a:p>
          <a:p>
            <a:pPr/>
            <a:r>
              <a:t>Highly imbalanced dataset.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Checked for nulls → None found ✅</a:t>
            </a:r>
          </a:p>
          <a:p>
            <a:pPr/>
            <a:r>
              <a:t>Normalized Amount column</a:t>
            </a:r>
          </a:p>
          <a:p>
            <a:pPr/>
            <a:r>
              <a:t>Train-Test Split (80/20)</a:t>
            </a:r>
          </a:p>
          <a:p>
            <a:pPr/>
            <a:r>
              <a:t>Features scaled using StandardScaler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Imbalance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SMOTE (Synthetic Minority Over-sampling Technique)</a:t>
            </a:r>
          </a:p>
          <a:p>
            <a:pPr/>
            <a:r>
              <a:t>Balanced classes to ~equal fraud and legit cases</a:t>
            </a:r>
          </a:p>
          <a:p>
            <a:pPr/>
            <a:r>
              <a:t>Important to avoid biased prediction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Logistic Regression</a:t>
            </a:r>
          </a:p>
          <a:p>
            <a:pPr/>
            <a:r>
              <a:t>Simple and interpretable</a:t>
            </a:r>
          </a:p>
          <a:p>
            <a:pPr/>
            <a:r>
              <a:t>Trained using sklearn</a:t>
            </a:r>
          </a:p>
          <a:p>
            <a:pPr/>
            <a:r>
              <a:t>Evaluated with accuracy, precision, recall, and F1-score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Confusion Matrix</a:t>
            </a:r>
          </a:p>
          <a:p>
            <a:pPr/>
            <a:r>
              <a:t>Precision, Recall, F1-score</a:t>
            </a:r>
          </a:p>
          <a:p>
            <a:pPr/>
            <a:r>
              <a:t>High recall is important in fraud detection.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Distribution (Before SMOTE) ✅</a:t>
            </a:r>
          </a:p>
          <a:p>
            <a:pPr/>
            <a:r>
              <a:t>Confusion Matrix</a:t>
            </a:r>
          </a:p>
          <a:p>
            <a:pPr/>
            <a:r>
              <a:t>ROC Curve (if available later)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