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30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682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38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394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33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329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766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42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6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91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E621C0-C69D-4E2A-91C3-FB72B8044ED6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CFF0BB-3EFD-4FCB-BB6C-D5975AB2C07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59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ADE96-EB8D-8B7D-E0D8-AD42258F2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721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Credit Card Fraud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FCF9CB-A059-8E20-B582-E469941E5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4374" y="2736537"/>
            <a:ext cx="7023626" cy="1384925"/>
          </a:xfrm>
        </p:spPr>
        <p:txBody>
          <a:bodyPr>
            <a:normAutofit/>
          </a:bodyPr>
          <a:lstStyle/>
          <a:p>
            <a:r>
              <a:rPr lang="en-IN" sz="4000" dirty="0"/>
              <a:t>A Data Analytics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14C7A-BD44-92AE-974A-F8EFD5A07A0D}"/>
              </a:ext>
            </a:extLst>
          </p:cNvPr>
          <p:cNvSpPr txBox="1"/>
          <p:nvPr/>
        </p:nvSpPr>
        <p:spPr>
          <a:xfrm>
            <a:off x="7256206" y="4681041"/>
            <a:ext cx="49357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egoe Script" panose="030B0504020000000003" pitchFamily="66" charset="0"/>
              </a:rPr>
              <a:t>Akshatha B</a:t>
            </a:r>
            <a:endParaRPr lang="en-IN" sz="4800" dirty="0"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770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3582-70B3-F4A2-9F04-15F3978C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A111FE-B0A3-E044-A6AE-2B6E8F507C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89230" y="2522759"/>
            <a:ext cx="734829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Fraud detection is challenging due to class imbalance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Machine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learning helps identify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gave the 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942046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CF03-10E0-6E48-BDB4-CF32E8507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81003-D220-AFFE-BE94-330FBA120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Try deep learning (e.g., Neural Networks)</a:t>
            </a:r>
          </a:p>
          <a:p>
            <a:r>
              <a:rPr lang="en-US" sz="3200" dirty="0"/>
              <a:t>Real-time fraud detection system</a:t>
            </a:r>
          </a:p>
          <a:p>
            <a:r>
              <a:rPr lang="en-US" sz="3200" dirty="0"/>
              <a:t>Use advanced sampling or anomaly detection methods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3434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122A-F269-F967-B291-9FB79C94B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Thank You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1759D5D-5DA8-5E6D-1EB0-439F0E590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9063" y="2351782"/>
            <a:ext cx="567392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Questions?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Contact: akshuuhhh@gmail.com</a:t>
            </a:r>
          </a:p>
        </p:txBody>
      </p:sp>
    </p:spTree>
    <p:extLst>
      <p:ext uri="{BB962C8B-B14F-4D97-AF65-F5344CB8AC3E}">
        <p14:creationId xmlns:p14="http://schemas.microsoft.com/office/powerpoint/2010/main" val="4093067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D79D2-90F4-7DA2-B800-7438A3672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7BB1-BA44-7C9E-F39A-E0FAE1E1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Fraud detection is crucial in the financial sector.</a:t>
            </a:r>
          </a:p>
          <a:p>
            <a:r>
              <a:rPr lang="en-US" sz="3200" dirty="0"/>
              <a:t>The goal is to identify fraudulent transactions using machine learning techniques.</a:t>
            </a:r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36898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CDDF-7E6F-7A06-17C0-AA21BE2E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D7901-AB50-781D-2E63-9485875C5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Class imbalance: Only 0.17% of the transactions are fraudulent.</a:t>
            </a:r>
          </a:p>
          <a:p>
            <a:r>
              <a:rPr lang="en-US" sz="3200" dirty="0"/>
              <a:t>Traditional methods are not effective in identifying rare fraud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89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038E3-A6D1-0695-EB96-CD25EDC7D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351B5-403B-8108-9C06-33E9B8D43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Source: Kaggle – Credit Card Fraud Dataset</a:t>
            </a:r>
          </a:p>
          <a:p>
            <a:r>
              <a:rPr lang="en-US" sz="3200" dirty="0"/>
              <a:t>Total records: 284,807</a:t>
            </a:r>
          </a:p>
          <a:p>
            <a:r>
              <a:rPr lang="en-US" sz="3200" dirty="0"/>
              <a:t>Features: 30 (V1–V28, Time, Amount)</a:t>
            </a:r>
          </a:p>
          <a:p>
            <a:r>
              <a:rPr lang="en-US" sz="3200" dirty="0"/>
              <a:t>Target: Class (0 – legit, 1 – fraud)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563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5EBB-4021-4A36-E678-1F6916D6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DE5EA-F81D-B69A-9911-E3B385D12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dirty="0"/>
              <a:t>Python</a:t>
            </a:r>
          </a:p>
          <a:p>
            <a:r>
              <a:rPr lang="en-IN" sz="3200" dirty="0"/>
              <a:t>Libraries: Pandas, NumPy, Seaborn, Matplotlib, Scikit-learn</a:t>
            </a:r>
          </a:p>
          <a:p>
            <a:r>
              <a:rPr lang="en-IN" sz="3200" dirty="0"/>
              <a:t>IDE: VS Code / </a:t>
            </a:r>
            <a:r>
              <a:rPr lang="en-IN" sz="3200" dirty="0" err="1"/>
              <a:t>Jupyter</a:t>
            </a:r>
            <a:r>
              <a:rPr lang="en-IN" sz="3200" dirty="0"/>
              <a:t> Notebook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51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5714D-87BE-CFD3-57EF-7153EEFBA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A34CF-33B4-0871-2E8C-EEEC69E5E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Checked null values</a:t>
            </a:r>
          </a:p>
          <a:p>
            <a:r>
              <a:rPr lang="en-US" sz="3200" dirty="0"/>
              <a:t>Scaled features (if used)</a:t>
            </a:r>
          </a:p>
          <a:p>
            <a:r>
              <a:rPr lang="en-US" sz="3200" dirty="0"/>
              <a:t>Handled class imbalance using SMOTE </a:t>
            </a:r>
          </a:p>
        </p:txBody>
      </p:sp>
    </p:spTree>
    <p:extLst>
      <p:ext uri="{BB962C8B-B14F-4D97-AF65-F5344CB8AC3E}">
        <p14:creationId xmlns:p14="http://schemas.microsoft.com/office/powerpoint/2010/main" val="149464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44A7-41D7-56A7-DA59-A179FF08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A3646-AD2F-5AA6-AE57-9DEAB2081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0 → 284,315 transactions</a:t>
            </a:r>
          </a:p>
          <a:p>
            <a:r>
              <a:rPr lang="en-US" sz="3200" dirty="0"/>
              <a:t>1 → 492 transactions</a:t>
            </a:r>
          </a:p>
          <a:p>
            <a:r>
              <a:rPr lang="en-US" sz="3200" dirty="0"/>
              <a:t>Only 0.17% are fraud</a:t>
            </a:r>
            <a:br>
              <a:rPr lang="en-US" sz="3200" dirty="0"/>
            </a:br>
            <a:r>
              <a:rPr lang="en-US" sz="3200" dirty="0"/>
              <a:t>(Add pie chart or bar chart if possible)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7753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227A-2129-F9A2-E855-76ABB8331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Building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7BBD78-344B-75B7-A2CB-C1EECA891C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17544"/>
            <a:ext cx="817384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Split data: 70% train, 30%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models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Focused on recall &amp; precision due to imbalance</a:t>
            </a:r>
          </a:p>
        </p:txBody>
      </p:sp>
    </p:spTree>
    <p:extLst>
      <p:ext uri="{BB962C8B-B14F-4D97-AF65-F5344CB8AC3E}">
        <p14:creationId xmlns:p14="http://schemas.microsoft.com/office/powerpoint/2010/main" val="3732069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23B1-FFC1-55E2-6091-8FBCB6D69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93DE-FDAF-5B92-4A6E-42272975B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Confusion matrix</a:t>
            </a:r>
          </a:p>
          <a:p>
            <a:r>
              <a:rPr lang="en-US" sz="3200" dirty="0"/>
              <a:t>Accuracy, Precision, Recall, F1-score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2EEA-1A13-7997-D14F-91D94FF65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55" y="2015732"/>
            <a:ext cx="4267200" cy="369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078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77</TotalTime>
  <Words>255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Gill Sans MT</vt:lpstr>
      <vt:lpstr>Segoe Script</vt:lpstr>
      <vt:lpstr>Gallery</vt:lpstr>
      <vt:lpstr>Credit Card Fraud Detection</vt:lpstr>
      <vt:lpstr>Introduction</vt:lpstr>
      <vt:lpstr>Problem Statement</vt:lpstr>
      <vt:lpstr>Dataset Overview</vt:lpstr>
      <vt:lpstr>Tools Used</vt:lpstr>
      <vt:lpstr>Data Preprocessing</vt:lpstr>
      <vt:lpstr>Class Distribution</vt:lpstr>
      <vt:lpstr>Model Building</vt:lpstr>
      <vt:lpstr>Evaluation Metrics</vt:lpstr>
      <vt:lpstr>Conclusion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akshatha b</dc:creator>
  <cp:lastModifiedBy>akshatha b</cp:lastModifiedBy>
  <cp:revision>1</cp:revision>
  <dcterms:created xsi:type="dcterms:W3CDTF">2025-07-25T16:57:23Z</dcterms:created>
  <dcterms:modified xsi:type="dcterms:W3CDTF">2025-07-25T18:14:54Z</dcterms:modified>
</cp:coreProperties>
</file>