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1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8" r:id="rId8"/>
    <p:sldId id="4426" r:id="rId9"/>
    <p:sldId id="442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1FC1-2E45-4099-BA4E-D9C1063ED35F}" v="1" dt="2024-05-04T13:25:2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2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0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5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2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1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0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5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8785-6C4C-47BE-9138-9B30918D235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451BCF4-5897-40E0-BF70-F4FAFF8C7F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pix4free.org/photo/11479/agend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eepngimg.com/png/14607-presentation-png-fi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673ab7/image/24278.html" TargetMode="Externa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psychology/chapter/introduction-the-social-dimension-of-work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meeting-relationship-business-101974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ublicdomainpictures.net/view-image.php?image=176655&amp;picture=&amp;jazyk=R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hoenixajournal.wordpress.com/2012/02/23/thank-yo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LSP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04 May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latin typeface="HK Grotesk" pitchFamily="2" charset="77"/>
              </a:rPr>
              <a:t>Presented by – AKSHATHA D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282805" y="4015819"/>
            <a:ext cx="11638942" cy="283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MULTI-THREADED CLIENT-SERVER USING SHARED MEMORY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     </a:t>
            </a: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     </a:t>
            </a: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       </a:t>
            </a:r>
            <a:r>
              <a:rPr lang="en-US" sz="4400" b="1" u="sng" dirty="0">
                <a:solidFill>
                  <a:srgbClr val="0187CC"/>
                </a:solidFill>
                <a:latin typeface="HK Grotesk Bold"/>
              </a:rPr>
              <a:t>AGENDA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754395" y="2187018"/>
            <a:ext cx="36512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K Grotesk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K Grotesk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K Grotesk"/>
              </a:rPr>
              <a:t>Code Functionality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K Grotesk"/>
              </a:rPr>
              <a:t>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K Grotesk"/>
              </a:rPr>
              <a:t>Application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K Grotesk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K Grotesk"/>
              </a:rPr>
              <a:t>Q and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1BAB9-A3A7-A867-BAF1-A782246D1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23705" y="487674"/>
            <a:ext cx="5395220" cy="5608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A63DF7-2989-86BA-E9C2-500A773A2BA7}"/>
              </a:ext>
            </a:extLst>
          </p:cNvPr>
          <p:cNvSpPr txBox="1"/>
          <p:nvPr/>
        </p:nvSpPr>
        <p:spPr>
          <a:xfrm>
            <a:off x="9813148" y="7365390"/>
            <a:ext cx="20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pix4free.org/photo/11479/agenda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593889" y="136525"/>
            <a:ext cx="9781751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en-US" sz="3200" b="1" dirty="0">
              <a:solidFill>
                <a:srgbClr val="0187CC"/>
              </a:solidFill>
              <a:latin typeface="HK Grotesk Bold"/>
            </a:endParaRPr>
          </a:p>
          <a:p>
            <a:pPr>
              <a:spcBef>
                <a:spcPct val="0"/>
              </a:spcBef>
            </a:pPr>
            <a:r>
              <a:rPr lang="en-US" sz="4400" b="1" dirty="0">
                <a:solidFill>
                  <a:srgbClr val="0187CC"/>
                </a:solidFill>
                <a:latin typeface="HK Grotesk Bold"/>
              </a:rPr>
              <a:t>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91928" y="1627812"/>
            <a:ext cx="60711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developing a server-client application where the server generates random numbers and shares them with clients through shared memory.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between the server and clients is facilitated using POSIX shared memory and semaphores.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server is designed to handle multiple clients, ensuring synchronization through the use of semaphores to avoid race conditions when accessing the shared memory.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44899-7F81-5F79-5266-C282DA32E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09847" y="838019"/>
            <a:ext cx="4327869" cy="43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8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Project Overview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10916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187CC"/>
                </a:solidFill>
                <a:latin typeface="HK Grotesk"/>
              </a:rPr>
              <a:t>SERVER-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Listens on a specified port (9090) for incoming client connections.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Generates random numbers and stores them in a shared memory segment.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Uses semaphores to synchronize access to the shared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Handles multiple clients, creating new threads when the number of clients exceeds a specified limit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8A064-103E-92B3-2B39-5F73EA97CDB2}"/>
              </a:ext>
            </a:extLst>
          </p:cNvPr>
          <p:cNvSpPr txBox="1"/>
          <p:nvPr/>
        </p:nvSpPr>
        <p:spPr>
          <a:xfrm>
            <a:off x="273075" y="2931736"/>
            <a:ext cx="730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187CC"/>
                </a:solidFill>
                <a:latin typeface="HK Grotesk"/>
              </a:rPr>
              <a:t>CLIENT-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Connects to the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Reads random numbers from the shared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Uses semaphores to ensure synchronized access to the shared memory.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42ECA-4666-2026-66CC-F3E5C944B4A8}"/>
              </a:ext>
            </a:extLst>
          </p:cNvPr>
          <p:cNvSpPr txBox="1"/>
          <p:nvPr/>
        </p:nvSpPr>
        <p:spPr>
          <a:xfrm>
            <a:off x="273074" y="4262044"/>
            <a:ext cx="104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187CC"/>
                </a:solidFill>
                <a:latin typeface="HK Grotesk"/>
              </a:rPr>
              <a:t>TEST SCRIPT-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Launches multiple client instances to test the server's handling of concurrent connections.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3F02EBB-9460-0611-76E7-0DB8A99B6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2456" y="2275003"/>
            <a:ext cx="31819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4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97EBE-2350-345F-A14F-D59C1588B859}"/>
              </a:ext>
            </a:extLst>
          </p:cNvPr>
          <p:cNvSpPr txBox="1"/>
          <p:nvPr/>
        </p:nvSpPr>
        <p:spPr>
          <a:xfrm>
            <a:off x="346436" y="300814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CODE FUNCTIONALITY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4E9B1-D766-5CC8-76BC-1748ED45D824}"/>
              </a:ext>
            </a:extLst>
          </p:cNvPr>
          <p:cNvSpPr/>
          <p:nvPr/>
        </p:nvSpPr>
        <p:spPr>
          <a:xfrm>
            <a:off x="1008665" y="1069147"/>
            <a:ext cx="1887717" cy="509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D9B14-B7E6-223B-FCAB-84D092325AEF}"/>
              </a:ext>
            </a:extLst>
          </p:cNvPr>
          <p:cNvSpPr/>
          <p:nvPr/>
        </p:nvSpPr>
        <p:spPr>
          <a:xfrm>
            <a:off x="1008665" y="1823100"/>
            <a:ext cx="1887717" cy="659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initialization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F2F1B-1E53-A7F6-03C5-426587C6883E}"/>
              </a:ext>
            </a:extLst>
          </p:cNvPr>
          <p:cNvSpPr/>
          <p:nvPr/>
        </p:nvSpPr>
        <p:spPr>
          <a:xfrm>
            <a:off x="1008666" y="2727882"/>
            <a:ext cx="1887717" cy="666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Number 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BE96D-7CD0-2EB7-3564-A1B2C69C22A2}"/>
              </a:ext>
            </a:extLst>
          </p:cNvPr>
          <p:cNvSpPr/>
          <p:nvPr/>
        </p:nvSpPr>
        <p:spPr>
          <a:xfrm>
            <a:off x="1008665" y="3686147"/>
            <a:ext cx="1887717" cy="509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4DB7A-0817-12A7-85CB-DD34D89DA172}"/>
              </a:ext>
            </a:extLst>
          </p:cNvPr>
          <p:cNvSpPr/>
          <p:nvPr/>
        </p:nvSpPr>
        <p:spPr>
          <a:xfrm>
            <a:off x="1008665" y="4578692"/>
            <a:ext cx="1887717" cy="710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Shared Memory &amp; Semaphore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94BCBC-5AB1-AEDE-2A3F-176853A67541}"/>
              </a:ext>
            </a:extLst>
          </p:cNvPr>
          <p:cNvSpPr/>
          <p:nvPr/>
        </p:nvSpPr>
        <p:spPr>
          <a:xfrm>
            <a:off x="3582186" y="2693709"/>
            <a:ext cx="1887717" cy="73529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connections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4C297-95C3-55ED-0398-8EDCFEFF49FE}"/>
              </a:ext>
            </a:extLst>
          </p:cNvPr>
          <p:cNvSpPr/>
          <p:nvPr/>
        </p:nvSpPr>
        <p:spPr>
          <a:xfrm>
            <a:off x="5948313" y="1885361"/>
            <a:ext cx="3374796" cy="27590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Connection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8D762E-64F2-EDE6-0BD9-1434A4D83709}"/>
              </a:ext>
            </a:extLst>
          </p:cNvPr>
          <p:cNvCxnSpPr>
            <a:cxnSpLocks/>
          </p:cNvCxnSpPr>
          <p:nvPr/>
        </p:nvCxnSpPr>
        <p:spPr>
          <a:xfrm>
            <a:off x="5948311" y="2693709"/>
            <a:ext cx="3374798" cy="3417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00AAF-A5BA-39BA-0F8B-1EFF5EA59963}"/>
              </a:ext>
            </a:extLst>
          </p:cNvPr>
          <p:cNvCxnSpPr>
            <a:cxnSpLocks/>
          </p:cNvCxnSpPr>
          <p:nvPr/>
        </p:nvCxnSpPr>
        <p:spPr>
          <a:xfrm>
            <a:off x="5948311" y="3619893"/>
            <a:ext cx="3374798" cy="160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64B3B8-AE7B-3512-4EEF-C4893DEBE268}"/>
              </a:ext>
            </a:extLst>
          </p:cNvPr>
          <p:cNvSpPr txBox="1"/>
          <p:nvPr/>
        </p:nvSpPr>
        <p:spPr>
          <a:xfrm>
            <a:off x="6882745" y="2225802"/>
            <a:ext cx="1989056" cy="36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</a:t>
            </a:r>
            <a:r>
              <a:rPr lang="en-IN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3BBCB-E237-9D83-DE0C-F2496E64B164}"/>
              </a:ext>
            </a:extLst>
          </p:cNvPr>
          <p:cNvSpPr txBox="1"/>
          <p:nvPr/>
        </p:nvSpPr>
        <p:spPr>
          <a:xfrm>
            <a:off x="6695387" y="3737109"/>
            <a:ext cx="236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Shared Memory &amp; Semaphore Access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776FCD-D417-9672-B135-7E42623EDF6D}"/>
              </a:ext>
            </a:extLst>
          </p:cNvPr>
          <p:cNvSpPr/>
          <p:nvPr/>
        </p:nvSpPr>
        <p:spPr>
          <a:xfrm>
            <a:off x="9916998" y="2436563"/>
            <a:ext cx="1885361" cy="14491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test.sh </a:t>
            </a:r>
            <a:r>
              <a:rPr lang="en-IN" dirty="0"/>
              <a:t>script</a:t>
            </a:r>
          </a:p>
          <a:p>
            <a:pPr algn="ctr"/>
            <a:r>
              <a:rPr lang="en-IN" dirty="0"/>
              <a:t>(launches multiple client instances)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062122-0FA2-C81F-A73A-7B075A22C73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952524" y="1578194"/>
            <a:ext cx="0" cy="24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2C1A4-107D-09AE-BDB0-D1C1BA45402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952524" y="2482976"/>
            <a:ext cx="1" cy="24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C0F46A-2FCF-243C-2CC0-4FCE148719F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952524" y="3394828"/>
            <a:ext cx="1" cy="29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BF8E84-99FA-A09E-01E8-832F6A31D155}"/>
              </a:ext>
            </a:extLst>
          </p:cNvPr>
          <p:cNvCxnSpPr>
            <a:stCxn id="9" idx="2"/>
          </p:cNvCxnSpPr>
          <p:nvPr/>
        </p:nvCxnSpPr>
        <p:spPr>
          <a:xfrm flipH="1">
            <a:off x="1952523" y="4195195"/>
            <a:ext cx="1" cy="44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8EE532-A596-790D-6F1C-DD7C6341C789}"/>
              </a:ext>
            </a:extLst>
          </p:cNvPr>
          <p:cNvCxnSpPr>
            <a:cxnSpLocks/>
          </p:cNvCxnSpPr>
          <p:nvPr/>
        </p:nvCxnSpPr>
        <p:spPr>
          <a:xfrm>
            <a:off x="3271101" y="3061354"/>
            <a:ext cx="0" cy="187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41849E-77F1-2414-2C28-D7330026955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96382" y="4933697"/>
            <a:ext cx="374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ECCE4A-9DEC-1462-9737-DF8C1412808D}"/>
              </a:ext>
            </a:extLst>
          </p:cNvPr>
          <p:cNvCxnSpPr>
            <a:endCxn id="11" idx="1"/>
          </p:cNvCxnSpPr>
          <p:nvPr/>
        </p:nvCxnSpPr>
        <p:spPr>
          <a:xfrm>
            <a:off x="3271101" y="3061354"/>
            <a:ext cx="311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0BC9C1-8617-EABE-A26B-6639B00A9B2E}"/>
              </a:ext>
            </a:extLst>
          </p:cNvPr>
          <p:cNvCxnSpPr>
            <a:stCxn id="11" idx="3"/>
          </p:cNvCxnSpPr>
          <p:nvPr/>
        </p:nvCxnSpPr>
        <p:spPr>
          <a:xfrm flipV="1">
            <a:off x="5469903" y="3061354"/>
            <a:ext cx="478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Logo&#10;&#10;Description automatically generated">
            <a:extLst>
              <a:ext uri="{FF2B5EF4-FFF2-40B4-BE49-F238E27FC236}">
                <a16:creationId xmlns:a16="http://schemas.microsoft.com/office/drawing/2014/main" id="{9CBCF6EB-DA48-17DC-ED81-9FC2CD13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51" name="TextBox 5">
            <a:extLst>
              <a:ext uri="{FF2B5EF4-FFF2-40B4-BE49-F238E27FC236}">
                <a16:creationId xmlns:a16="http://schemas.microsoft.com/office/drawing/2014/main" id="{15CF550C-2E28-3279-26BC-C15B3FE5DB3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98624D-B1A2-CB17-AAA0-B386CFA06B2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9323109" y="3264887"/>
            <a:ext cx="59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DB48C-CEF0-9CC5-3F27-BE503E01C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3765" y="1316740"/>
            <a:ext cx="4406900" cy="4394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FD826-876B-8DBC-B9A9-22F578D2E602}"/>
              </a:ext>
            </a:extLst>
          </p:cNvPr>
          <p:cNvSpPr txBox="1"/>
          <p:nvPr/>
        </p:nvSpPr>
        <p:spPr>
          <a:xfrm>
            <a:off x="933253" y="509048"/>
            <a:ext cx="570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APPLICATION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E2A40-DA8C-7CD6-85A5-0DF95B10254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3DEFB47-13F0-9874-684C-F81FD4894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7" y="6418579"/>
            <a:ext cx="645766" cy="4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FD826-876B-8DBC-B9A9-22F578D2E602}"/>
              </a:ext>
            </a:extLst>
          </p:cNvPr>
          <p:cNvSpPr txBox="1"/>
          <p:nvPr/>
        </p:nvSpPr>
        <p:spPr>
          <a:xfrm>
            <a:off x="933253" y="509048"/>
            <a:ext cx="570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E2A40-DA8C-7CD6-85A5-0DF95B10254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3DEFB47-13F0-9874-684C-F81FD4894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7" y="6418579"/>
            <a:ext cx="645766" cy="422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1AD9AA-209C-8240-7F71-E5DFCAFCB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7534" y="1425804"/>
            <a:ext cx="4006391" cy="40063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A46EB-73B3-CBED-E2C2-774760D68FAE}"/>
              </a:ext>
            </a:extLst>
          </p:cNvPr>
          <p:cNvSpPr txBox="1"/>
          <p:nvPr/>
        </p:nvSpPr>
        <p:spPr>
          <a:xfrm>
            <a:off x="610370" y="1425804"/>
            <a:ext cx="5809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ea typeface="Trebuchet MS" panose="020B0603020202020204" pitchFamily="34" charset="0"/>
              </a:rPr>
              <a:t>It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</a:rPr>
              <a:t>demonstrates the implementation of a client-server system for generating and sharing random numbers using shared memory and sockets.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</a:rPr>
              <a:t>By employing semaphores for synchronization, it ensures thread safety and data consistency in a multi-client environment.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</a:rPr>
              <a:t>The provided test script facilitates testing the system with multiple clients simultaneously, validating its functionality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8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E92B8D5-EC59-AC57-8EBC-817CC0FD466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3B9F2B6-1F84-6081-984D-CB4282D24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9" y="6418579"/>
            <a:ext cx="645766" cy="422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59A30-5AC5-5E63-E50D-BFFD244E2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41544" y="869940"/>
            <a:ext cx="6344238" cy="44409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750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E92B8D5-EC59-AC57-8EBC-817CC0FD466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A8645B2-3CEF-44B8-381B-17CB446D6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3" y="6418579"/>
            <a:ext cx="645766" cy="422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E1DE3-A934-5882-CF56-973C6E396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37089" y="882525"/>
            <a:ext cx="5335571" cy="49247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209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1019</TotalTime>
  <Words>366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Aptos</vt:lpstr>
      <vt:lpstr>Arial</vt:lpstr>
      <vt:lpstr>Gill Sans MT</vt:lpstr>
      <vt:lpstr>HK Grotesk</vt:lpstr>
      <vt:lpstr>HK Grotesk Bold</vt:lpstr>
      <vt:lpstr>HK Grotesk Light</vt:lpstr>
      <vt:lpstr>HK Grotesk Light Bold</vt:lpstr>
      <vt:lpstr>Times New Roman</vt:lpstr>
      <vt:lpstr>ui-sans-serif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akshatha d</cp:lastModifiedBy>
  <cp:revision>5</cp:revision>
  <dcterms:created xsi:type="dcterms:W3CDTF">2024-05-04T13:11:57Z</dcterms:created>
  <dcterms:modified xsi:type="dcterms:W3CDTF">2024-06-04T02:54:58Z</dcterms:modified>
</cp:coreProperties>
</file>