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11"/>
  </p:notesMasterIdLst>
  <p:sldIdLst>
    <p:sldId id="260" r:id="rId2"/>
    <p:sldId id="4430" r:id="rId3"/>
    <p:sldId id="4421" r:id="rId4"/>
    <p:sldId id="4422" r:id="rId5"/>
    <p:sldId id="4424" r:id="rId6"/>
    <p:sldId id="4431" r:id="rId7"/>
    <p:sldId id="4432" r:id="rId8"/>
    <p:sldId id="4427" r:id="rId9"/>
    <p:sldId id="442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91FC1-2E45-4099-BA4E-D9C1063ED35F}" v="1" dt="2024-05-04T13:25:21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8141" autoAdjust="0"/>
  </p:normalViewPr>
  <p:slideViewPr>
    <p:cSldViewPr snapToGrid="0">
      <p:cViewPr varScale="1">
        <p:scale>
          <a:sx n="81" d="100"/>
          <a:sy n="81" d="100"/>
        </p:scale>
        <p:origin x="122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732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0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20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5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8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iqsels.com/en/public-domain-photo-sdlyz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penclipart.org/detail/1305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binoculars-search-see-to-find-1015265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application-png/download/4524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fr/r%C3%A9union-relation-affaires-1020336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islessiaioticonosco.it/p/domande-e-rispost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thank-you-letters-220427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8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WIPRO NGA Program – LSP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Presentation – 04 June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 Akshatha D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213818"/>
            <a:ext cx="11555519" cy="290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NETWORK PACKET MONITOR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55">
            <a:extLst>
              <a:ext uri="{FF2B5EF4-FFF2-40B4-BE49-F238E27FC236}">
                <a16:creationId xmlns:a16="http://schemas.microsoft.com/office/drawing/2014/main" id="{56DAD3F2-6202-E818-3A8B-13E2E13A0566}"/>
              </a:ext>
            </a:extLst>
          </p:cNvPr>
          <p:cNvSpPr/>
          <p:nvPr/>
        </p:nvSpPr>
        <p:spPr>
          <a:xfrm>
            <a:off x="754396" y="-78643"/>
            <a:ext cx="8634649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en-US" sz="3200" b="1" dirty="0">
              <a:solidFill>
                <a:srgbClr val="0187CC"/>
              </a:solidFill>
              <a:latin typeface="HK Grotesk Bold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     </a:t>
            </a: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       </a:t>
            </a:r>
            <a:r>
              <a:rPr lang="en-US" sz="4400" b="1" u="sng" dirty="0">
                <a:solidFill>
                  <a:srgbClr val="0187CC"/>
                </a:solidFill>
                <a:latin typeface="HK Grotesk Bold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E7DE4-6A5F-79C1-A1E4-8921F0F1688C}"/>
              </a:ext>
            </a:extLst>
          </p:cNvPr>
          <p:cNvSpPr txBox="1"/>
          <p:nvPr/>
        </p:nvSpPr>
        <p:spPr>
          <a:xfrm>
            <a:off x="754395" y="2187017"/>
            <a:ext cx="50148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HK Grotesk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HK Grotesk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HK Grotesk"/>
              </a:rPr>
              <a:t>Code Functionality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HK Grotesk"/>
              </a:rPr>
              <a:t>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HK Grotesk"/>
              </a:rPr>
              <a:t>Application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HK Grotesk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HK Grotesk"/>
              </a:rPr>
              <a:t>Q and 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89264-F2D0-80A6-119F-830A72084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95198" y="1599807"/>
            <a:ext cx="5595178" cy="36583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61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480767" y="211475"/>
            <a:ext cx="9894873" cy="104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310781" y="1719775"/>
            <a:ext cx="46477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Network monitoring is crucial for ensuring the security and efficiency of network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This project aims to provide a simple yet effective tool to monitor network packet statistics.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Utilizes shared memory and multithreading in C to capture and analyze simulated network packets.</a:t>
            </a:r>
          </a:p>
          <a:p>
            <a:endParaRPr lang="en-US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3A72B-C61D-F57E-EB6F-87E2FCF0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05659" y="1063515"/>
            <a:ext cx="4412522" cy="437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itle 15"/>
          <p:cNvSpPr txBox="1">
            <a:spLocks/>
          </p:cNvSpPr>
          <p:nvPr/>
        </p:nvSpPr>
        <p:spPr>
          <a:xfrm>
            <a:off x="7554459" y="1160092"/>
            <a:ext cx="2615036" cy="2916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5103ADB-8006-A074-0F17-C0BD3557D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75" y="1970202"/>
            <a:ext cx="7654867" cy="337479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Real-time monitoring of network packet statistics.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Supports TCP, UDP, and ICMP packet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Provides both tabular and graphical display formats.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Configurable via command-line arguments.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Leverages shared memory for inter-process communication and POSIX threads for concurrency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08CD358-5CAB-7CC0-A42D-77C22D8D9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49105" y="1220769"/>
            <a:ext cx="4539792" cy="45397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061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Functionality 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AF196C-F8C0-807F-7F25-2EF36AC51FDB}"/>
              </a:ext>
            </a:extLst>
          </p:cNvPr>
          <p:cNvSpPr/>
          <p:nvPr/>
        </p:nvSpPr>
        <p:spPr>
          <a:xfrm>
            <a:off x="3949831" y="673857"/>
            <a:ext cx="2677212" cy="1156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MAIN PROCESS</a:t>
            </a:r>
          </a:p>
          <a:p>
            <a:r>
              <a:rPr lang="en-IN" dirty="0"/>
              <a:t>1.Parse Arguments</a:t>
            </a:r>
          </a:p>
          <a:p>
            <a:r>
              <a:rPr lang="en-IN" dirty="0"/>
              <a:t>2. Create Threads</a:t>
            </a:r>
          </a:p>
          <a:p>
            <a:r>
              <a:rPr lang="en-IN" dirty="0"/>
              <a:t>3.Start Threads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930DCE-9F79-A86D-1B98-429405BE33D5}"/>
              </a:ext>
            </a:extLst>
          </p:cNvPr>
          <p:cNvSpPr/>
          <p:nvPr/>
        </p:nvSpPr>
        <p:spPr>
          <a:xfrm>
            <a:off x="604101" y="2329845"/>
            <a:ext cx="2969444" cy="1792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Packet capture and analysis thread</a:t>
            </a:r>
          </a:p>
          <a:p>
            <a:r>
              <a:rPr lang="en-IN" dirty="0"/>
              <a:t>1.Init shared memory</a:t>
            </a:r>
          </a:p>
          <a:p>
            <a:r>
              <a:rPr lang="en-IN" dirty="0"/>
              <a:t>2.Simualate packet capture</a:t>
            </a:r>
          </a:p>
          <a:p>
            <a:r>
              <a:rPr lang="en-IN" dirty="0"/>
              <a:t>3.Update shared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3BD74-3CE2-F401-5FFA-4CDC325C7BA7}"/>
              </a:ext>
            </a:extLst>
          </p:cNvPr>
          <p:cNvSpPr/>
          <p:nvPr/>
        </p:nvSpPr>
        <p:spPr>
          <a:xfrm>
            <a:off x="6985262" y="2378675"/>
            <a:ext cx="2752627" cy="1610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UI Display Thread</a:t>
            </a:r>
          </a:p>
          <a:p>
            <a:pPr algn="ctr"/>
            <a:r>
              <a:rPr lang="en-IN" dirty="0"/>
              <a:t>1.Connect to shared memory</a:t>
            </a:r>
          </a:p>
          <a:p>
            <a:pPr algn="ctr"/>
            <a:r>
              <a:rPr lang="en-IN" dirty="0"/>
              <a:t>2.Display Stats</a:t>
            </a:r>
          </a:p>
          <a:p>
            <a:pPr algn="ctr"/>
            <a:r>
              <a:rPr lang="en-IN" dirty="0"/>
              <a:t>- Tabular/Graph Format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D5256-C679-8147-4DFA-376417B0731B}"/>
              </a:ext>
            </a:extLst>
          </p:cNvPr>
          <p:cNvSpPr/>
          <p:nvPr/>
        </p:nvSpPr>
        <p:spPr>
          <a:xfrm>
            <a:off x="4157221" y="3917226"/>
            <a:ext cx="2469822" cy="857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Shared memory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Packet statistics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B7717D-7E83-34CD-BB98-E10E4C5EFD18}"/>
              </a:ext>
            </a:extLst>
          </p:cNvPr>
          <p:cNvSpPr/>
          <p:nvPr/>
        </p:nvSpPr>
        <p:spPr>
          <a:xfrm>
            <a:off x="4176075" y="5292392"/>
            <a:ext cx="2469822" cy="1316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Command-line interface</a:t>
            </a:r>
          </a:p>
          <a:p>
            <a:pPr algn="ctr"/>
            <a:r>
              <a:rPr lang="en-IN" dirty="0"/>
              <a:t>1.Display format</a:t>
            </a:r>
          </a:p>
          <a:p>
            <a:pPr algn="ctr"/>
            <a:r>
              <a:rPr lang="en-IN" dirty="0"/>
              <a:t>2.Packet types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17D3C0-290B-D0B2-BB3B-88D8AFD32361}"/>
              </a:ext>
            </a:extLst>
          </p:cNvPr>
          <p:cNvCxnSpPr>
            <a:cxnSpLocks/>
          </p:cNvCxnSpPr>
          <p:nvPr/>
        </p:nvCxnSpPr>
        <p:spPr>
          <a:xfrm flipV="1">
            <a:off x="1989056" y="2045616"/>
            <a:ext cx="6136849" cy="94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1B6C13-B001-18AD-B1B0-A1B180C5A1F0}"/>
              </a:ext>
            </a:extLst>
          </p:cNvPr>
          <p:cNvCxnSpPr>
            <a:cxnSpLocks/>
          </p:cNvCxnSpPr>
          <p:nvPr/>
        </p:nvCxnSpPr>
        <p:spPr>
          <a:xfrm>
            <a:off x="1989056" y="2055043"/>
            <a:ext cx="0" cy="262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6DABEF-9332-A83E-C125-2744449FAD85}"/>
              </a:ext>
            </a:extLst>
          </p:cNvPr>
          <p:cNvCxnSpPr>
            <a:cxnSpLocks/>
          </p:cNvCxnSpPr>
          <p:nvPr/>
        </p:nvCxnSpPr>
        <p:spPr>
          <a:xfrm>
            <a:off x="8127476" y="2055043"/>
            <a:ext cx="0" cy="3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91F40E-5ED1-D46D-A3CA-9FC3C787B6A8}"/>
              </a:ext>
            </a:extLst>
          </p:cNvPr>
          <p:cNvCxnSpPr>
            <a:cxnSpLocks/>
          </p:cNvCxnSpPr>
          <p:nvPr/>
        </p:nvCxnSpPr>
        <p:spPr>
          <a:xfrm>
            <a:off x="5308862" y="1830105"/>
            <a:ext cx="0" cy="262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0BFFEF-FF26-2DE9-FCB5-9685B6D9A276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4157221" y="4346146"/>
            <a:ext cx="246982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228BE5-797B-31F4-6B06-A2DBCFBD0ADB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4176075" y="5950872"/>
            <a:ext cx="246982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1B2099-A5F7-78B4-8FA4-60280EABD5F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573545" y="3184032"/>
            <a:ext cx="3411717" cy="422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ECBC30-C54F-3CCA-A60A-52F4A66897A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92132" y="3257402"/>
            <a:ext cx="0" cy="6598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43D8E-662B-1E30-3F3C-FA26C420CCD7}"/>
              </a:ext>
            </a:extLst>
          </p:cNvPr>
          <p:cNvCxnSpPr>
            <a:cxnSpLocks/>
          </p:cNvCxnSpPr>
          <p:nvPr/>
        </p:nvCxnSpPr>
        <p:spPr>
          <a:xfrm flipH="1" flipV="1">
            <a:off x="5373278" y="4763767"/>
            <a:ext cx="18854" cy="517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54109E-87C4-476E-09F7-9BB6D18BA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685" y="2262432"/>
            <a:ext cx="8284789" cy="4477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91E1F6-020A-328A-8CA0-7897686EFBF4}"/>
              </a:ext>
            </a:extLst>
          </p:cNvPr>
          <p:cNvSpPr txBox="1"/>
          <p:nvPr/>
        </p:nvSpPr>
        <p:spPr>
          <a:xfrm>
            <a:off x="1319752" y="684287"/>
            <a:ext cx="790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APPLICATION DEMO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CDC2AA1-A017-A8D2-B580-F88E765ADC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FC0483-1348-C914-3AD5-C23A9BC3C61C}"/>
              </a:ext>
            </a:extLst>
          </p:cNvPr>
          <p:cNvSpPr txBox="1"/>
          <p:nvPr/>
        </p:nvSpPr>
        <p:spPr>
          <a:xfrm>
            <a:off x="5502897" y="6397884"/>
            <a:ext cx="6103854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8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991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91E1F6-020A-328A-8CA0-7897686EFBF4}"/>
              </a:ext>
            </a:extLst>
          </p:cNvPr>
          <p:cNvSpPr txBox="1"/>
          <p:nvPr/>
        </p:nvSpPr>
        <p:spPr>
          <a:xfrm>
            <a:off x="1319752" y="684287"/>
            <a:ext cx="790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CDC2AA1-A017-A8D2-B580-F88E765ADC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FC0483-1348-C914-3AD5-C23A9BC3C61C}"/>
              </a:ext>
            </a:extLst>
          </p:cNvPr>
          <p:cNvSpPr txBox="1"/>
          <p:nvPr/>
        </p:nvSpPr>
        <p:spPr>
          <a:xfrm>
            <a:off x="5502897" y="6397884"/>
            <a:ext cx="6103854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8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ECE30-34FA-3288-A1D6-E9ADAF624F47}"/>
              </a:ext>
            </a:extLst>
          </p:cNvPr>
          <p:cNvSpPr txBox="1"/>
          <p:nvPr/>
        </p:nvSpPr>
        <p:spPr>
          <a:xfrm>
            <a:off x="923826" y="1832925"/>
            <a:ext cx="66930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provided code is a comprehensive network packet analyzer that can capture and analyze network packets in real-time.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code uses shared memory and POSIX threads to achieve concurrency and provides flexibility in terms of display format and packet filtering options.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code can be used to analyze different types of network packets and provides valuable insights into network traffic patterns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2175B9-D11C-2C94-CECF-3AD88F40B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48048" y="1442301"/>
            <a:ext cx="3789575" cy="3789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720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F20587-DAD0-69C2-D03B-FF753E6F3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48033" y="681483"/>
            <a:ext cx="7418895" cy="53477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61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B4AC9-9368-9C21-98EC-AEDD0AFF9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31709" y="-3717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623</TotalTime>
  <Words>331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Aptos</vt:lpstr>
      <vt:lpstr>Arial</vt:lpstr>
      <vt:lpstr>HK Grotesk</vt:lpstr>
      <vt:lpstr>HK Grotesk Bold</vt:lpstr>
      <vt:lpstr>HK Grotesk Light</vt:lpstr>
      <vt:lpstr>Times New Roman</vt:lpstr>
      <vt:lpstr>Trebuchet MS</vt:lpstr>
      <vt:lpstr>ui-sans-serif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akshatha d</cp:lastModifiedBy>
  <cp:revision>17</cp:revision>
  <dcterms:created xsi:type="dcterms:W3CDTF">2024-05-04T13:11:57Z</dcterms:created>
  <dcterms:modified xsi:type="dcterms:W3CDTF">2024-06-04T04:37:25Z</dcterms:modified>
</cp:coreProperties>
</file>