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59" r:id="rId9"/>
    <p:sldId id="261" r:id="rId10"/>
    <p:sldId id="270" r:id="rId11"/>
    <p:sldId id="271" r:id="rId12"/>
    <p:sldId id="262" r:id="rId13"/>
    <p:sldId id="263" r:id="rId14"/>
    <p:sldId id="272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69360" cy="2677648"/>
          </a:xfrm>
        </p:spPr>
        <p:txBody>
          <a:bodyPr/>
          <a:lstStyle/>
          <a:p>
            <a:r>
              <a:rPr lang="en-US" sz="4800" dirty="0" smtClean="0"/>
              <a:t>Titanic Survivor Prediction Model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Akshat shah</a:t>
            </a:r>
            <a:br>
              <a:rPr lang="en-US" sz="2000" dirty="0" smtClean="0"/>
            </a:br>
            <a:r>
              <a:rPr lang="en-US" sz="2000" dirty="0" err="1" smtClean="0"/>
              <a:t>iit</a:t>
            </a:r>
            <a:r>
              <a:rPr lang="en-US" sz="2000" dirty="0" smtClean="0"/>
              <a:t> jodhpur</a:t>
            </a:r>
          </a:p>
        </p:txBody>
      </p:sp>
    </p:spTree>
    <p:extLst>
      <p:ext uri="{BB962C8B-B14F-4D97-AF65-F5344CB8AC3E}">
        <p14:creationId xmlns:p14="http://schemas.microsoft.com/office/powerpoint/2010/main" val="15505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Engineering (Mother/Child)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For every female (from attribute </a:t>
            </a:r>
            <a:r>
              <a:rPr lang="en-US" sz="2000" u="sng" dirty="0" smtClean="0"/>
              <a:t>Sex</a:t>
            </a:r>
            <a:r>
              <a:rPr lang="en-US" sz="2000" dirty="0" smtClean="0"/>
              <a:t>), if </a:t>
            </a:r>
            <a:r>
              <a:rPr lang="en-US" sz="2000" u="sng" dirty="0" err="1" smtClean="0"/>
              <a:t>ParCh</a:t>
            </a:r>
            <a:r>
              <a:rPr lang="en-US" sz="2000" dirty="0" smtClean="0"/>
              <a:t> &gt; 0, </a:t>
            </a:r>
            <a:r>
              <a:rPr lang="en-US" sz="2000" u="sng" dirty="0" smtClean="0"/>
              <a:t>Title</a:t>
            </a:r>
            <a:r>
              <a:rPr lang="en-US" sz="2000" dirty="0" smtClean="0"/>
              <a:t> != ‘Miss’ then that lady is a </a:t>
            </a:r>
            <a:r>
              <a:rPr lang="en-US" sz="2000" u="sng" dirty="0" smtClean="0"/>
              <a:t>Mother</a:t>
            </a:r>
          </a:p>
          <a:p>
            <a:r>
              <a:rPr lang="en-US" sz="2000" dirty="0" smtClean="0"/>
              <a:t>For every person, if Age &lt; 18, </a:t>
            </a:r>
            <a:r>
              <a:rPr lang="en-US" sz="2000" dirty="0" err="1" smtClean="0"/>
              <a:t>ParCh</a:t>
            </a:r>
            <a:r>
              <a:rPr lang="en-US" sz="2000" dirty="0" smtClean="0"/>
              <a:t> &gt; 0, then that person is a Child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801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Engineering (Family 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/>
              <a:t>Family Id</a:t>
            </a:r>
            <a:r>
              <a:rPr lang="en-US" sz="2000" dirty="0" smtClean="0"/>
              <a:t> is defined using </a:t>
            </a:r>
            <a:r>
              <a:rPr lang="en-US" sz="2000" u="sng" dirty="0" smtClean="0"/>
              <a:t>Family Size</a:t>
            </a:r>
            <a:r>
              <a:rPr lang="en-US" sz="2000" dirty="0" smtClean="0"/>
              <a:t> and </a:t>
            </a:r>
            <a:r>
              <a:rPr lang="en-US" sz="2000" u="sng" dirty="0" smtClean="0"/>
              <a:t>Surname</a:t>
            </a:r>
            <a:r>
              <a:rPr lang="en-US" sz="2000" dirty="0" smtClean="0"/>
              <a:t> as two different attributes</a:t>
            </a:r>
          </a:p>
          <a:p>
            <a:r>
              <a:rPr lang="en-US" sz="2000" dirty="0" smtClean="0"/>
              <a:t>For </a:t>
            </a:r>
            <a:r>
              <a:rPr lang="en-US" sz="2000" u="sng" dirty="0" smtClean="0"/>
              <a:t>Family Size</a:t>
            </a:r>
            <a:r>
              <a:rPr lang="en-US" sz="2000" dirty="0" smtClean="0"/>
              <a:t> &lt;= 2, </a:t>
            </a:r>
            <a:r>
              <a:rPr lang="en-US" sz="2000" u="sng" dirty="0" smtClean="0"/>
              <a:t>Family Id</a:t>
            </a:r>
            <a:r>
              <a:rPr lang="en-US" sz="2000" dirty="0" smtClean="0"/>
              <a:t> is ‘Small’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0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Prediction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629876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Importance Plot using Random Forest on attributes of limited levels namely: </a:t>
            </a:r>
            <a:r>
              <a:rPr lang="en-US" sz="2000" u="sng" dirty="0" err="1" smtClean="0"/>
              <a:t>Pclass</a:t>
            </a:r>
            <a:r>
              <a:rPr lang="en-US" sz="2000" dirty="0" smtClean="0"/>
              <a:t>, </a:t>
            </a:r>
            <a:r>
              <a:rPr lang="en-US" sz="2000" u="sng" dirty="0" smtClean="0"/>
              <a:t>Title</a:t>
            </a:r>
            <a:r>
              <a:rPr lang="en-US" sz="2000" dirty="0" smtClean="0"/>
              <a:t>, </a:t>
            </a:r>
            <a:r>
              <a:rPr lang="en-US" sz="2000" u="sng" dirty="0" smtClean="0"/>
              <a:t>Fare</a:t>
            </a:r>
            <a:r>
              <a:rPr lang="en-US" sz="2000" dirty="0" smtClean="0"/>
              <a:t>, </a:t>
            </a:r>
            <a:r>
              <a:rPr lang="en-US" sz="2000" u="sng" dirty="0" smtClean="0"/>
              <a:t>Age</a:t>
            </a:r>
            <a:r>
              <a:rPr lang="en-US" sz="2000" dirty="0" smtClean="0"/>
              <a:t>, </a:t>
            </a:r>
            <a:r>
              <a:rPr lang="en-US" sz="2000" u="sng" dirty="0" smtClean="0"/>
              <a:t>Sex</a:t>
            </a:r>
            <a:r>
              <a:rPr lang="en-US" sz="2000" dirty="0" smtClean="0"/>
              <a:t>, </a:t>
            </a:r>
            <a:r>
              <a:rPr lang="en-US" sz="2000" u="sng" dirty="0" err="1" smtClean="0"/>
              <a:t>SibSp</a:t>
            </a:r>
            <a:r>
              <a:rPr lang="en-US" sz="2000" dirty="0" smtClean="0"/>
              <a:t>, </a:t>
            </a:r>
            <a:r>
              <a:rPr lang="en-US" sz="2000" u="sng" dirty="0" smtClean="0"/>
              <a:t>Embarked</a:t>
            </a:r>
            <a:r>
              <a:rPr lang="en-US" sz="2000" dirty="0" smtClean="0"/>
              <a:t>, </a:t>
            </a:r>
            <a:r>
              <a:rPr lang="en-US" sz="2000" u="sng" dirty="0" smtClean="0"/>
              <a:t>Child</a:t>
            </a:r>
            <a:r>
              <a:rPr lang="en-US" sz="2000" dirty="0" smtClean="0"/>
              <a:t>, </a:t>
            </a:r>
            <a:r>
              <a:rPr lang="en-US" sz="2000" u="sng" dirty="0" err="1" smtClean="0"/>
              <a:t>ParCh</a:t>
            </a:r>
            <a:r>
              <a:rPr lang="en-US" sz="2000" dirty="0" smtClean="0"/>
              <a:t>, </a:t>
            </a:r>
            <a:r>
              <a:rPr lang="en-US" sz="2000" u="sng" dirty="0" smtClean="0"/>
              <a:t>Mother</a:t>
            </a:r>
            <a:r>
              <a:rPr lang="en-US" sz="2000" dirty="0" smtClean="0"/>
              <a:t> </a:t>
            </a:r>
          </a:p>
          <a:p>
            <a:pPr lvl="0"/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6" b="15068"/>
          <a:stretch/>
        </p:blipFill>
        <p:spPr>
          <a:xfrm>
            <a:off x="1263006" y="3786389"/>
            <a:ext cx="8609553" cy="24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Prediction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Prediction of Survival Status was done using </a:t>
            </a:r>
            <a:r>
              <a:rPr lang="en-US" sz="2000" dirty="0" err="1" smtClean="0"/>
              <a:t>Cforest</a:t>
            </a:r>
            <a:r>
              <a:rPr lang="en-US" sz="2000" dirty="0" smtClean="0"/>
              <a:t> (</a:t>
            </a:r>
            <a:r>
              <a:rPr lang="en-US" sz="2000" dirty="0" err="1" smtClean="0"/>
              <a:t>Coditional</a:t>
            </a:r>
            <a:r>
              <a:rPr lang="en-US" sz="2000" dirty="0" smtClean="0"/>
              <a:t> Inference Forest) Model </a:t>
            </a:r>
            <a:r>
              <a:rPr lang="en-US" sz="2000" dirty="0"/>
              <a:t>with attributes </a:t>
            </a:r>
            <a:r>
              <a:rPr lang="en-US" sz="2000" u="sng" dirty="0" smtClean="0"/>
              <a:t>FamilyId2</a:t>
            </a:r>
            <a:r>
              <a:rPr lang="en-US" sz="2000" dirty="0" smtClean="0"/>
              <a:t>, </a:t>
            </a:r>
            <a:r>
              <a:rPr lang="en-US" sz="2000" u="sng" dirty="0" err="1" smtClean="0"/>
              <a:t>CabinPos</a:t>
            </a:r>
            <a:r>
              <a:rPr lang="en-US" sz="2000" u="sng" dirty="0" smtClean="0"/>
              <a:t>, Deck, </a:t>
            </a:r>
            <a:r>
              <a:rPr lang="en-US" sz="2000" u="sng" dirty="0" err="1" smtClean="0"/>
              <a:t>Pclass</a:t>
            </a:r>
            <a:r>
              <a:rPr lang="en-US" sz="2000" dirty="0" smtClean="0"/>
              <a:t>, </a:t>
            </a:r>
            <a:r>
              <a:rPr lang="en-US" sz="2000" u="sng" dirty="0" smtClean="0"/>
              <a:t>Sex</a:t>
            </a:r>
            <a:r>
              <a:rPr lang="en-US" sz="2000" dirty="0" smtClean="0"/>
              <a:t>, </a:t>
            </a:r>
            <a:r>
              <a:rPr lang="en-US" sz="2000" u="sng" dirty="0" smtClean="0"/>
              <a:t>Age</a:t>
            </a:r>
            <a:r>
              <a:rPr lang="en-US" sz="2000" dirty="0" smtClean="0"/>
              <a:t>, </a:t>
            </a:r>
            <a:r>
              <a:rPr lang="en-US" sz="2000" u="sng" dirty="0" err="1" smtClean="0"/>
              <a:t>SibSp</a:t>
            </a:r>
            <a:r>
              <a:rPr lang="en-US" sz="2000" dirty="0" smtClean="0"/>
              <a:t>, </a:t>
            </a:r>
            <a:r>
              <a:rPr lang="en-US" sz="2000" u="sng" dirty="0" smtClean="0"/>
              <a:t>Parch</a:t>
            </a:r>
            <a:r>
              <a:rPr lang="en-US" sz="2000" dirty="0" smtClean="0"/>
              <a:t>, </a:t>
            </a:r>
            <a:r>
              <a:rPr lang="en-US" sz="2000" u="sng" dirty="0" smtClean="0"/>
              <a:t>Fare</a:t>
            </a:r>
            <a:r>
              <a:rPr lang="en-US" sz="2000" dirty="0" smtClean="0"/>
              <a:t>, </a:t>
            </a:r>
            <a:r>
              <a:rPr lang="en-US" sz="2000" u="sng" dirty="0" smtClean="0"/>
              <a:t>Embarked</a:t>
            </a:r>
            <a:r>
              <a:rPr lang="en-US" sz="2000" dirty="0" smtClean="0"/>
              <a:t>, </a:t>
            </a:r>
            <a:r>
              <a:rPr lang="en-US" sz="2000" u="sng" dirty="0" smtClean="0"/>
              <a:t>Title</a:t>
            </a:r>
            <a:r>
              <a:rPr lang="en-US" sz="2000" dirty="0" smtClean="0"/>
              <a:t>, </a:t>
            </a:r>
            <a:r>
              <a:rPr lang="en-US" sz="2000" u="sng" dirty="0" smtClean="0"/>
              <a:t>Mother</a:t>
            </a:r>
            <a:r>
              <a:rPr lang="en-US" sz="2000" dirty="0" smtClean="0"/>
              <a:t>, </a:t>
            </a:r>
            <a:r>
              <a:rPr lang="en-US" sz="2000" u="sng" dirty="0" smtClean="0"/>
              <a:t>Child</a:t>
            </a:r>
            <a:r>
              <a:rPr lang="en-US" sz="2000" dirty="0" smtClean="0"/>
              <a:t>, </a:t>
            </a:r>
            <a:r>
              <a:rPr lang="en-US" sz="2000" u="sng" dirty="0" smtClean="0"/>
              <a:t>Deck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6601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accuracy obtained was </a:t>
            </a:r>
            <a:r>
              <a:rPr lang="en-US" b="1" dirty="0" smtClean="0"/>
              <a:t>81.34% </a:t>
            </a:r>
            <a:r>
              <a:rPr lang="en-US" dirty="0" smtClean="0"/>
              <a:t>when tested on the given data of sample size of 418 people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865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https://www.kaggle.com/c/titanic/forums</a:t>
            </a: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5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objective is to create a classifier model which can find out whether </a:t>
            </a:r>
            <a:r>
              <a:rPr lang="en-US" sz="2000" dirty="0" smtClean="0"/>
              <a:t>a passenger aboard the titanic survived or not based on a certain set of features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18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training data set contains 891 samples each of 12 attributes. The data set consisted of 549 instances of ‘non-survivor’ class and 342 instances of ‘survivor’ class</a:t>
            </a:r>
          </a:p>
          <a:p>
            <a:r>
              <a:rPr lang="en-US" sz="2000" dirty="0"/>
              <a:t>The testing data set contains 418 samples having similar attributes</a:t>
            </a:r>
          </a:p>
          <a:p>
            <a:r>
              <a:rPr lang="en-US" sz="2000" dirty="0" smtClean="0"/>
              <a:t>The attributes are: </a:t>
            </a:r>
            <a:r>
              <a:rPr lang="en-US" sz="2000" u="sng" dirty="0" smtClean="0"/>
              <a:t>Passenger ID</a:t>
            </a:r>
            <a:r>
              <a:rPr lang="en-US" sz="2000" dirty="0" smtClean="0"/>
              <a:t>, </a:t>
            </a:r>
            <a:r>
              <a:rPr lang="en-US" sz="2000" u="sng" dirty="0" smtClean="0"/>
              <a:t>Passenger Class</a:t>
            </a:r>
            <a:r>
              <a:rPr lang="en-US" sz="2000" dirty="0" smtClean="0"/>
              <a:t>, </a:t>
            </a:r>
            <a:r>
              <a:rPr lang="en-US" sz="2000" u="sng" dirty="0" smtClean="0"/>
              <a:t>Name</a:t>
            </a:r>
            <a:r>
              <a:rPr lang="en-US" sz="2000" dirty="0" smtClean="0"/>
              <a:t>, </a:t>
            </a:r>
            <a:r>
              <a:rPr lang="en-US" sz="2000" u="sng" dirty="0" smtClean="0"/>
              <a:t>Sex</a:t>
            </a:r>
            <a:r>
              <a:rPr lang="en-US" sz="2000" dirty="0" smtClean="0"/>
              <a:t>, </a:t>
            </a:r>
            <a:r>
              <a:rPr lang="en-US" sz="2000" u="sng" dirty="0" smtClean="0"/>
              <a:t>Age</a:t>
            </a:r>
            <a:r>
              <a:rPr lang="en-US" sz="2000" dirty="0" smtClean="0"/>
              <a:t>, </a:t>
            </a:r>
            <a:r>
              <a:rPr lang="en-US" sz="2000" u="sng" dirty="0" err="1" smtClean="0"/>
              <a:t>SibSp</a:t>
            </a:r>
            <a:r>
              <a:rPr lang="en-US" sz="2000" u="sng" dirty="0" smtClean="0"/>
              <a:t> </a:t>
            </a:r>
            <a:r>
              <a:rPr lang="en-US" sz="2000" dirty="0" smtClean="0"/>
              <a:t>(# of siblings and/or spouse), </a:t>
            </a:r>
            <a:r>
              <a:rPr lang="en-US" sz="2000" u="sng" dirty="0" err="1" smtClean="0"/>
              <a:t>ParCh</a:t>
            </a:r>
            <a:r>
              <a:rPr lang="en-US" sz="2000" u="sng" dirty="0" smtClean="0"/>
              <a:t> </a:t>
            </a:r>
            <a:r>
              <a:rPr lang="en-US" sz="2000" dirty="0" smtClean="0"/>
              <a:t>(# of parents and/or children), </a:t>
            </a:r>
            <a:r>
              <a:rPr lang="en-US" sz="2000" u="sng" dirty="0" smtClean="0"/>
              <a:t>Ticket no.</a:t>
            </a:r>
            <a:r>
              <a:rPr lang="en-US" sz="2000" dirty="0" smtClean="0"/>
              <a:t>, </a:t>
            </a:r>
            <a:r>
              <a:rPr lang="en-US" sz="2000" u="sng" dirty="0" smtClean="0"/>
              <a:t>Fare</a:t>
            </a:r>
            <a:r>
              <a:rPr lang="en-US" sz="2000" dirty="0" smtClean="0"/>
              <a:t>, </a:t>
            </a:r>
            <a:r>
              <a:rPr lang="en-US" sz="2000" u="sng" dirty="0" smtClean="0"/>
              <a:t>Cabin no</a:t>
            </a:r>
            <a:r>
              <a:rPr lang="en-US" sz="2000" dirty="0" smtClean="0"/>
              <a:t>, </a:t>
            </a:r>
            <a:r>
              <a:rPr lang="en-US" sz="2000" u="sng" dirty="0" smtClean="0"/>
              <a:t>Embarked </a:t>
            </a:r>
            <a:r>
              <a:rPr lang="en-US" sz="2000" dirty="0" smtClean="0"/>
              <a:t>(Place of boarding) and </a:t>
            </a:r>
            <a:r>
              <a:rPr lang="en-US" sz="2000" u="sng" dirty="0" smtClean="0"/>
              <a:t>Survived</a:t>
            </a:r>
            <a:r>
              <a:rPr lang="en-US" sz="2000" dirty="0" smtClean="0"/>
              <a:t> (Survival status)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21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Characteristics of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People </a:t>
            </a:r>
            <a:r>
              <a:rPr lang="en-US" sz="2000" dirty="0"/>
              <a:t>did not necessarily pay the same amount of money for a ticket; some people paid more for a third class than a first class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74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(Embarked)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Only 2 values for Embarked are missing out of 891</a:t>
            </a:r>
          </a:p>
          <a:p>
            <a:r>
              <a:rPr lang="en-US" sz="2000" dirty="0"/>
              <a:t>C = Cherbourg; Q = Queenstown; S = Southampton</a:t>
            </a:r>
            <a:endParaRPr lang="en-US" sz="2000" dirty="0" smtClean="0"/>
          </a:p>
          <a:p>
            <a:pPr lvl="0"/>
            <a:r>
              <a:rPr lang="en-US" sz="2000" dirty="0"/>
              <a:t>Missing </a:t>
            </a:r>
            <a:r>
              <a:rPr lang="en-US" sz="2000" dirty="0" smtClean="0"/>
              <a:t>values were replaced with S (Majority)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42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(Fare)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15 values are missing out of 891</a:t>
            </a:r>
            <a:endParaRPr lang="en-US" sz="2000" dirty="0" smtClean="0"/>
          </a:p>
          <a:p>
            <a:pPr lvl="0"/>
            <a:r>
              <a:rPr lang="en-US" sz="2000" dirty="0"/>
              <a:t>Missing </a:t>
            </a:r>
            <a:r>
              <a:rPr lang="en-US" sz="2000" dirty="0" smtClean="0"/>
              <a:t>values were replaced with Median of respective class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12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(Age)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177 values are missing out of 891</a:t>
            </a:r>
            <a:endParaRPr lang="en-US" sz="2000" dirty="0" smtClean="0"/>
          </a:p>
          <a:p>
            <a:pPr lvl="0"/>
            <a:r>
              <a:rPr lang="en-US" sz="2000" dirty="0"/>
              <a:t>Missing values </a:t>
            </a:r>
            <a:r>
              <a:rPr lang="en-US" sz="2000" dirty="0" smtClean="0"/>
              <a:t>of Age were replaced using Decision Tree </a:t>
            </a:r>
            <a:r>
              <a:rPr lang="en-US" sz="2000" dirty="0" err="1" smtClean="0"/>
              <a:t>Regressor</a:t>
            </a:r>
            <a:r>
              <a:rPr lang="en-US" sz="2000" dirty="0" smtClean="0"/>
              <a:t> model with attributes </a:t>
            </a:r>
            <a:r>
              <a:rPr lang="en-US" sz="2000" u="sng" dirty="0" err="1" smtClean="0"/>
              <a:t>Pclass</a:t>
            </a:r>
            <a:r>
              <a:rPr lang="en-US" sz="2000" dirty="0" smtClean="0"/>
              <a:t>, </a:t>
            </a:r>
            <a:r>
              <a:rPr lang="en-US" sz="2000" u="sng" dirty="0" smtClean="0"/>
              <a:t>Title</a:t>
            </a:r>
            <a:r>
              <a:rPr lang="en-US" sz="2000" dirty="0" smtClean="0"/>
              <a:t>, </a:t>
            </a:r>
            <a:r>
              <a:rPr lang="en-US" sz="2000" u="sng" dirty="0" smtClean="0"/>
              <a:t>Sex</a:t>
            </a:r>
            <a:r>
              <a:rPr lang="en-US" sz="2000" dirty="0" smtClean="0"/>
              <a:t>, </a:t>
            </a:r>
            <a:r>
              <a:rPr lang="en-US" sz="2000" u="sng" dirty="0" err="1" smtClean="0"/>
              <a:t>SibSp</a:t>
            </a:r>
            <a:r>
              <a:rPr lang="en-US" sz="2000" dirty="0" smtClean="0"/>
              <a:t>, </a:t>
            </a:r>
            <a:r>
              <a:rPr lang="en-US" sz="2000" u="sng" dirty="0" err="1" smtClean="0"/>
              <a:t>ParCh</a:t>
            </a:r>
            <a:r>
              <a:rPr lang="en-US" sz="2000" dirty="0" smtClean="0"/>
              <a:t>, </a:t>
            </a:r>
            <a:r>
              <a:rPr lang="en-US" sz="2000" u="sng" dirty="0" smtClean="0"/>
              <a:t>Fare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1830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 (Deck and Pos.)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Only 204 values out of 891 values of </a:t>
            </a:r>
            <a:r>
              <a:rPr lang="en-US" sz="2000" u="sng" dirty="0" smtClean="0"/>
              <a:t>Cabin No.</a:t>
            </a:r>
            <a:r>
              <a:rPr lang="en-US" sz="2000" dirty="0" smtClean="0"/>
              <a:t> are present</a:t>
            </a:r>
          </a:p>
          <a:p>
            <a:r>
              <a:rPr lang="en-US" sz="2000" u="sng" dirty="0" smtClean="0"/>
              <a:t>Deck id </a:t>
            </a:r>
            <a:r>
              <a:rPr lang="en-US" sz="2000" dirty="0" smtClean="0"/>
              <a:t>would be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letter in </a:t>
            </a:r>
            <a:r>
              <a:rPr lang="en-US" sz="2000" u="sng" dirty="0" smtClean="0"/>
              <a:t>Cabin No.</a:t>
            </a:r>
          </a:p>
          <a:p>
            <a:r>
              <a:rPr lang="en-US" sz="2000" u="sng" dirty="0" smtClean="0"/>
              <a:t>Position</a:t>
            </a:r>
            <a:r>
              <a:rPr lang="en-US" sz="2000" dirty="0" smtClean="0"/>
              <a:t> in the ship is found using numbers following the </a:t>
            </a:r>
            <a:r>
              <a:rPr lang="en-US" sz="2000" u="sng" dirty="0" smtClean="0"/>
              <a:t>Deck id </a:t>
            </a:r>
            <a:r>
              <a:rPr lang="en-US" sz="2000" dirty="0" smtClean="0"/>
              <a:t>in the </a:t>
            </a:r>
            <a:r>
              <a:rPr lang="en-US" sz="2000" u="sng" dirty="0" smtClean="0"/>
              <a:t>Cabin No.</a:t>
            </a:r>
          </a:p>
          <a:p>
            <a:r>
              <a:rPr lang="en-US" sz="2000" dirty="0" smtClean="0"/>
              <a:t>Using k-means clustering, </a:t>
            </a:r>
            <a:r>
              <a:rPr lang="en-US" sz="2000" u="sng" dirty="0" smtClean="0"/>
              <a:t>Position</a:t>
            </a:r>
            <a:r>
              <a:rPr lang="en-US" sz="2000" dirty="0" smtClean="0"/>
              <a:t> is divided into 3 classes, namely: ‘front’, </a:t>
            </a:r>
            <a:r>
              <a:rPr lang="en-US" sz="2000" dirty="0" smtClean="0"/>
              <a:t>‘middle’ and ‘end'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817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</a:t>
            </a:r>
            <a:r>
              <a:rPr lang="en-US" dirty="0" smtClean="0"/>
              <a:t>Engineering (Family Size)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u="sng" dirty="0" smtClean="0"/>
              <a:t>Family Size</a:t>
            </a:r>
            <a:r>
              <a:rPr lang="en-US" sz="2000" dirty="0" smtClean="0"/>
              <a:t> is obtained by adding </a:t>
            </a:r>
            <a:r>
              <a:rPr lang="en-US" sz="2000" u="sng" dirty="0" err="1" smtClean="0"/>
              <a:t>ParCh</a:t>
            </a:r>
            <a:r>
              <a:rPr lang="en-US" sz="2000" dirty="0" smtClean="0"/>
              <a:t>, </a:t>
            </a:r>
            <a:r>
              <a:rPr lang="en-US" sz="2000" u="sng" dirty="0" err="1" smtClean="0"/>
              <a:t>SibSp</a:t>
            </a:r>
            <a:r>
              <a:rPr lang="en-US" sz="2000" u="sng" dirty="0" smtClean="0"/>
              <a:t> </a:t>
            </a:r>
            <a:r>
              <a:rPr lang="en-US" sz="2000" dirty="0" smtClean="0"/>
              <a:t>and the person himself/herself</a:t>
            </a:r>
            <a:endParaRPr lang="en-US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1461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1590</TotalTime>
  <Words>529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Titanic Survivor Prediction Model</vt:lpstr>
      <vt:lpstr>Problem Statement</vt:lpstr>
      <vt:lpstr>Data Set Details</vt:lpstr>
      <vt:lpstr>Specific Characteristics of Data Set</vt:lpstr>
      <vt:lpstr>Data Preprocessing (Embarked)</vt:lpstr>
      <vt:lpstr>Data Preprocessing (Fare)</vt:lpstr>
      <vt:lpstr>Data Preprocessing (Age)</vt:lpstr>
      <vt:lpstr>Feature Engineering (Deck and Pos.)</vt:lpstr>
      <vt:lpstr>Feature Engineering (Family Size)</vt:lpstr>
      <vt:lpstr>Feature Engineering (Mother/Child)</vt:lpstr>
      <vt:lpstr>Feature Engineering (Family Id)</vt:lpstr>
      <vt:lpstr>Details of Prediction Model</vt:lpstr>
      <vt:lpstr>Details of Prediction Model</vt:lpstr>
      <vt:lpstr>Results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Advertisements</dc:title>
  <dc:creator>Akshat Shah</dc:creator>
  <cp:lastModifiedBy>Akshat Shah</cp:lastModifiedBy>
  <cp:revision>24</cp:revision>
  <dcterms:created xsi:type="dcterms:W3CDTF">2016-05-04T11:07:23Z</dcterms:created>
  <dcterms:modified xsi:type="dcterms:W3CDTF">2016-05-10T05:46:06Z</dcterms:modified>
</cp:coreProperties>
</file>